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charts/chartEx3.xml" ContentType="application/vnd.ms-office.chartex+xml"/>
  <Override PartName="/ppt/charts/style3.xml" ContentType="application/vnd.ms-office.chartstyle+xml"/>
  <Override PartName="/ppt/charts/colors3.xml" ContentType="application/vnd.ms-office.chartcolorstyl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charts/chartEx4.xml" ContentType="application/vnd.ms-office.chartex+xml"/>
  <Override PartName="/ppt/charts/style4.xml" ContentType="application/vnd.ms-office.chartstyle+xml"/>
  <Override PartName="/ppt/charts/colors4.xml" ContentType="application/vnd.ms-office.chartcolorstyl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charts/chart1.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9" r:id="rId2"/>
    <p:sldId id="404" r:id="rId3"/>
    <p:sldId id="397" r:id="rId4"/>
    <p:sldId id="615" r:id="rId5"/>
    <p:sldId id="616" r:id="rId6"/>
    <p:sldId id="619" r:id="rId7"/>
    <p:sldId id="658" r:id="rId8"/>
    <p:sldId id="489" r:id="rId9"/>
    <p:sldId id="604" r:id="rId10"/>
    <p:sldId id="605" r:id="rId11"/>
    <p:sldId id="289" r:id="rId12"/>
    <p:sldId id="285" r:id="rId13"/>
    <p:sldId id="490" r:id="rId14"/>
    <p:sldId id="396" r:id="rId15"/>
    <p:sldId id="328" r:id="rId16"/>
    <p:sldId id="398" r:id="rId17"/>
    <p:sldId id="329" r:id="rId18"/>
    <p:sldId id="454" r:id="rId19"/>
    <p:sldId id="453" r:id="rId20"/>
    <p:sldId id="495" r:id="rId21"/>
    <p:sldId id="497" r:id="rId22"/>
    <p:sldId id="455" r:id="rId23"/>
    <p:sldId id="458" r:id="rId24"/>
    <p:sldId id="491" r:id="rId25"/>
    <p:sldId id="492" r:id="rId26"/>
    <p:sldId id="493" r:id="rId27"/>
    <p:sldId id="456" r:id="rId28"/>
    <p:sldId id="400" r:id="rId29"/>
    <p:sldId id="502" r:id="rId30"/>
    <p:sldId id="499" r:id="rId31"/>
    <p:sldId id="606" r:id="rId32"/>
    <p:sldId id="601" r:id="rId33"/>
    <p:sldId id="608" r:id="rId34"/>
    <p:sldId id="607" r:id="rId35"/>
    <p:sldId id="614" r:id="rId36"/>
    <p:sldId id="611" r:id="rId37"/>
    <p:sldId id="617" r:id="rId38"/>
    <p:sldId id="612" r:id="rId39"/>
    <p:sldId id="618" r:id="rId40"/>
    <p:sldId id="598" r:id="rId41"/>
    <p:sldId id="581" r:id="rId42"/>
    <p:sldId id="609" r:id="rId43"/>
    <p:sldId id="613" r:id="rId44"/>
    <p:sldId id="650" r:id="rId45"/>
    <p:sldId id="656" r:id="rId46"/>
    <p:sldId id="655" r:id="rId47"/>
    <p:sldId id="657" r:id="rId48"/>
    <p:sldId id="652" r:id="rId49"/>
    <p:sldId id="653" r:id="rId50"/>
    <p:sldId id="649" r:id="rId51"/>
    <p:sldId id="651" r:id="rId52"/>
    <p:sldId id="654" r:id="rId53"/>
    <p:sldId id="628" r:id="rId54"/>
    <p:sldId id="629" r:id="rId55"/>
    <p:sldId id="630" r:id="rId56"/>
    <p:sldId id="637" r:id="rId57"/>
    <p:sldId id="641" r:id="rId58"/>
    <p:sldId id="644" r:id="rId59"/>
    <p:sldId id="646" r:id="rId60"/>
    <p:sldId id="647" r:id="rId61"/>
    <p:sldId id="648" r:id="rId62"/>
    <p:sldId id="645" r:id="rId63"/>
    <p:sldId id="633" r:id="rId64"/>
    <p:sldId id="639" r:id="rId65"/>
    <p:sldId id="636" r:id="rId66"/>
    <p:sldId id="635" r:id="rId67"/>
    <p:sldId id="640" r:id="rId68"/>
    <p:sldId id="638" r:id="rId69"/>
    <p:sldId id="600" r:id="rId70"/>
    <p:sldId id="620" r:id="rId71"/>
    <p:sldId id="597" r:id="rId72"/>
    <p:sldId id="621" r:id="rId73"/>
    <p:sldId id="625" r:id="rId74"/>
    <p:sldId id="642" r:id="rId75"/>
    <p:sldId id="626" r:id="rId76"/>
    <p:sldId id="643" r:id="rId77"/>
    <p:sldId id="627" r:id="rId78"/>
    <p:sldId id="599" r:id="rId79"/>
    <p:sldId id="602" r:id="rId80"/>
    <p:sldId id="603" r:id="rId81"/>
    <p:sldId id="501" r:id="rId82"/>
    <p:sldId id="504" r:id="rId83"/>
    <p:sldId id="588" r:id="rId84"/>
    <p:sldId id="591" r:id="rId85"/>
    <p:sldId id="593" r:id="rId86"/>
    <p:sldId id="500" r:id="rId87"/>
    <p:sldId id="401" r:id="rId88"/>
    <p:sldId id="498" r:id="rId89"/>
    <p:sldId id="496" r:id="rId90"/>
    <p:sldId id="595" r:id="rId91"/>
    <p:sldId id="585" r:id="rId92"/>
    <p:sldId id="587" r:id="rId93"/>
    <p:sldId id="403" r:id="rId94"/>
    <p:sldId id="592" r:id="rId95"/>
    <p:sldId id="59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57B2CDEE-F22A-4A37-938F-73B957CCAC74}">
          <p14:sldIdLst>
            <p14:sldId id="259"/>
            <p14:sldId id="404"/>
          </p14:sldIdLst>
        </p14:section>
        <p14:section name="Background Big Picture" id="{49D86DEF-BF06-4B32-93F4-5611E475939A}">
          <p14:sldIdLst>
            <p14:sldId id="397"/>
            <p14:sldId id="615"/>
            <p14:sldId id="616"/>
            <p14:sldId id="619"/>
            <p14:sldId id="658"/>
            <p14:sldId id="489"/>
            <p14:sldId id="604"/>
            <p14:sldId id="605"/>
          </p14:sldIdLst>
        </p14:section>
        <p14:section name="Data &amp; Quality Control" id="{6A0584E2-2D6A-41C7-B858-D7989A3960B5}">
          <p14:sldIdLst>
            <p14:sldId id="289"/>
            <p14:sldId id="285"/>
            <p14:sldId id="490"/>
            <p14:sldId id="396"/>
            <p14:sldId id="328"/>
          </p14:sldIdLst>
        </p14:section>
        <p14:section name="Alignment Information" id="{ECD65CF5-E571-410B-914B-D8A4BDE28989}">
          <p14:sldIdLst>
            <p14:sldId id="398"/>
            <p14:sldId id="329"/>
            <p14:sldId id="454"/>
            <p14:sldId id="453"/>
            <p14:sldId id="495"/>
            <p14:sldId id="497"/>
            <p14:sldId id="455"/>
            <p14:sldId id="458"/>
            <p14:sldId id="491"/>
            <p14:sldId id="492"/>
            <p14:sldId id="493"/>
            <p14:sldId id="456"/>
          </p14:sldIdLst>
        </p14:section>
        <p14:section name="Analysis" id="{E4C0245D-CB09-4E25-AAAE-EBF67DB2913A}">
          <p14:sldIdLst>
            <p14:sldId id="400"/>
            <p14:sldId id="502"/>
            <p14:sldId id="499"/>
            <p14:sldId id="606"/>
            <p14:sldId id="601"/>
            <p14:sldId id="608"/>
            <p14:sldId id="607"/>
            <p14:sldId id="614"/>
            <p14:sldId id="611"/>
            <p14:sldId id="617"/>
            <p14:sldId id="612"/>
            <p14:sldId id="618"/>
            <p14:sldId id="598"/>
            <p14:sldId id="581"/>
            <p14:sldId id="609"/>
            <p14:sldId id="613"/>
          </p14:sldIdLst>
        </p14:section>
        <p14:section name="Diff_HiC" id="{C6D41698-5996-48E1-8A08-07356CCF3DDD}">
          <p14:sldIdLst>
            <p14:sldId id="650"/>
            <p14:sldId id="656"/>
            <p14:sldId id="655"/>
            <p14:sldId id="657"/>
            <p14:sldId id="652"/>
            <p14:sldId id="653"/>
            <p14:sldId id="649"/>
            <p14:sldId id="651"/>
            <p14:sldId id="654"/>
          </p14:sldIdLst>
        </p14:section>
        <p14:section name="Tcf1_Binding_&amp; Interaction" id="{E256CDEA-A46A-4FC1-AFE7-B995527E6BDE}">
          <p14:sldIdLst>
            <p14:sldId id="628"/>
            <p14:sldId id="629"/>
            <p14:sldId id="630"/>
            <p14:sldId id="637"/>
            <p14:sldId id="641"/>
            <p14:sldId id="644"/>
            <p14:sldId id="646"/>
            <p14:sldId id="647"/>
            <p14:sldId id="648"/>
            <p14:sldId id="645"/>
            <p14:sldId id="633"/>
            <p14:sldId id="639"/>
            <p14:sldId id="636"/>
            <p14:sldId id="635"/>
            <p14:sldId id="640"/>
            <p14:sldId id="638"/>
          </p14:sldIdLst>
        </p14:section>
        <p14:section name="AB" id="{C73CAAF7-02A4-442E-9AA0-FE5D7E9F0851}">
          <p14:sldIdLst>
            <p14:sldId id="600"/>
            <p14:sldId id="620"/>
            <p14:sldId id="597"/>
            <p14:sldId id="621"/>
            <p14:sldId id="625"/>
            <p14:sldId id="642"/>
            <p14:sldId id="626"/>
            <p14:sldId id="643"/>
            <p14:sldId id="627"/>
          </p14:sldIdLst>
        </p14:section>
        <p14:section name="TADs_Validation" id="{8317C2A2-3D44-45C0-8594-6540A08675CE}">
          <p14:sldIdLst>
            <p14:sldId id="599"/>
            <p14:sldId id="602"/>
            <p14:sldId id="603"/>
            <p14:sldId id="501"/>
            <p14:sldId id="504"/>
            <p14:sldId id="588"/>
            <p14:sldId id="591"/>
            <p14:sldId id="593"/>
          </p14:sldIdLst>
        </p14:section>
        <p14:section name="Validation" id="{42B07B1B-6171-DC41-BE79-72802E100D8F}">
          <p14:sldIdLst>
            <p14:sldId id="500"/>
          </p14:sldIdLst>
        </p14:section>
        <p14:section name="Appendix" id="{FAACF82D-B7C9-48BD-A62B-A4ACC98B733B}">
          <p14:sldIdLst>
            <p14:sldId id="401"/>
            <p14:sldId id="498"/>
            <p14:sldId id="496"/>
            <p14:sldId id="595"/>
            <p14:sldId id="585"/>
            <p14:sldId id="587"/>
            <p14:sldId id="403"/>
            <p14:sldId id="592"/>
            <p14:sldId id="596"/>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 Xiang" initials="LX" lastIdx="1" clrIdx="0"/>
  <p:cmAuthor id="2" name="Xiang Li" initials="XL" lastIdx="4" clrIdx="1"/>
  <p:cmAuthor id="3" name="Peng, Weiqun" initials="PW" lastIdx="1" clrIdx="2"/>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18" autoAdjust="0"/>
    <p:restoredTop sz="77816" autoAdjust="0"/>
  </p:normalViewPr>
  <p:slideViewPr>
    <p:cSldViewPr snapToGrid="0">
      <p:cViewPr varScale="1">
        <p:scale>
          <a:sx n="34" d="100"/>
          <a:sy n="34" d="100"/>
        </p:scale>
        <p:origin x="60" y="12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5.xml"/><Relationship Id="rId1" Type="http://schemas.microsoft.com/office/2011/relationships/chartStyle" Target="style5.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file:///D:\Dropbox\Shared-folder\XiangLi\Haihui\CD8-HP\Hi-C\TADs\Robustness_with_window_size\WT_CD8_TADs_res_10k_w5.bed" TargetMode="Externa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file:///E:\Dropbox\Shared-folder\XiangLi\Haihui\CD8-HP\Hi-C\TADs\WT_CD8_TADs.track.bed" TargetMode="External"/></Relationships>
</file>

<file path=ppt/charts/_rels/chartEx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oleObject" Target="file:///E:\Dropbox\Shared-folder\XiangLi\Haihui\CD8-HP\Hi-C\TADs\WT_CD8_TADs_res_10k_w20.track.bed" TargetMode="External"/></Relationships>
</file>

<file path=ppt/charts/_rels/chartEx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E:\Dropbox\Shared-folder\XiangLi\Haihui\CD8-HP\Hi-C\TADs\WT_CD8_TADs_res_40k_w5.bed"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050" dirty="0"/>
              <a:t>Number of Peaks Overlap with Boundary (Extended Region)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Sheet1!$A$2</c:f>
              <c:strCache>
                <c:ptCount val="1"/>
                <c:pt idx="0">
                  <c:v>Left</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Sheet1!$B$2:$P$2</c:f>
              <c:numCache>
                <c:formatCode>General</c:formatCode>
                <c:ptCount val="15"/>
                <c:pt idx="0">
                  <c:v>1011</c:v>
                </c:pt>
                <c:pt idx="1">
                  <c:v>939</c:v>
                </c:pt>
                <c:pt idx="2">
                  <c:v>873</c:v>
                </c:pt>
                <c:pt idx="3">
                  <c:v>837</c:v>
                </c:pt>
                <c:pt idx="4">
                  <c:v>804</c:v>
                </c:pt>
                <c:pt idx="5">
                  <c:v>828</c:v>
                </c:pt>
                <c:pt idx="6">
                  <c:v>770</c:v>
                </c:pt>
                <c:pt idx="7">
                  <c:v>740</c:v>
                </c:pt>
                <c:pt idx="8">
                  <c:v>700</c:v>
                </c:pt>
                <c:pt idx="9">
                  <c:v>684</c:v>
                </c:pt>
                <c:pt idx="10">
                  <c:v>672</c:v>
                </c:pt>
                <c:pt idx="11">
                  <c:v>673</c:v>
                </c:pt>
                <c:pt idx="12">
                  <c:v>744</c:v>
                </c:pt>
                <c:pt idx="13">
                  <c:v>640</c:v>
                </c:pt>
                <c:pt idx="14">
                  <c:v>615</c:v>
                </c:pt>
              </c:numCache>
            </c:numRef>
          </c:val>
          <c:smooth val="0"/>
          <c:extLst>
            <c:ext xmlns:c16="http://schemas.microsoft.com/office/drawing/2014/chart" uri="{C3380CC4-5D6E-409C-BE32-E72D297353CC}">
              <c16:uniqueId val="{00000000-4B8D-4653-B745-F74D93994BBE}"/>
            </c:ext>
          </c:extLst>
        </c:ser>
        <c:ser>
          <c:idx val="1"/>
          <c:order val="1"/>
          <c:tx>
            <c:strRef>
              <c:f>Sheet1!$A$3</c:f>
              <c:strCache>
                <c:ptCount val="1"/>
                <c:pt idx="0">
                  <c:v>Right</c:v>
                </c:pt>
              </c:strCache>
            </c:strRef>
          </c:tx>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Sheet1!$B$3:$P$3</c:f>
              <c:numCache>
                <c:formatCode>General</c:formatCode>
                <c:ptCount val="15"/>
                <c:pt idx="0">
                  <c:v>934</c:v>
                </c:pt>
                <c:pt idx="1">
                  <c:v>945</c:v>
                </c:pt>
                <c:pt idx="2">
                  <c:v>961</c:v>
                </c:pt>
                <c:pt idx="3">
                  <c:v>933</c:v>
                </c:pt>
                <c:pt idx="4">
                  <c:v>850</c:v>
                </c:pt>
                <c:pt idx="5">
                  <c:v>843</c:v>
                </c:pt>
                <c:pt idx="6">
                  <c:v>799</c:v>
                </c:pt>
                <c:pt idx="7">
                  <c:v>746</c:v>
                </c:pt>
                <c:pt idx="8">
                  <c:v>720</c:v>
                </c:pt>
                <c:pt idx="9">
                  <c:v>734</c:v>
                </c:pt>
                <c:pt idx="10">
                  <c:v>706</c:v>
                </c:pt>
                <c:pt idx="11">
                  <c:v>693</c:v>
                </c:pt>
                <c:pt idx="12">
                  <c:v>645</c:v>
                </c:pt>
                <c:pt idx="13">
                  <c:v>613</c:v>
                </c:pt>
                <c:pt idx="14">
                  <c:v>553</c:v>
                </c:pt>
              </c:numCache>
            </c:numRef>
          </c:val>
          <c:smooth val="0"/>
          <c:extLst>
            <c:ext xmlns:c16="http://schemas.microsoft.com/office/drawing/2014/chart" uri="{C3380CC4-5D6E-409C-BE32-E72D297353CC}">
              <c16:uniqueId val="{00000001-4B8D-4653-B745-F74D93994BBE}"/>
            </c:ext>
          </c:extLst>
        </c:ser>
        <c:ser>
          <c:idx val="2"/>
          <c:order val="2"/>
          <c:tx>
            <c:strRef>
              <c:f>Sheet1!$A$4</c:f>
              <c:strCache>
                <c:ptCount val="1"/>
                <c:pt idx="0">
                  <c:v>Combine</c:v>
                </c:pt>
              </c:strCache>
            </c:strRef>
          </c:tx>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Sheet1!$B$4:$P$4</c:f>
              <c:numCache>
                <c:formatCode>General</c:formatCode>
                <c:ptCount val="15"/>
                <c:pt idx="0">
                  <c:v>1945</c:v>
                </c:pt>
                <c:pt idx="1">
                  <c:v>1884</c:v>
                </c:pt>
                <c:pt idx="2">
                  <c:v>1834</c:v>
                </c:pt>
                <c:pt idx="3">
                  <c:v>1770</c:v>
                </c:pt>
                <c:pt idx="4">
                  <c:v>1654</c:v>
                </c:pt>
                <c:pt idx="5">
                  <c:v>1671</c:v>
                </c:pt>
                <c:pt idx="6">
                  <c:v>1569</c:v>
                </c:pt>
                <c:pt idx="7">
                  <c:v>1486</c:v>
                </c:pt>
                <c:pt idx="8">
                  <c:v>1420</c:v>
                </c:pt>
                <c:pt idx="9">
                  <c:v>1418</c:v>
                </c:pt>
                <c:pt idx="10">
                  <c:v>1378</c:v>
                </c:pt>
                <c:pt idx="11">
                  <c:v>1366</c:v>
                </c:pt>
                <c:pt idx="12">
                  <c:v>1389</c:v>
                </c:pt>
                <c:pt idx="13">
                  <c:v>1253</c:v>
                </c:pt>
                <c:pt idx="14">
                  <c:v>1168</c:v>
                </c:pt>
              </c:numCache>
            </c:numRef>
          </c:val>
          <c:smooth val="0"/>
          <c:extLst>
            <c:ext xmlns:c16="http://schemas.microsoft.com/office/drawing/2014/chart" uri="{C3380CC4-5D6E-409C-BE32-E72D297353CC}">
              <c16:uniqueId val="{00000002-4B8D-4653-B745-F74D93994BBE}"/>
            </c:ext>
          </c:extLst>
        </c:ser>
        <c:dLbls>
          <c:showLegendKey val="0"/>
          <c:showVal val="0"/>
          <c:showCatName val="0"/>
          <c:showSerName val="0"/>
          <c:showPercent val="0"/>
          <c:showBubbleSize val="0"/>
        </c:dLbls>
        <c:marker val="1"/>
        <c:smooth val="0"/>
        <c:axId val="1329198144"/>
        <c:axId val="1329417024"/>
      </c:lineChart>
      <c:catAx>
        <c:axId val="132919814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9417024"/>
        <c:crosses val="autoZero"/>
        <c:auto val="1"/>
        <c:lblAlgn val="ctr"/>
        <c:lblOffset val="100"/>
        <c:noMultiLvlLbl val="0"/>
      </c:catAx>
      <c:valAx>
        <c:axId val="132941702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2919814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WT_CD8_TADs_res_10k_w5!$E$2:$E$17313</cx:f>
        <cx:lvl ptCount="17312" formatCode="General">
          <cx:pt idx="0">260000</cx:pt>
          <cx:pt idx="1">50000</cx:pt>
          <cx:pt idx="2">50000</cx:pt>
          <cx:pt idx="3">240000</cx:pt>
          <cx:pt idx="4">160000</cx:pt>
          <cx:pt idx="5">230000</cx:pt>
          <cx:pt idx="6">120000</cx:pt>
          <cx:pt idx="7">200000</cx:pt>
          <cx:pt idx="8">380000</cx:pt>
          <cx:pt idx="9">40000</cx:pt>
          <cx:pt idx="10">80000</cx:pt>
          <cx:pt idx="11">80000</cx:pt>
          <cx:pt idx="12">50000</cx:pt>
          <cx:pt idx="13">70000</cx:pt>
          <cx:pt idx="14">110000</cx:pt>
          <cx:pt idx="15">180000</cx:pt>
          <cx:pt idx="16">90000</cx:pt>
          <cx:pt idx="17">100000</cx:pt>
          <cx:pt idx="18">230000</cx:pt>
          <cx:pt idx="19">160000</cx:pt>
          <cx:pt idx="20">150000</cx:pt>
          <cx:pt idx="21">60000</cx:pt>
          <cx:pt idx="22">40000</cx:pt>
          <cx:pt idx="23">140000</cx:pt>
          <cx:pt idx="24">80000</cx:pt>
          <cx:pt idx="25">70000</cx:pt>
          <cx:pt idx="26">20000</cx:pt>
          <cx:pt idx="27">90000</cx:pt>
          <cx:pt idx="28">70000</cx:pt>
          <cx:pt idx="29">60000</cx:pt>
          <cx:pt idx="30">150000</cx:pt>
          <cx:pt idx="31">70000</cx:pt>
          <cx:pt idx="32">100000</cx:pt>
          <cx:pt idx="33">220000</cx:pt>
          <cx:pt idx="34">50000</cx:pt>
          <cx:pt idx="35">60000</cx:pt>
          <cx:pt idx="36">20000</cx:pt>
          <cx:pt idx="37">130000</cx:pt>
          <cx:pt idx="38">80000</cx:pt>
          <cx:pt idx="39">140000</cx:pt>
          <cx:pt idx="40">400000</cx:pt>
          <cx:pt idx="41">230000</cx:pt>
          <cx:pt idx="42">330000</cx:pt>
          <cx:pt idx="43">520000</cx:pt>
          <cx:pt idx="44">70000</cx:pt>
          <cx:pt idx="45">50000</cx:pt>
          <cx:pt idx="46">220000</cx:pt>
          <cx:pt idx="47">200000</cx:pt>
          <cx:pt idx="48">390000</cx:pt>
          <cx:pt idx="49">140000</cx:pt>
          <cx:pt idx="50">110000</cx:pt>
          <cx:pt idx="51">90000</cx:pt>
          <cx:pt idx="52">70000</cx:pt>
          <cx:pt idx="53">280000</cx:pt>
          <cx:pt idx="54">60000</cx:pt>
          <cx:pt idx="55">70000</cx:pt>
          <cx:pt idx="56">140000</cx:pt>
          <cx:pt idx="57">80000</cx:pt>
          <cx:pt idx="58">80000</cx:pt>
          <cx:pt idx="59">120000</cx:pt>
          <cx:pt idx="60">100000</cx:pt>
          <cx:pt idx="61">140000</cx:pt>
          <cx:pt idx="62">180000</cx:pt>
          <cx:pt idx="63">230000</cx:pt>
          <cx:pt idx="64">120000</cx:pt>
          <cx:pt idx="65">470000</cx:pt>
          <cx:pt idx="66">50000</cx:pt>
          <cx:pt idx="67">190000</cx:pt>
          <cx:pt idx="68">100000</cx:pt>
          <cx:pt idx="69">60000</cx:pt>
          <cx:pt idx="70">90000</cx:pt>
          <cx:pt idx="71">50000</cx:pt>
          <cx:pt idx="72">260000</cx:pt>
          <cx:pt idx="73">70000</cx:pt>
          <cx:pt idx="74">50000</cx:pt>
          <cx:pt idx="75">220000</cx:pt>
          <cx:pt idx="76">100000</cx:pt>
          <cx:pt idx="77">60000</cx:pt>
          <cx:pt idx="78">170000</cx:pt>
          <cx:pt idx="79">330000</cx:pt>
          <cx:pt idx="80">90000</cx:pt>
          <cx:pt idx="81">60000</cx:pt>
          <cx:pt idx="82">50000</cx:pt>
          <cx:pt idx="83">170000</cx:pt>
          <cx:pt idx="84">30000</cx:pt>
          <cx:pt idx="85">160000</cx:pt>
          <cx:pt idx="86">110000</cx:pt>
          <cx:pt idx="87">90000</cx:pt>
          <cx:pt idx="88">340000</cx:pt>
          <cx:pt idx="89">70000</cx:pt>
          <cx:pt idx="90">400000</cx:pt>
          <cx:pt idx="91">350000</cx:pt>
          <cx:pt idx="92">100000</cx:pt>
          <cx:pt idx="93">230000</cx:pt>
          <cx:pt idx="94">60000</cx:pt>
          <cx:pt idx="95">60000</cx:pt>
          <cx:pt idx="96">60000</cx:pt>
          <cx:pt idx="97">90000</cx:pt>
          <cx:pt idx="98">160000</cx:pt>
          <cx:pt idx="99">210000</cx:pt>
          <cx:pt idx="100">60000</cx:pt>
          <cx:pt idx="101">360000</cx:pt>
          <cx:pt idx="102">60000</cx:pt>
          <cx:pt idx="103">50000</cx:pt>
          <cx:pt idx="104">420000</cx:pt>
          <cx:pt idx="105">140000</cx:pt>
          <cx:pt idx="106">320000</cx:pt>
          <cx:pt idx="107">140000</cx:pt>
          <cx:pt idx="108">390000</cx:pt>
          <cx:pt idx="109">80000</cx:pt>
          <cx:pt idx="110">370000</cx:pt>
          <cx:pt idx="111">150000</cx:pt>
          <cx:pt idx="112">60000</cx:pt>
          <cx:pt idx="113">150000</cx:pt>
          <cx:pt idx="114">10000</cx:pt>
          <cx:pt idx="115">240000</cx:pt>
          <cx:pt idx="116">130000</cx:pt>
          <cx:pt idx="117">110000</cx:pt>
          <cx:pt idx="118">270000</cx:pt>
          <cx:pt idx="119">60000</cx:pt>
          <cx:pt idx="120">90000</cx:pt>
          <cx:pt idx="121">70000</cx:pt>
          <cx:pt idx="122">60000</cx:pt>
          <cx:pt idx="123">380000</cx:pt>
          <cx:pt idx="124">100000</cx:pt>
          <cx:pt idx="125">180000</cx:pt>
          <cx:pt idx="126">70000</cx:pt>
          <cx:pt idx="127">220000</cx:pt>
          <cx:pt idx="128">50000</cx:pt>
          <cx:pt idx="129">460000</cx:pt>
          <cx:pt idx="130">110000</cx:pt>
          <cx:pt idx="131">80000</cx:pt>
          <cx:pt idx="132">50000</cx:pt>
          <cx:pt idx="133">180000</cx:pt>
          <cx:pt idx="134">130000</cx:pt>
          <cx:pt idx="135">80000</cx:pt>
          <cx:pt idx="136">10000</cx:pt>
          <cx:pt idx="137">60000</cx:pt>
          <cx:pt idx="138">70000</cx:pt>
          <cx:pt idx="139">70000</cx:pt>
          <cx:pt idx="140">180000</cx:pt>
          <cx:pt idx="141">50000</cx:pt>
          <cx:pt idx="142">80000</cx:pt>
          <cx:pt idx="143">490000</cx:pt>
          <cx:pt idx="144">380000</cx:pt>
          <cx:pt idx="145">90000</cx:pt>
          <cx:pt idx="146">70000</cx:pt>
          <cx:pt idx="147">20000</cx:pt>
          <cx:pt idx="148">200000</cx:pt>
          <cx:pt idx="149">200000</cx:pt>
          <cx:pt idx="150">230000</cx:pt>
          <cx:pt idx="151">100000</cx:pt>
          <cx:pt idx="152">200000</cx:pt>
          <cx:pt idx="153">390000</cx:pt>
          <cx:pt idx="154">80000</cx:pt>
          <cx:pt idx="155">120000</cx:pt>
          <cx:pt idx="156">40000</cx:pt>
          <cx:pt idx="157">120000</cx:pt>
          <cx:pt idx="158">60000</cx:pt>
          <cx:pt idx="159">350000</cx:pt>
          <cx:pt idx="160">350000</cx:pt>
          <cx:pt idx="161">240000</cx:pt>
          <cx:pt idx="162">100000</cx:pt>
          <cx:pt idx="163">100000</cx:pt>
          <cx:pt idx="164">80000</cx:pt>
          <cx:pt idx="165">310000</cx:pt>
          <cx:pt idx="166">120000</cx:pt>
          <cx:pt idx="167">110000</cx:pt>
          <cx:pt idx="168">80000</cx:pt>
          <cx:pt idx="169">130000</cx:pt>
          <cx:pt idx="170">90000</cx:pt>
          <cx:pt idx="171">60000</cx:pt>
          <cx:pt idx="172">250000</cx:pt>
          <cx:pt idx="173">100000</cx:pt>
          <cx:pt idx="174">110000</cx:pt>
          <cx:pt idx="175">100000</cx:pt>
          <cx:pt idx="176">40000</cx:pt>
          <cx:pt idx="177">120000</cx:pt>
          <cx:pt idx="178">150000</cx:pt>
          <cx:pt idx="179">70000</cx:pt>
          <cx:pt idx="180">110000</cx:pt>
          <cx:pt idx="181">160000</cx:pt>
          <cx:pt idx="182">60000</cx:pt>
          <cx:pt idx="183">110000</cx:pt>
          <cx:pt idx="184">210000</cx:pt>
          <cx:pt idx="185">240000</cx:pt>
          <cx:pt idx="186">60000</cx:pt>
          <cx:pt idx="187">90000</cx:pt>
          <cx:pt idx="188">40000</cx:pt>
          <cx:pt idx="189">140000</cx:pt>
          <cx:pt idx="190">300000</cx:pt>
          <cx:pt idx="191">310000</cx:pt>
          <cx:pt idx="192">130000</cx:pt>
          <cx:pt idx="193">120000</cx:pt>
          <cx:pt idx="194">110000</cx:pt>
          <cx:pt idx="195">150000</cx:pt>
          <cx:pt idx="196">90000</cx:pt>
          <cx:pt idx="197">170000</cx:pt>
          <cx:pt idx="198">140000</cx:pt>
          <cx:pt idx="199">60000</cx:pt>
          <cx:pt idx="200">20000</cx:pt>
          <cx:pt idx="201">80000</cx:pt>
          <cx:pt idx="202">240000</cx:pt>
          <cx:pt idx="203">60000</cx:pt>
          <cx:pt idx="204">100000</cx:pt>
          <cx:pt idx="205">40000</cx:pt>
          <cx:pt idx="206">80000</cx:pt>
          <cx:pt idx="207">80000</cx:pt>
          <cx:pt idx="208">420000</cx:pt>
          <cx:pt idx="209">100000</cx:pt>
          <cx:pt idx="210">40000</cx:pt>
          <cx:pt idx="211">50000</cx:pt>
          <cx:pt idx="212">110000</cx:pt>
          <cx:pt idx="213">60000</cx:pt>
          <cx:pt idx="214">70000</cx:pt>
          <cx:pt idx="215">80000</cx:pt>
          <cx:pt idx="216">50000</cx:pt>
          <cx:pt idx="217">60000</cx:pt>
          <cx:pt idx="218">480000</cx:pt>
          <cx:pt idx="219">360000</cx:pt>
          <cx:pt idx="220">190000</cx:pt>
          <cx:pt idx="221">610000</cx:pt>
          <cx:pt idx="222">80000</cx:pt>
          <cx:pt idx="223">70000</cx:pt>
          <cx:pt idx="224">190000</cx:pt>
          <cx:pt idx="225">110000</cx:pt>
          <cx:pt idx="226">200000</cx:pt>
          <cx:pt idx="227">130000</cx:pt>
          <cx:pt idx="228">70000</cx:pt>
          <cx:pt idx="229">90000</cx:pt>
          <cx:pt idx="230">200000</cx:pt>
          <cx:pt idx="231">150000</cx:pt>
          <cx:pt idx="232">180000</cx:pt>
          <cx:pt idx="233">80000</cx:pt>
          <cx:pt idx="234">30000</cx:pt>
          <cx:pt idx="235">90000</cx:pt>
          <cx:pt idx="236">20000</cx:pt>
          <cx:pt idx="237">80000</cx:pt>
          <cx:pt idx="238">70000</cx:pt>
          <cx:pt idx="239">40000</cx:pt>
          <cx:pt idx="240">110000</cx:pt>
          <cx:pt idx="241">120000</cx:pt>
          <cx:pt idx="242">190000</cx:pt>
          <cx:pt idx="243">120000</cx:pt>
          <cx:pt idx="244">190000</cx:pt>
          <cx:pt idx="245">60000</cx:pt>
          <cx:pt idx="246">230000</cx:pt>
          <cx:pt idx="247">160000</cx:pt>
          <cx:pt idx="248">70000</cx:pt>
          <cx:pt idx="249">90000</cx:pt>
          <cx:pt idx="250">210000</cx:pt>
          <cx:pt idx="251">90000</cx:pt>
          <cx:pt idx="252">590000</cx:pt>
          <cx:pt idx="253">200000</cx:pt>
          <cx:pt idx="254">110000</cx:pt>
          <cx:pt idx="255">130000</cx:pt>
          <cx:pt idx="256">130000</cx:pt>
          <cx:pt idx="257">190000</cx:pt>
          <cx:pt idx="258">180000</cx:pt>
          <cx:pt idx="259">210000</cx:pt>
          <cx:pt idx="260">60000</cx:pt>
          <cx:pt idx="261">170000</cx:pt>
          <cx:pt idx="262">370000</cx:pt>
          <cx:pt idx="263">410000</cx:pt>
          <cx:pt idx="264">70000</cx:pt>
          <cx:pt idx="265">520000</cx:pt>
          <cx:pt idx="266">50000</cx:pt>
          <cx:pt idx="267">130000</cx:pt>
          <cx:pt idx="268">170000</cx:pt>
          <cx:pt idx="269">40000</cx:pt>
          <cx:pt idx="270">120000</cx:pt>
          <cx:pt idx="271">390000</cx:pt>
          <cx:pt idx="272">100000</cx:pt>
          <cx:pt idx="273">170000</cx:pt>
          <cx:pt idx="274">130000</cx:pt>
          <cx:pt idx="275">140000</cx:pt>
          <cx:pt idx="276">110000</cx:pt>
          <cx:pt idx="277">70000</cx:pt>
          <cx:pt idx="278">110000</cx:pt>
          <cx:pt idx="279">200000</cx:pt>
          <cx:pt idx="280">320000</cx:pt>
          <cx:pt idx="281">300000</cx:pt>
          <cx:pt idx="282">30000</cx:pt>
          <cx:pt idx="283">90000</cx:pt>
          <cx:pt idx="284">70000</cx:pt>
          <cx:pt idx="285">90000</cx:pt>
          <cx:pt idx="286">10000</cx:pt>
          <cx:pt idx="287">120000</cx:pt>
          <cx:pt idx="288">100000</cx:pt>
          <cx:pt idx="289">80000</cx:pt>
          <cx:pt idx="290">110000</cx:pt>
          <cx:pt idx="291">10000</cx:pt>
          <cx:pt idx="292">80000</cx:pt>
          <cx:pt idx="293">60000</cx:pt>
          <cx:pt idx="294">210000</cx:pt>
          <cx:pt idx="295">490000</cx:pt>
          <cx:pt idx="296">130000</cx:pt>
          <cx:pt idx="297">170000</cx:pt>
          <cx:pt idx="298">550000</cx:pt>
          <cx:pt idx="299">70000</cx:pt>
          <cx:pt idx="300">280000</cx:pt>
          <cx:pt idx="301">70000</cx:pt>
          <cx:pt idx="302">130000</cx:pt>
          <cx:pt idx="303">160000</cx:pt>
          <cx:pt idx="304">70000</cx:pt>
          <cx:pt idx="305">70000</cx:pt>
          <cx:pt idx="306">100000</cx:pt>
          <cx:pt idx="307">100000</cx:pt>
          <cx:pt idx="308">350000</cx:pt>
          <cx:pt idx="309">60000</cx:pt>
          <cx:pt idx="310">80000</cx:pt>
          <cx:pt idx="311">10000</cx:pt>
          <cx:pt idx="312">70000</cx:pt>
          <cx:pt idx="313">10000</cx:pt>
          <cx:pt idx="314">70000</cx:pt>
          <cx:pt idx="315">50000</cx:pt>
          <cx:pt idx="316">80000</cx:pt>
          <cx:pt idx="317">40000</cx:pt>
          <cx:pt idx="318">210000</cx:pt>
          <cx:pt idx="319">290000</cx:pt>
          <cx:pt idx="320">200000</cx:pt>
          <cx:pt idx="321">270000</cx:pt>
          <cx:pt idx="322">90000</cx:pt>
          <cx:pt idx="323">140000</cx:pt>
          <cx:pt idx="324">70000</cx:pt>
          <cx:pt idx="325">50000</cx:pt>
          <cx:pt idx="326">120000</cx:pt>
          <cx:pt idx="327">110000</cx:pt>
          <cx:pt idx="328">50000</cx:pt>
          <cx:pt idx="329">40000</cx:pt>
          <cx:pt idx="330">60000</cx:pt>
          <cx:pt idx="331">110000</cx:pt>
          <cx:pt idx="332">250000</cx:pt>
          <cx:pt idx="333">60000</cx:pt>
          <cx:pt idx="334">610000</cx:pt>
          <cx:pt idx="335">60000</cx:pt>
          <cx:pt idx="336">80000</cx:pt>
          <cx:pt idx="337">90000</cx:pt>
          <cx:pt idx="338">40000</cx:pt>
          <cx:pt idx="339">50000</cx:pt>
          <cx:pt idx="340">100000</cx:pt>
          <cx:pt idx="341">190000</cx:pt>
          <cx:pt idx="342">80000</cx:pt>
          <cx:pt idx="343">170000</cx:pt>
          <cx:pt idx="344">410000</cx:pt>
          <cx:pt idx="345">100000</cx:pt>
          <cx:pt idx="346">130000</cx:pt>
          <cx:pt idx="347">90000</cx:pt>
          <cx:pt idx="348">60000</cx:pt>
          <cx:pt idx="349">180000</cx:pt>
          <cx:pt idx="350">110000</cx:pt>
          <cx:pt idx="351">60000</cx:pt>
          <cx:pt idx="352">40000</cx:pt>
          <cx:pt idx="353">80000</cx:pt>
          <cx:pt idx="354">90000</cx:pt>
          <cx:pt idx="355">200000</cx:pt>
          <cx:pt idx="356">50000</cx:pt>
          <cx:pt idx="357">140000</cx:pt>
          <cx:pt idx="358">50000</cx:pt>
          <cx:pt idx="359">440000</cx:pt>
          <cx:pt idx="360">300000</cx:pt>
          <cx:pt idx="361">60000</cx:pt>
          <cx:pt idx="362">160000</cx:pt>
          <cx:pt idx="363">310000</cx:pt>
          <cx:pt idx="364">130000</cx:pt>
          <cx:pt idx="365">110000</cx:pt>
          <cx:pt idx="366">240000</cx:pt>
          <cx:pt idx="367">120000</cx:pt>
          <cx:pt idx="368">120000</cx:pt>
          <cx:pt idx="369">60000</cx:pt>
          <cx:pt idx="370">50000</cx:pt>
          <cx:pt idx="371">60000</cx:pt>
          <cx:pt idx="372">190000</cx:pt>
          <cx:pt idx="373">80000</cx:pt>
          <cx:pt idx="374">70000</cx:pt>
          <cx:pt idx="375">60000</cx:pt>
          <cx:pt idx="376">60000</cx:pt>
          <cx:pt idx="377">70000</cx:pt>
          <cx:pt idx="378">290000</cx:pt>
          <cx:pt idx="379">180000</cx:pt>
          <cx:pt idx="380">100000</cx:pt>
          <cx:pt idx="381">100000</cx:pt>
          <cx:pt idx="382">130000</cx:pt>
          <cx:pt idx="383">140000</cx:pt>
          <cx:pt idx="384">70000</cx:pt>
          <cx:pt idx="385">40000</cx:pt>
          <cx:pt idx="386">70000</cx:pt>
          <cx:pt idx="387">240000</cx:pt>
          <cx:pt idx="388">220000</cx:pt>
          <cx:pt idx="389">110000</cx:pt>
          <cx:pt idx="390">70000</cx:pt>
          <cx:pt idx="391">220000</cx:pt>
          <cx:pt idx="392">110000</cx:pt>
          <cx:pt idx="393">90000</cx:pt>
          <cx:pt idx="394">70000</cx:pt>
          <cx:pt idx="395">90000</cx:pt>
          <cx:pt idx="396">150000</cx:pt>
          <cx:pt idx="397">70000</cx:pt>
          <cx:pt idx="398">220000</cx:pt>
          <cx:pt idx="399">120000</cx:pt>
          <cx:pt idx="400">200000</cx:pt>
          <cx:pt idx="401">240000</cx:pt>
          <cx:pt idx="402">140000</cx:pt>
          <cx:pt idx="403">160000</cx:pt>
          <cx:pt idx="404">110000</cx:pt>
          <cx:pt idx="405">60000</cx:pt>
          <cx:pt idx="406">150000</cx:pt>
          <cx:pt idx="407">130000</cx:pt>
          <cx:pt idx="408">180000</cx:pt>
          <cx:pt idx="409">280000</cx:pt>
          <cx:pt idx="410">450000</cx:pt>
          <cx:pt idx="411">250000</cx:pt>
          <cx:pt idx="412">190000</cx:pt>
          <cx:pt idx="413">40000</cx:pt>
          <cx:pt idx="414">130000</cx:pt>
          <cx:pt idx="415">210000</cx:pt>
          <cx:pt idx="416">250000</cx:pt>
          <cx:pt idx="417">310000</cx:pt>
          <cx:pt idx="418">330000</cx:pt>
          <cx:pt idx="419">320000</cx:pt>
          <cx:pt idx="420">380000</cx:pt>
          <cx:pt idx="421">80000</cx:pt>
          <cx:pt idx="422">870000</cx:pt>
          <cx:pt idx="423">10000</cx:pt>
          <cx:pt idx="424">110000</cx:pt>
          <cx:pt idx="425">170000</cx:pt>
          <cx:pt idx="426">60000</cx:pt>
          <cx:pt idx="427">90000</cx:pt>
          <cx:pt idx="428">110000</cx:pt>
          <cx:pt idx="429">100000</cx:pt>
          <cx:pt idx="430">70000</cx:pt>
          <cx:pt idx="431">160000</cx:pt>
          <cx:pt idx="432">200000</cx:pt>
          <cx:pt idx="433">250000</cx:pt>
          <cx:pt idx="434">50000</cx:pt>
          <cx:pt idx="435">90000</cx:pt>
          <cx:pt idx="436">90000</cx:pt>
          <cx:pt idx="437">150000</cx:pt>
          <cx:pt idx="438">90000</cx:pt>
          <cx:pt idx="439">70000</cx:pt>
          <cx:pt idx="440">260000</cx:pt>
          <cx:pt idx="441">100000</cx:pt>
          <cx:pt idx="442">140000</cx:pt>
          <cx:pt idx="443">40000</cx:pt>
          <cx:pt idx="444">110000</cx:pt>
          <cx:pt idx="445">140000</cx:pt>
          <cx:pt idx="446">60000</cx:pt>
          <cx:pt idx="447">70000</cx:pt>
          <cx:pt idx="448">10000</cx:pt>
          <cx:pt idx="449">30000</cx:pt>
          <cx:pt idx="450">190000</cx:pt>
          <cx:pt idx="451">150000</cx:pt>
          <cx:pt idx="452">190000</cx:pt>
          <cx:pt idx="453">120000</cx:pt>
          <cx:pt idx="454">100000</cx:pt>
          <cx:pt idx="455">90000</cx:pt>
          <cx:pt idx="456">50000</cx:pt>
          <cx:pt idx="457">80000</cx:pt>
          <cx:pt idx="458">130000</cx:pt>
          <cx:pt idx="459">70000</cx:pt>
          <cx:pt idx="460">80000</cx:pt>
          <cx:pt idx="461">80000</cx:pt>
          <cx:pt idx="462">80000</cx:pt>
          <cx:pt idx="463">270000</cx:pt>
          <cx:pt idx="464">10000</cx:pt>
          <cx:pt idx="465">100000</cx:pt>
          <cx:pt idx="466">280000</cx:pt>
          <cx:pt idx="467">90000</cx:pt>
          <cx:pt idx="468">60000</cx:pt>
          <cx:pt idx="469">190000</cx:pt>
          <cx:pt idx="470">80000</cx:pt>
          <cx:pt idx="471">80000</cx:pt>
          <cx:pt idx="472">40000</cx:pt>
          <cx:pt idx="473">240000</cx:pt>
          <cx:pt idx="474">110000</cx:pt>
          <cx:pt idx="475">90000</cx:pt>
          <cx:pt idx="476">60000</cx:pt>
          <cx:pt idx="477">40000</cx:pt>
          <cx:pt idx="478">110000</cx:pt>
          <cx:pt idx="479">210000</cx:pt>
          <cx:pt idx="480">480000</cx:pt>
          <cx:pt idx="481">160000</cx:pt>
          <cx:pt idx="482">270000</cx:pt>
          <cx:pt idx="483">280000</cx:pt>
          <cx:pt idx="484">100000</cx:pt>
          <cx:pt idx="485">170000</cx:pt>
          <cx:pt idx="486">120000</cx:pt>
          <cx:pt idx="487">120000</cx:pt>
          <cx:pt idx="488">120000</cx:pt>
          <cx:pt idx="489">220000</cx:pt>
          <cx:pt idx="490">80000</cx:pt>
          <cx:pt idx="491">110000</cx:pt>
          <cx:pt idx="492">80000</cx:pt>
          <cx:pt idx="493">130000</cx:pt>
          <cx:pt idx="494">80000</cx:pt>
          <cx:pt idx="495">180000</cx:pt>
          <cx:pt idx="496">70000</cx:pt>
          <cx:pt idx="497">410000</cx:pt>
          <cx:pt idx="498">120000</cx:pt>
          <cx:pt idx="499">90000</cx:pt>
          <cx:pt idx="500">230000</cx:pt>
          <cx:pt idx="501">70000</cx:pt>
          <cx:pt idx="502">130000</cx:pt>
          <cx:pt idx="503">140000</cx:pt>
          <cx:pt idx="504">190000</cx:pt>
          <cx:pt idx="505">80000</cx:pt>
          <cx:pt idx="506">90000</cx:pt>
          <cx:pt idx="507">10000</cx:pt>
          <cx:pt idx="508">140000</cx:pt>
          <cx:pt idx="509">180000</cx:pt>
          <cx:pt idx="510">40000</cx:pt>
          <cx:pt idx="511">50000</cx:pt>
          <cx:pt idx="512">40000</cx:pt>
          <cx:pt idx="513">70000</cx:pt>
          <cx:pt idx="514">60000</cx:pt>
          <cx:pt idx="515">140000</cx:pt>
          <cx:pt idx="516">270000</cx:pt>
          <cx:pt idx="517">120000</cx:pt>
          <cx:pt idx="518">80000</cx:pt>
          <cx:pt idx="519">190000</cx:pt>
          <cx:pt idx="520">80000</cx:pt>
          <cx:pt idx="521">130000</cx:pt>
          <cx:pt idx="522">150000</cx:pt>
          <cx:pt idx="523">150000</cx:pt>
          <cx:pt idx="524">210000</cx:pt>
          <cx:pt idx="525">150000</cx:pt>
          <cx:pt idx="526">90000</cx:pt>
          <cx:pt idx="527">50000</cx:pt>
          <cx:pt idx="528">140000</cx:pt>
          <cx:pt idx="529">110000</cx:pt>
          <cx:pt idx="530">370000</cx:pt>
          <cx:pt idx="531">140000</cx:pt>
          <cx:pt idx="532">60000</cx:pt>
          <cx:pt idx="533">250000</cx:pt>
          <cx:pt idx="534">350000</cx:pt>
          <cx:pt idx="535">60000</cx:pt>
          <cx:pt idx="536">450000</cx:pt>
          <cx:pt idx="537">90000</cx:pt>
          <cx:pt idx="538">120000</cx:pt>
          <cx:pt idx="539">90000</cx:pt>
          <cx:pt idx="540">260000</cx:pt>
          <cx:pt idx="541">60000</cx:pt>
          <cx:pt idx="542">110000</cx:pt>
          <cx:pt idx="543">140000</cx:pt>
          <cx:pt idx="544">90000</cx:pt>
          <cx:pt idx="545">100000</cx:pt>
          <cx:pt idx="546">40000</cx:pt>
          <cx:pt idx="547">110000</cx:pt>
          <cx:pt idx="548">80000</cx:pt>
          <cx:pt idx="549">50000</cx:pt>
          <cx:pt idx="550">180000</cx:pt>
          <cx:pt idx="551">60000</cx:pt>
          <cx:pt idx="552">110000</cx:pt>
          <cx:pt idx="553">130000</cx:pt>
          <cx:pt idx="554">190000</cx:pt>
          <cx:pt idx="555">240000</cx:pt>
          <cx:pt idx="556">60000</cx:pt>
          <cx:pt idx="557">70000</cx:pt>
          <cx:pt idx="558">40000</cx:pt>
          <cx:pt idx="559">140000</cx:pt>
          <cx:pt idx="560">120000</cx:pt>
          <cx:pt idx="561">230000</cx:pt>
          <cx:pt idx="562">180000</cx:pt>
          <cx:pt idx="563">100000</cx:pt>
          <cx:pt idx="564">160000</cx:pt>
          <cx:pt idx="565">60000</cx:pt>
          <cx:pt idx="566">300000</cx:pt>
          <cx:pt idx="567">190000</cx:pt>
          <cx:pt idx="568">200000</cx:pt>
          <cx:pt idx="569">100000</cx:pt>
          <cx:pt idx="570">70000</cx:pt>
          <cx:pt idx="571">120000</cx:pt>
          <cx:pt idx="572">110000</cx:pt>
          <cx:pt idx="573">60000</cx:pt>
          <cx:pt idx="574">80000</cx:pt>
          <cx:pt idx="575">80000</cx:pt>
          <cx:pt idx="576">50000</cx:pt>
          <cx:pt idx="577">100000</cx:pt>
          <cx:pt idx="578">240000</cx:pt>
          <cx:pt idx="579">100000</cx:pt>
          <cx:pt idx="580">210000</cx:pt>
          <cx:pt idx="581">60000</cx:pt>
          <cx:pt idx="582">150000</cx:pt>
          <cx:pt idx="583">10000</cx:pt>
          <cx:pt idx="584">100000</cx:pt>
          <cx:pt idx="585">110000</cx:pt>
          <cx:pt idx="586">220000</cx:pt>
          <cx:pt idx="587">210000</cx:pt>
          <cx:pt idx="588">140000</cx:pt>
          <cx:pt idx="589">80000</cx:pt>
          <cx:pt idx="590">110000</cx:pt>
          <cx:pt idx="591">10000</cx:pt>
          <cx:pt idx="592">100000</cx:pt>
          <cx:pt idx="593">70000</cx:pt>
          <cx:pt idx="594">40000</cx:pt>
          <cx:pt idx="595">120000</cx:pt>
          <cx:pt idx="596">50000</cx:pt>
          <cx:pt idx="597">400000</cx:pt>
          <cx:pt idx="598">220000</cx:pt>
          <cx:pt idx="599">80000</cx:pt>
          <cx:pt idx="600">120000</cx:pt>
          <cx:pt idx="601">220000</cx:pt>
          <cx:pt idx="602">120000</cx:pt>
          <cx:pt idx="603">20000</cx:pt>
          <cx:pt idx="604">190000</cx:pt>
          <cx:pt idx="605">220000</cx:pt>
          <cx:pt idx="606">140000</cx:pt>
          <cx:pt idx="607">90000</cx:pt>
          <cx:pt idx="608">250000</cx:pt>
          <cx:pt idx="609">80000</cx:pt>
          <cx:pt idx="610">100000</cx:pt>
          <cx:pt idx="611">400000</cx:pt>
          <cx:pt idx="612">210000</cx:pt>
          <cx:pt idx="613">70000</cx:pt>
          <cx:pt idx="614">70000</cx:pt>
          <cx:pt idx="615">190000</cx:pt>
          <cx:pt idx="616">320000</cx:pt>
          <cx:pt idx="617">50000</cx:pt>
          <cx:pt idx="618">100000</cx:pt>
          <cx:pt idx="619">640000</cx:pt>
          <cx:pt idx="620">150000</cx:pt>
          <cx:pt idx="621">110000</cx:pt>
          <cx:pt idx="622">40000</cx:pt>
          <cx:pt idx="623">110000</cx:pt>
          <cx:pt idx="624">210000</cx:pt>
          <cx:pt idx="625">140000</cx:pt>
          <cx:pt idx="626">80000</cx:pt>
          <cx:pt idx="627">100000</cx:pt>
          <cx:pt idx="628">160000</cx:pt>
          <cx:pt idx="629">60000</cx:pt>
          <cx:pt idx="630">80000</cx:pt>
          <cx:pt idx="631">40000</cx:pt>
          <cx:pt idx="632">100000</cx:pt>
          <cx:pt idx="633">140000</cx:pt>
          <cx:pt idx="634">160000</cx:pt>
          <cx:pt idx="635">100000</cx:pt>
          <cx:pt idx="636">110000</cx:pt>
          <cx:pt idx="637">40000</cx:pt>
          <cx:pt idx="638">80000</cx:pt>
          <cx:pt idx="639">150000</cx:pt>
          <cx:pt idx="640">50000</cx:pt>
          <cx:pt idx="641">170000</cx:pt>
          <cx:pt idx="642">60000</cx:pt>
          <cx:pt idx="643">110000</cx:pt>
          <cx:pt idx="644">60000</cx:pt>
          <cx:pt idx="645">40000</cx:pt>
          <cx:pt idx="646">100000</cx:pt>
          <cx:pt idx="647">60000</cx:pt>
          <cx:pt idx="648">140000</cx:pt>
          <cx:pt idx="649">50000</cx:pt>
          <cx:pt idx="650">60000</cx:pt>
          <cx:pt idx="651">70000</cx:pt>
          <cx:pt idx="652">70000</cx:pt>
          <cx:pt idx="653">50000</cx:pt>
          <cx:pt idx="654">90000</cx:pt>
          <cx:pt idx="655">70000</cx:pt>
          <cx:pt idx="656">150000</cx:pt>
          <cx:pt idx="657">60000</cx:pt>
          <cx:pt idx="658">120000</cx:pt>
          <cx:pt idx="659">90000</cx:pt>
          <cx:pt idx="660">40000</cx:pt>
          <cx:pt idx="661">120000</cx:pt>
          <cx:pt idx="662">120000</cx:pt>
          <cx:pt idx="663">70000</cx:pt>
          <cx:pt idx="664">50000</cx:pt>
          <cx:pt idx="665">60000</cx:pt>
          <cx:pt idx="666">100000</cx:pt>
          <cx:pt idx="667">120000</cx:pt>
          <cx:pt idx="668">110000</cx:pt>
          <cx:pt idx="669">50000</cx:pt>
          <cx:pt idx="670">70000</cx:pt>
          <cx:pt idx="671">70000</cx:pt>
          <cx:pt idx="672">140000</cx:pt>
          <cx:pt idx="673">60000</cx:pt>
          <cx:pt idx="674">180000</cx:pt>
          <cx:pt idx="675">160000</cx:pt>
          <cx:pt idx="676">300000</cx:pt>
          <cx:pt idx="677">440000</cx:pt>
          <cx:pt idx="678">70000</cx:pt>
          <cx:pt idx="679">70000</cx:pt>
          <cx:pt idx="680">70000</cx:pt>
          <cx:pt idx="681">70000</cx:pt>
          <cx:pt idx="682">70000</cx:pt>
          <cx:pt idx="683">70000</cx:pt>
          <cx:pt idx="684">170000</cx:pt>
          <cx:pt idx="685">100000</cx:pt>
          <cx:pt idx="686">100000</cx:pt>
          <cx:pt idx="687">120000</cx:pt>
          <cx:pt idx="688">60000</cx:pt>
          <cx:pt idx="689">80000</cx:pt>
          <cx:pt idx="690">80000</cx:pt>
          <cx:pt idx="691">60000</cx:pt>
          <cx:pt idx="692">80000</cx:pt>
          <cx:pt idx="693">120000</cx:pt>
          <cx:pt idx="694">100000</cx:pt>
          <cx:pt idx="695">260000</cx:pt>
          <cx:pt idx="696">110000</cx:pt>
          <cx:pt idx="697">80000</cx:pt>
          <cx:pt idx="698">60000</cx:pt>
          <cx:pt idx="699">100000</cx:pt>
          <cx:pt idx="700">110000</cx:pt>
          <cx:pt idx="701">210000</cx:pt>
          <cx:pt idx="702">60000</cx:pt>
          <cx:pt idx="703">110000</cx:pt>
          <cx:pt idx="704">40000</cx:pt>
          <cx:pt idx="705">80000</cx:pt>
          <cx:pt idx="706">60000</cx:pt>
          <cx:pt idx="707">130000</cx:pt>
          <cx:pt idx="708">70000</cx:pt>
          <cx:pt idx="709">60000</cx:pt>
          <cx:pt idx="710">180000</cx:pt>
          <cx:pt idx="711">120000</cx:pt>
          <cx:pt idx="712">150000</cx:pt>
          <cx:pt idx="713">50000</cx:pt>
          <cx:pt idx="714">60000</cx:pt>
          <cx:pt idx="715">270000</cx:pt>
          <cx:pt idx="716">210000</cx:pt>
          <cx:pt idx="717">90000</cx:pt>
          <cx:pt idx="718">150000</cx:pt>
          <cx:pt idx="719">400000</cx:pt>
          <cx:pt idx="720">180000</cx:pt>
          <cx:pt idx="721">700000</cx:pt>
          <cx:pt idx="722">280000</cx:pt>
          <cx:pt idx="723">130000</cx:pt>
          <cx:pt idx="724">10000</cx:pt>
          <cx:pt idx="725">70000</cx:pt>
          <cx:pt idx="726">140000</cx:pt>
          <cx:pt idx="727">100000</cx:pt>
          <cx:pt idx="728">60000</cx:pt>
          <cx:pt idx="729">120000</cx:pt>
          <cx:pt idx="730">10000</cx:pt>
          <cx:pt idx="731">40000</cx:pt>
          <cx:pt idx="732">50000</cx:pt>
          <cx:pt idx="733">70000</cx:pt>
          <cx:pt idx="734">70000</cx:pt>
          <cx:pt idx="735">10000</cx:pt>
          <cx:pt idx="736">140000</cx:pt>
          <cx:pt idx="737">100000</cx:pt>
          <cx:pt idx="738">40000</cx:pt>
          <cx:pt idx="739">190000</cx:pt>
          <cx:pt idx="740">10000</cx:pt>
          <cx:pt idx="741">40000</cx:pt>
          <cx:pt idx="742">60000</cx:pt>
          <cx:pt idx="743">170000</cx:pt>
          <cx:pt idx="744">110000</cx:pt>
          <cx:pt idx="745">170000</cx:pt>
          <cx:pt idx="746">100000</cx:pt>
          <cx:pt idx="747">10000</cx:pt>
          <cx:pt idx="748">190000</cx:pt>
          <cx:pt idx="749">50000</cx:pt>
          <cx:pt idx="750">130000</cx:pt>
          <cx:pt idx="751">100000</cx:pt>
          <cx:pt idx="752">330000</cx:pt>
          <cx:pt idx="753">220000</cx:pt>
          <cx:pt idx="754">160000</cx:pt>
          <cx:pt idx="755">90000</cx:pt>
          <cx:pt idx="756">210000</cx:pt>
          <cx:pt idx="757">60000</cx:pt>
          <cx:pt idx="758">200000</cx:pt>
          <cx:pt idx="759">80000</cx:pt>
          <cx:pt idx="760">320000</cx:pt>
          <cx:pt idx="761">340000</cx:pt>
          <cx:pt idx="762">170000</cx:pt>
          <cx:pt idx="763">70000</cx:pt>
          <cx:pt idx="764">90000</cx:pt>
          <cx:pt idx="765">60000</cx:pt>
          <cx:pt idx="766">220000</cx:pt>
          <cx:pt idx="767">700000</cx:pt>
          <cx:pt idx="768">430000</cx:pt>
          <cx:pt idx="769">290000</cx:pt>
          <cx:pt idx="770">240000</cx:pt>
          <cx:pt idx="771">120000</cx:pt>
          <cx:pt idx="772">100000</cx:pt>
          <cx:pt idx="773">250000</cx:pt>
          <cx:pt idx="774">80000</cx:pt>
          <cx:pt idx="775">110000</cx:pt>
          <cx:pt idx="776">110000</cx:pt>
          <cx:pt idx="777">180000</cx:pt>
          <cx:pt idx="778">20000</cx:pt>
          <cx:pt idx="779">220000</cx:pt>
          <cx:pt idx="780">50000</cx:pt>
          <cx:pt idx="781">110000</cx:pt>
          <cx:pt idx="782">90000</cx:pt>
          <cx:pt idx="783">40000</cx:pt>
          <cx:pt idx="784">230000</cx:pt>
          <cx:pt idx="785">70000</cx:pt>
          <cx:pt idx="786">110000</cx:pt>
          <cx:pt idx="787">50000</cx:pt>
          <cx:pt idx="788">90000</cx:pt>
          <cx:pt idx="789">140000</cx:pt>
          <cx:pt idx="790">160000</cx:pt>
          <cx:pt idx="791">80000</cx:pt>
          <cx:pt idx="792">90000</cx:pt>
          <cx:pt idx="793">70000</cx:pt>
          <cx:pt idx="794">110000</cx:pt>
          <cx:pt idx="795">80000</cx:pt>
          <cx:pt idx="796">120000</cx:pt>
          <cx:pt idx="797">90000</cx:pt>
          <cx:pt idx="798">150000</cx:pt>
          <cx:pt idx="799">180000</cx:pt>
          <cx:pt idx="800">170000</cx:pt>
          <cx:pt idx="801">70000</cx:pt>
          <cx:pt idx="802">270000</cx:pt>
          <cx:pt idx="803">30000</cx:pt>
          <cx:pt idx="804">50000</cx:pt>
          <cx:pt idx="805">50000</cx:pt>
          <cx:pt idx="806">40000</cx:pt>
          <cx:pt idx="807">300000</cx:pt>
          <cx:pt idx="808">160000</cx:pt>
          <cx:pt idx="809">140000</cx:pt>
          <cx:pt idx="810">60000</cx:pt>
          <cx:pt idx="811">70000</cx:pt>
          <cx:pt idx="812">190000</cx:pt>
          <cx:pt idx="813">130000</cx:pt>
          <cx:pt idx="814">90000</cx:pt>
          <cx:pt idx="815">190000</cx:pt>
          <cx:pt idx="816">30000</cx:pt>
          <cx:pt idx="817">200000</cx:pt>
          <cx:pt idx="818">120000</cx:pt>
          <cx:pt idx="819">110000</cx:pt>
          <cx:pt idx="820">160000</cx:pt>
          <cx:pt idx="821">60000</cx:pt>
          <cx:pt idx="822">70000</cx:pt>
          <cx:pt idx="823">30000</cx:pt>
          <cx:pt idx="824">190000</cx:pt>
          <cx:pt idx="825">80000</cx:pt>
          <cx:pt idx="826">100000</cx:pt>
          <cx:pt idx="827">90000</cx:pt>
          <cx:pt idx="828">10000</cx:pt>
          <cx:pt idx="829">260000</cx:pt>
          <cx:pt idx="830">10000</cx:pt>
          <cx:pt idx="831">80000</cx:pt>
          <cx:pt idx="832">70000</cx:pt>
          <cx:pt idx="833">40000</cx:pt>
          <cx:pt idx="834">130000</cx:pt>
          <cx:pt idx="835">100000</cx:pt>
          <cx:pt idx="836">110000</cx:pt>
          <cx:pt idx="837">70000</cx:pt>
          <cx:pt idx="838">120000</cx:pt>
          <cx:pt idx="839">40000</cx:pt>
          <cx:pt idx="840">60000</cx:pt>
          <cx:pt idx="841">70000</cx:pt>
          <cx:pt idx="842">90000</cx:pt>
          <cx:pt idx="843">190000</cx:pt>
          <cx:pt idx="844">110000</cx:pt>
          <cx:pt idx="845">70000</cx:pt>
          <cx:pt idx="846">160000</cx:pt>
          <cx:pt idx="847">140000</cx:pt>
          <cx:pt idx="848">40000</cx:pt>
          <cx:pt idx="849">420000</cx:pt>
          <cx:pt idx="850">220000</cx:pt>
          <cx:pt idx="851">90000</cx:pt>
          <cx:pt idx="852">20000</cx:pt>
          <cx:pt idx="853">230000</cx:pt>
          <cx:pt idx="854">330000</cx:pt>
          <cx:pt idx="855">40000</cx:pt>
          <cx:pt idx="856">40000</cx:pt>
          <cx:pt idx="857">80000</cx:pt>
          <cx:pt idx="858">50000</cx:pt>
          <cx:pt idx="859">60000</cx:pt>
          <cx:pt idx="860">130000</cx:pt>
          <cx:pt idx="861">50000</cx:pt>
          <cx:pt idx="862">100000</cx:pt>
          <cx:pt idx="863">10000</cx:pt>
          <cx:pt idx="864">80000</cx:pt>
          <cx:pt idx="865">1050000</cx:pt>
          <cx:pt idx="866">80000</cx:pt>
          <cx:pt idx="867">100000</cx:pt>
          <cx:pt idx="868">370000</cx:pt>
          <cx:pt idx="869">100000</cx:pt>
          <cx:pt idx="870">250000</cx:pt>
          <cx:pt idx="871">470000</cx:pt>
          <cx:pt idx="872">150000</cx:pt>
          <cx:pt idx="873">150000</cx:pt>
          <cx:pt idx="874">320000</cx:pt>
          <cx:pt idx="875">500000</cx:pt>
          <cx:pt idx="876">250000</cx:pt>
          <cx:pt idx="877">40000</cx:pt>
          <cx:pt idx="878">160000</cx:pt>
          <cx:pt idx="879">60000</cx:pt>
          <cx:pt idx="880">170000</cx:pt>
          <cx:pt idx="881">150000</cx:pt>
          <cx:pt idx="882">70000</cx:pt>
          <cx:pt idx="883">140000</cx:pt>
          <cx:pt idx="884">110000</cx:pt>
          <cx:pt idx="885">670000</cx:pt>
          <cx:pt idx="886">180000</cx:pt>
          <cx:pt idx="887">160000</cx:pt>
          <cx:pt idx="888">30000</cx:pt>
          <cx:pt idx="889">400000</cx:pt>
          <cx:pt idx="890">100000</cx:pt>
          <cx:pt idx="891">70000</cx:pt>
          <cx:pt idx="892">290000</cx:pt>
          <cx:pt idx="893">80000</cx:pt>
          <cx:pt idx="894">70000</cx:pt>
          <cx:pt idx="895">110000</cx:pt>
          <cx:pt idx="896">180000</cx:pt>
          <cx:pt idx="897">610000</cx:pt>
          <cx:pt idx="898">100000</cx:pt>
          <cx:pt idx="899">70000</cx:pt>
          <cx:pt idx="900">100000</cx:pt>
          <cx:pt idx="901">560000</cx:pt>
          <cx:pt idx="902">40000</cx:pt>
          <cx:pt idx="903">190000</cx:pt>
          <cx:pt idx="904">50000</cx:pt>
          <cx:pt idx="905">100000</cx:pt>
          <cx:pt idx="906">150000</cx:pt>
          <cx:pt idx="907">180000</cx:pt>
          <cx:pt idx="908">120000</cx:pt>
          <cx:pt idx="909">150000</cx:pt>
          <cx:pt idx="910">150000</cx:pt>
          <cx:pt idx="911">80000</cx:pt>
          <cx:pt idx="912">210000</cx:pt>
          <cx:pt idx="913">90000</cx:pt>
          <cx:pt idx="914">80000</cx:pt>
          <cx:pt idx="915">60000</cx:pt>
          <cx:pt idx="916">220000</cx:pt>
          <cx:pt idx="917">20000</cx:pt>
          <cx:pt idx="918">60000</cx:pt>
          <cx:pt idx="919">150000</cx:pt>
          <cx:pt idx="920">250000</cx:pt>
          <cx:pt idx="921">30000</cx:pt>
          <cx:pt idx="922">630000</cx:pt>
          <cx:pt idx="923">190000</cx:pt>
          <cx:pt idx="924">60000</cx:pt>
          <cx:pt idx="925">30000</cx:pt>
          <cx:pt idx="926">110000</cx:pt>
          <cx:pt idx="927">150000</cx:pt>
          <cx:pt idx="928">350000</cx:pt>
          <cx:pt idx="929">50000</cx:pt>
          <cx:pt idx="930">230000</cx:pt>
          <cx:pt idx="931">100000</cx:pt>
          <cx:pt idx="932">230000</cx:pt>
          <cx:pt idx="933">90000</cx:pt>
          <cx:pt idx="934">30000</cx:pt>
          <cx:pt idx="935">30000</cx:pt>
          <cx:pt idx="936">70000</cx:pt>
          <cx:pt idx="937">140000</cx:pt>
          <cx:pt idx="938">350000</cx:pt>
          <cx:pt idx="939">70000</cx:pt>
          <cx:pt idx="940">70000</cx:pt>
          <cx:pt idx="941">70000</cx:pt>
          <cx:pt idx="942">110000</cx:pt>
          <cx:pt idx="943">60000</cx:pt>
          <cx:pt idx="944">110000</cx:pt>
          <cx:pt idx="945">420000</cx:pt>
          <cx:pt idx="946">50000</cx:pt>
          <cx:pt idx="947">470000</cx:pt>
          <cx:pt idx="948">20000</cx:pt>
          <cx:pt idx="949">90000</cx:pt>
          <cx:pt idx="950">260000</cx:pt>
          <cx:pt idx="951">940000</cx:pt>
          <cx:pt idx="952">50000</cx:pt>
          <cx:pt idx="953">90000</cx:pt>
          <cx:pt idx="954">220000</cx:pt>
          <cx:pt idx="955">40000</cx:pt>
          <cx:pt idx="956">70000</cx:pt>
          <cx:pt idx="957">120000</cx:pt>
          <cx:pt idx="958">250000</cx:pt>
          <cx:pt idx="959">110000</cx:pt>
          <cx:pt idx="960">350000</cx:pt>
          <cx:pt idx="961">70000</cx:pt>
          <cx:pt idx="962">120000</cx:pt>
          <cx:pt idx="963">40000</cx:pt>
          <cx:pt idx="964">80000</cx:pt>
          <cx:pt idx="965">10000</cx:pt>
          <cx:pt idx="966">70000</cx:pt>
          <cx:pt idx="967">290000</cx:pt>
          <cx:pt idx="968">60000</cx:pt>
          <cx:pt idx="969">70000</cx:pt>
          <cx:pt idx="970">260000</cx:pt>
          <cx:pt idx="971">60000</cx:pt>
          <cx:pt idx="972">100000</cx:pt>
          <cx:pt idx="973">80000</cx:pt>
          <cx:pt idx="974">50000</cx:pt>
          <cx:pt idx="975">320000</cx:pt>
          <cx:pt idx="976">50000</cx:pt>
          <cx:pt idx="977">330000</cx:pt>
          <cx:pt idx="978">130000</cx:pt>
          <cx:pt idx="979">60000</cx:pt>
          <cx:pt idx="980">70000</cx:pt>
          <cx:pt idx="981">70000</cx:pt>
          <cx:pt idx="982">50000</cx:pt>
          <cx:pt idx="983">50000</cx:pt>
          <cx:pt idx="984">120000</cx:pt>
          <cx:pt idx="985">60000</cx:pt>
          <cx:pt idx="986">150000</cx:pt>
          <cx:pt idx="987">230000</cx:pt>
          <cx:pt idx="988">40000</cx:pt>
          <cx:pt idx="989">100000</cx:pt>
          <cx:pt idx="990">150000</cx:pt>
          <cx:pt idx="991">130000</cx:pt>
          <cx:pt idx="992">220000</cx:pt>
          <cx:pt idx="993">210000</cx:pt>
          <cx:pt idx="994">50000</cx:pt>
          <cx:pt idx="995">160000</cx:pt>
          <cx:pt idx="996">60000</cx:pt>
          <cx:pt idx="997">240000</cx:pt>
          <cx:pt idx="998">20000</cx:pt>
          <cx:pt idx="999">40000</cx:pt>
          <cx:pt idx="1000">60000</cx:pt>
          <cx:pt idx="1001">100000</cx:pt>
          <cx:pt idx="1002">90000</cx:pt>
          <cx:pt idx="1003">280000</cx:pt>
          <cx:pt idx="1004">110000</cx:pt>
          <cx:pt idx="1005">70000</cx:pt>
          <cx:pt idx="1006">140000</cx:pt>
          <cx:pt idx="1007">280000</cx:pt>
          <cx:pt idx="1008">330000</cx:pt>
          <cx:pt idx="1009">400000</cx:pt>
          <cx:pt idx="1010">80000</cx:pt>
          <cx:pt idx="1011">70000</cx:pt>
          <cx:pt idx="1012">170000</cx:pt>
          <cx:pt idx="1013">50000</cx:pt>
          <cx:pt idx="1014">90000</cx:pt>
          <cx:pt idx="1015">210000</cx:pt>
          <cx:pt idx="1016">60000</cx:pt>
          <cx:pt idx="1017">340000</cx:pt>
          <cx:pt idx="1018">110000</cx:pt>
          <cx:pt idx="1019">80000</cx:pt>
          <cx:pt idx="1020">580000</cx:pt>
          <cx:pt idx="1021">110000</cx:pt>
          <cx:pt idx="1022">100000</cx:pt>
          <cx:pt idx="1023">80000</cx:pt>
          <cx:pt idx="1024">80000</cx:pt>
          <cx:pt idx="1025">330000</cx:pt>
          <cx:pt idx="1026">150000</cx:pt>
          <cx:pt idx="1027">80000</cx:pt>
          <cx:pt idx="1028">60000</cx:pt>
          <cx:pt idx="1029">540000</cx:pt>
          <cx:pt idx="1030">200000</cx:pt>
          <cx:pt idx="1031">50000</cx:pt>
          <cx:pt idx="1032">180000</cx:pt>
          <cx:pt idx="1033">120000</cx:pt>
          <cx:pt idx="1034">200000</cx:pt>
          <cx:pt idx="1035">320000</cx:pt>
          <cx:pt idx="1036">140000</cx:pt>
          <cx:pt idx="1037">60000</cx:pt>
          <cx:pt idx="1038">240000</cx:pt>
          <cx:pt idx="1039">160000</cx:pt>
          <cx:pt idx="1040">230000</cx:pt>
          <cx:pt idx="1041">70000</cx:pt>
          <cx:pt idx="1042">160000</cx:pt>
          <cx:pt idx="1043">170000</cx:pt>
          <cx:pt idx="1044">40000</cx:pt>
          <cx:pt idx="1045">130000</cx:pt>
          <cx:pt idx="1046">360000</cx:pt>
          <cx:pt idx="1047">110000</cx:pt>
          <cx:pt idx="1048">130000</cx:pt>
          <cx:pt idx="1049">160000</cx:pt>
          <cx:pt idx="1050">210000</cx:pt>
          <cx:pt idx="1051">70000</cx:pt>
          <cx:pt idx="1052">50000</cx:pt>
          <cx:pt idx="1053">90000</cx:pt>
          <cx:pt idx="1054">90000</cx:pt>
          <cx:pt idx="1055">70000</cx:pt>
          <cx:pt idx="1056">100000</cx:pt>
          <cx:pt idx="1057">190000</cx:pt>
          <cx:pt idx="1058">120000</cx:pt>
          <cx:pt idx="1059">10000</cx:pt>
          <cx:pt idx="1060">70000</cx:pt>
          <cx:pt idx="1061">220000</cx:pt>
          <cx:pt idx="1062">40000</cx:pt>
          <cx:pt idx="1063">70000</cx:pt>
          <cx:pt idx="1064">70000</cx:pt>
          <cx:pt idx="1065">540000</cx:pt>
          <cx:pt idx="1066">90000</cx:pt>
          <cx:pt idx="1067">60000</cx:pt>
          <cx:pt idx="1068">70000</cx:pt>
          <cx:pt idx="1069">70000</cx:pt>
          <cx:pt idx="1070">100000</cx:pt>
          <cx:pt idx="1071">40000</cx:pt>
          <cx:pt idx="1072">280000</cx:pt>
          <cx:pt idx="1073">540000</cx:pt>
          <cx:pt idx="1074">120000</cx:pt>
          <cx:pt idx="1075">160000</cx:pt>
          <cx:pt idx="1076">70000</cx:pt>
          <cx:pt idx="1077">190000</cx:pt>
          <cx:pt idx="1078">280000</cx:pt>
          <cx:pt idx="1079">60000</cx:pt>
          <cx:pt idx="1080">110000</cx:pt>
          <cx:pt idx="1081">90000</cx:pt>
          <cx:pt idx="1082">80000</cx:pt>
          <cx:pt idx="1083">30000</cx:pt>
          <cx:pt idx="1084">60000</cx:pt>
          <cx:pt idx="1085">60000</cx:pt>
          <cx:pt idx="1086">70000</cx:pt>
          <cx:pt idx="1087">230000</cx:pt>
          <cx:pt idx="1088">280000</cx:pt>
          <cx:pt idx="1089">30000</cx:pt>
          <cx:pt idx="1090">40000</cx:pt>
          <cx:pt idx="1091">60000</cx:pt>
          <cx:pt idx="1092">130000</cx:pt>
          <cx:pt idx="1093">100000</cx:pt>
          <cx:pt idx="1094">100000</cx:pt>
          <cx:pt idx="1095">150000</cx:pt>
          <cx:pt idx="1096">20000</cx:pt>
          <cx:pt idx="1097">200000</cx:pt>
          <cx:pt idx="1098">60000</cx:pt>
          <cx:pt idx="1099">280000</cx:pt>
          <cx:pt idx="1100">60000</cx:pt>
          <cx:pt idx="1101">110000</cx:pt>
          <cx:pt idx="1102">160000</cx:pt>
          <cx:pt idx="1103">130000</cx:pt>
          <cx:pt idx="1104">190000</cx:pt>
          <cx:pt idx="1105">100000</cx:pt>
          <cx:pt idx="1106">180000</cx:pt>
          <cx:pt idx="1107">30000</cx:pt>
          <cx:pt idx="1108">230000</cx:pt>
          <cx:pt idx="1109">80000</cx:pt>
          <cx:pt idx="1110">70000</cx:pt>
          <cx:pt idx="1111">180000</cx:pt>
          <cx:pt idx="1112">70000</cx:pt>
          <cx:pt idx="1113">150000</cx:pt>
          <cx:pt idx="1114">170000</cx:pt>
          <cx:pt idx="1115">150000</cx:pt>
          <cx:pt idx="1116">130000</cx:pt>
          <cx:pt idx="1117">140000</cx:pt>
          <cx:pt idx="1118">10000</cx:pt>
          <cx:pt idx="1119">220000</cx:pt>
          <cx:pt idx="1120">70000</cx:pt>
          <cx:pt idx="1121">130000</cx:pt>
          <cx:pt idx="1122">150000</cx:pt>
          <cx:pt idx="1123">180000</cx:pt>
          <cx:pt idx="1124">100000</cx:pt>
          <cx:pt idx="1125">100000</cx:pt>
          <cx:pt idx="1126">160000</cx:pt>
          <cx:pt idx="1127">430000</cx:pt>
          <cx:pt idx="1128">60000</cx:pt>
          <cx:pt idx="1129">500000</cx:pt>
          <cx:pt idx="1130">90000</cx:pt>
          <cx:pt idx="1131">210000</cx:pt>
          <cx:pt idx="1132">30000</cx:pt>
          <cx:pt idx="1133">140000</cx:pt>
          <cx:pt idx="1134">60000</cx:pt>
          <cx:pt idx="1135">210000</cx:pt>
          <cx:pt idx="1136">80000</cx:pt>
          <cx:pt idx="1137">80000</cx:pt>
          <cx:pt idx="1138">70000</cx:pt>
          <cx:pt idx="1139">180000</cx:pt>
          <cx:pt idx="1140">30000</cx:pt>
          <cx:pt idx="1141">220000</cx:pt>
          <cx:pt idx="1142">60000</cx:pt>
          <cx:pt idx="1143">170000</cx:pt>
          <cx:pt idx="1144">200000</cx:pt>
          <cx:pt idx="1145">220000</cx:pt>
          <cx:pt idx="1146">90000</cx:pt>
          <cx:pt idx="1147">440000</cx:pt>
          <cx:pt idx="1148">70000</cx:pt>
          <cx:pt idx="1149">150000</cx:pt>
          <cx:pt idx="1150">590000</cx:pt>
          <cx:pt idx="1151">350000</cx:pt>
          <cx:pt idx="1152">100000</cx:pt>
          <cx:pt idx="1153">40000</cx:pt>
          <cx:pt idx="1154">90000</cx:pt>
          <cx:pt idx="1155">50000</cx:pt>
          <cx:pt idx="1156">70000</cx:pt>
          <cx:pt idx="1157">60000</cx:pt>
          <cx:pt idx="1158">140000</cx:pt>
          <cx:pt idx="1159">70000</cx:pt>
          <cx:pt idx="1160">100000</cx:pt>
          <cx:pt idx="1161">100000</cx:pt>
          <cx:pt idx="1162">250000</cx:pt>
          <cx:pt idx="1163">190000</cx:pt>
          <cx:pt idx="1164">130000</cx:pt>
          <cx:pt idx="1165">250000</cx:pt>
          <cx:pt idx="1166">190000</cx:pt>
          <cx:pt idx="1167">210000</cx:pt>
          <cx:pt idx="1168">110000</cx:pt>
          <cx:pt idx="1169">10000</cx:pt>
          <cx:pt idx="1170">20000</cx:pt>
          <cx:pt idx="1171">120000</cx:pt>
          <cx:pt idx="1172">130000</cx:pt>
          <cx:pt idx="1173">70000</cx:pt>
          <cx:pt idx="1174">70000</cx:pt>
          <cx:pt idx="1175">10000</cx:pt>
          <cx:pt idx="1176">280000</cx:pt>
          <cx:pt idx="1177">60000</cx:pt>
          <cx:pt idx="1178">160000</cx:pt>
          <cx:pt idx="1179">150000</cx:pt>
          <cx:pt idx="1180">440000</cx:pt>
          <cx:pt idx="1181">230000</cx:pt>
          <cx:pt idx="1182">150000</cx:pt>
          <cx:pt idx="1183">300000</cx:pt>
          <cx:pt idx="1184">60000</cx:pt>
          <cx:pt idx="1185">230000</cx:pt>
          <cx:pt idx="1186">200000</cx:pt>
          <cx:pt idx="1187">10000</cx:pt>
          <cx:pt idx="1188">280000</cx:pt>
          <cx:pt idx="1189">110000</cx:pt>
          <cx:pt idx="1190">80000</cx:pt>
          <cx:pt idx="1191">230000</cx:pt>
          <cx:pt idx="1192">80000</cx:pt>
          <cx:pt idx="1193">280000</cx:pt>
          <cx:pt idx="1194">20000</cx:pt>
          <cx:pt idx="1195">50000</cx:pt>
          <cx:pt idx="1196">450000</cx:pt>
          <cx:pt idx="1197">200000</cx:pt>
          <cx:pt idx="1198">80000</cx:pt>
          <cx:pt idx="1199">10000</cx:pt>
          <cx:pt idx="1200">110000</cx:pt>
          <cx:pt idx="1201">170000</cx:pt>
          <cx:pt idx="1202">90000</cx:pt>
          <cx:pt idx="1203">130000</cx:pt>
          <cx:pt idx="1204">80000</cx:pt>
          <cx:pt idx="1205">100000</cx:pt>
          <cx:pt idx="1206">120000</cx:pt>
          <cx:pt idx="1207">60000</cx:pt>
          <cx:pt idx="1208">80000</cx:pt>
          <cx:pt idx="1209">70000</cx:pt>
          <cx:pt idx="1210">80000</cx:pt>
          <cx:pt idx="1211">50000</cx:pt>
          <cx:pt idx="1212">540000</cx:pt>
          <cx:pt idx="1213">160000</cx:pt>
          <cx:pt idx="1214">90000</cx:pt>
          <cx:pt idx="1215">540000</cx:pt>
          <cx:pt idx="1216">90000</cx:pt>
          <cx:pt idx="1217">70000</cx:pt>
          <cx:pt idx="1218">10000</cx:pt>
          <cx:pt idx="1219">410000</cx:pt>
          <cx:pt idx="1220">70000</cx:pt>
          <cx:pt idx="1221">120000</cx:pt>
          <cx:pt idx="1222">50000</cx:pt>
          <cx:pt idx="1223">90000</cx:pt>
          <cx:pt idx="1224">90000</cx:pt>
          <cx:pt idx="1225">60000</cx:pt>
          <cx:pt idx="1226">340000</cx:pt>
          <cx:pt idx="1227">50000</cx:pt>
          <cx:pt idx="1228">50000</cx:pt>
          <cx:pt idx="1229">130000</cx:pt>
          <cx:pt idx="1230">50000</cx:pt>
          <cx:pt idx="1231">410000</cx:pt>
          <cx:pt idx="1232">80000</cx:pt>
          <cx:pt idx="1233">100000</cx:pt>
          <cx:pt idx="1234">110000</cx:pt>
          <cx:pt idx="1235">270000</cx:pt>
          <cx:pt idx="1236">170000</cx:pt>
          <cx:pt idx="1237">60000</cx:pt>
          <cx:pt idx="1238">250000</cx:pt>
          <cx:pt idx="1239">180000</cx:pt>
          <cx:pt idx="1240">60000</cx:pt>
          <cx:pt idx="1241">500000</cx:pt>
          <cx:pt idx="1242">60000</cx:pt>
          <cx:pt idx="1243">80000</cx:pt>
          <cx:pt idx="1244">240000</cx:pt>
          <cx:pt idx="1245">60000</cx:pt>
          <cx:pt idx="1246">10000</cx:pt>
          <cx:pt idx="1247">60000</cx:pt>
          <cx:pt idx="1248">60000</cx:pt>
          <cx:pt idx="1249">30000</cx:pt>
          <cx:pt idx="1250">80000</cx:pt>
          <cx:pt idx="1251">40000</cx:pt>
          <cx:pt idx="1252">110000</cx:pt>
          <cx:pt idx="1253">40000</cx:pt>
          <cx:pt idx="1254">80000</cx:pt>
          <cx:pt idx="1255">80000</cx:pt>
          <cx:pt idx="1256">100000</cx:pt>
          <cx:pt idx="1257">20000</cx:pt>
          <cx:pt idx="1258">220000</cx:pt>
          <cx:pt idx="1259">500000</cx:pt>
          <cx:pt idx="1260">110000</cx:pt>
          <cx:pt idx="1261">80000</cx:pt>
          <cx:pt idx="1262">160000</cx:pt>
          <cx:pt idx="1263">200000</cx:pt>
          <cx:pt idx="1264">60000</cx:pt>
          <cx:pt idx="1265">130000</cx:pt>
          <cx:pt idx="1266">200000</cx:pt>
          <cx:pt idx="1267">90000</cx:pt>
          <cx:pt idx="1268">620000</cx:pt>
          <cx:pt idx="1269">240000</cx:pt>
          <cx:pt idx="1270">110000</cx:pt>
          <cx:pt idx="1271">800000</cx:pt>
          <cx:pt idx="1272">120000</cx:pt>
          <cx:pt idx="1273">120000</cx:pt>
          <cx:pt idx="1274">150000</cx:pt>
          <cx:pt idx="1275">440000</cx:pt>
          <cx:pt idx="1276">170000</cx:pt>
          <cx:pt idx="1277">50000</cx:pt>
          <cx:pt idx="1278">370000</cx:pt>
          <cx:pt idx="1279">80000</cx:pt>
          <cx:pt idx="1280">70000</cx:pt>
          <cx:pt idx="1281">190000</cx:pt>
          <cx:pt idx="1282">260000</cx:pt>
          <cx:pt idx="1283">240000</cx:pt>
          <cx:pt idx="1284">80000</cx:pt>
          <cx:pt idx="1285">370000</cx:pt>
          <cx:pt idx="1286">90000</cx:pt>
          <cx:pt idx="1287">650000</cx:pt>
          <cx:pt idx="1288">190000</cx:pt>
          <cx:pt idx="1289">60000</cx:pt>
          <cx:pt idx="1290">40000</cx:pt>
          <cx:pt idx="1291">320000</cx:pt>
          <cx:pt idx="1292">200000</cx:pt>
          <cx:pt idx="1293">50000</cx:pt>
          <cx:pt idx="1294">50000</cx:pt>
          <cx:pt idx="1295">180000</cx:pt>
          <cx:pt idx="1296">250000</cx:pt>
          <cx:pt idx="1297">80000</cx:pt>
          <cx:pt idx="1298">20000</cx:pt>
          <cx:pt idx="1299">190000</cx:pt>
          <cx:pt idx="1300">360000</cx:pt>
          <cx:pt idx="1301">120000</cx:pt>
          <cx:pt idx="1302">160000</cx:pt>
          <cx:pt idx="1303">90000</cx:pt>
          <cx:pt idx="1304">30000</cx:pt>
          <cx:pt idx="1305">550000</cx:pt>
          <cx:pt idx="1306">90000</cx:pt>
          <cx:pt idx="1307">170000</cx:pt>
          <cx:pt idx="1308">60000</cx:pt>
          <cx:pt idx="1309">60000</cx:pt>
          <cx:pt idx="1310">70000</cx:pt>
          <cx:pt idx="1311">190000</cx:pt>
          <cx:pt idx="1312">220000</cx:pt>
          <cx:pt idx="1313">50000</cx:pt>
          <cx:pt idx="1314">60000</cx:pt>
          <cx:pt idx="1315">130000</cx:pt>
          <cx:pt idx="1316">80000</cx:pt>
          <cx:pt idx="1317">150000</cx:pt>
          <cx:pt idx="1318">210000</cx:pt>
          <cx:pt idx="1319">70000</cx:pt>
          <cx:pt idx="1320">60000</cx:pt>
          <cx:pt idx="1321">120000</cx:pt>
          <cx:pt idx="1322">110000</cx:pt>
          <cx:pt idx="1323">60000</cx:pt>
          <cx:pt idx="1324">90000</cx:pt>
          <cx:pt idx="1325">210000</cx:pt>
          <cx:pt idx="1326">170000</cx:pt>
          <cx:pt idx="1327">50000</cx:pt>
          <cx:pt idx="1328">350000</cx:pt>
          <cx:pt idx="1329">110000</cx:pt>
          <cx:pt idx="1330">60000</cx:pt>
          <cx:pt idx="1331">470000</cx:pt>
          <cx:pt idx="1332">180000</cx:pt>
          <cx:pt idx="1333">70000</cx:pt>
          <cx:pt idx="1334">260000</cx:pt>
          <cx:pt idx="1335">190000</cx:pt>
          <cx:pt idx="1336">100000</cx:pt>
          <cx:pt idx="1337">30000</cx:pt>
          <cx:pt idx="1338">300000</cx:pt>
          <cx:pt idx="1339">210000</cx:pt>
          <cx:pt idx="1340">70000</cx:pt>
          <cx:pt idx="1341">120000</cx:pt>
          <cx:pt idx="1342">120000</cx:pt>
          <cx:pt idx="1343">340000</cx:pt>
          <cx:pt idx="1344">150000</cx:pt>
          <cx:pt idx="1345">130000</cx:pt>
          <cx:pt idx="1346">70000</cx:pt>
          <cx:pt idx="1347">30000</cx:pt>
          <cx:pt idx="1348">230000</cx:pt>
          <cx:pt idx="1349">120000</cx:pt>
          <cx:pt idx="1350">50000</cx:pt>
          <cx:pt idx="1351">110000</cx:pt>
          <cx:pt idx="1352">140000</cx:pt>
          <cx:pt idx="1353">30000</cx:pt>
          <cx:pt idx="1354">70000</cx:pt>
          <cx:pt idx="1355">50000</cx:pt>
          <cx:pt idx="1356">120000</cx:pt>
          <cx:pt idx="1357">70000</cx:pt>
          <cx:pt idx="1358">150000</cx:pt>
          <cx:pt idx="1359">90000</cx:pt>
          <cx:pt idx="1360">270000</cx:pt>
          <cx:pt idx="1361">350000</cx:pt>
          <cx:pt idx="1362">150000</cx:pt>
          <cx:pt idx="1363">40000</cx:pt>
          <cx:pt idx="1364">100000</cx:pt>
          <cx:pt idx="1365">70000</cx:pt>
          <cx:pt idx="1366">60000</cx:pt>
          <cx:pt idx="1367">210000</cx:pt>
          <cx:pt idx="1368">40000</cx:pt>
          <cx:pt idx="1369">60000</cx:pt>
          <cx:pt idx="1370">120000</cx:pt>
          <cx:pt idx="1371">60000</cx:pt>
          <cx:pt idx="1372">380000</cx:pt>
          <cx:pt idx="1373">90000</cx:pt>
          <cx:pt idx="1374">40000</cx:pt>
          <cx:pt idx="1375">280000</cx:pt>
          <cx:pt idx="1376">330000</cx:pt>
          <cx:pt idx="1377">90000</cx:pt>
          <cx:pt idx="1378">110000</cx:pt>
          <cx:pt idx="1379">110000</cx:pt>
          <cx:pt idx="1380">90000</cx:pt>
          <cx:pt idx="1381">80000</cx:pt>
          <cx:pt idx="1382">220000</cx:pt>
          <cx:pt idx="1383">70000</cx:pt>
          <cx:pt idx="1384">80000</cx:pt>
          <cx:pt idx="1385">60000</cx:pt>
          <cx:pt idx="1386">100000</cx:pt>
          <cx:pt idx="1387">150000</cx:pt>
          <cx:pt idx="1388">110000</cx:pt>
          <cx:pt idx="1389">90000</cx:pt>
          <cx:pt idx="1390">270000</cx:pt>
          <cx:pt idx="1391">100000</cx:pt>
          <cx:pt idx="1392">170000</cx:pt>
          <cx:pt idx="1393">190000</cx:pt>
          <cx:pt idx="1394">930000</cx:pt>
          <cx:pt idx="1395">90000</cx:pt>
          <cx:pt idx="1396">280000</cx:pt>
          <cx:pt idx="1397">40000</cx:pt>
          <cx:pt idx="1398">70000</cx:pt>
          <cx:pt idx="1399">30000</cx:pt>
          <cx:pt idx="1400">50000</cx:pt>
          <cx:pt idx="1401">80000</cx:pt>
          <cx:pt idx="1402">90000</cx:pt>
          <cx:pt idx="1403">160000</cx:pt>
          <cx:pt idx="1404">60000</cx:pt>
          <cx:pt idx="1405">10000</cx:pt>
          <cx:pt idx="1406">140000</cx:pt>
          <cx:pt idx="1407">90000</cx:pt>
          <cx:pt idx="1408">220000</cx:pt>
          <cx:pt idx="1409">210000</cx:pt>
          <cx:pt idx="1410">340000</cx:pt>
          <cx:pt idx="1411">140000</cx:pt>
          <cx:pt idx="1412">70000</cx:pt>
          <cx:pt idx="1413">80000</cx:pt>
          <cx:pt idx="1414">150000</cx:pt>
          <cx:pt idx="1415">100000</cx:pt>
          <cx:pt idx="1416">400000</cx:pt>
          <cx:pt idx="1417">60000</cx:pt>
          <cx:pt idx="1418">40000</cx:pt>
          <cx:pt idx="1419">110000</cx:pt>
          <cx:pt idx="1420">50000</cx:pt>
          <cx:pt idx="1421">230000</cx:pt>
          <cx:pt idx="1422">70000</cx:pt>
          <cx:pt idx="1423">60000</cx:pt>
          <cx:pt idx="1424">220000</cx:pt>
          <cx:pt idx="1425">70000</cx:pt>
          <cx:pt idx="1426">320000</cx:pt>
          <cx:pt idx="1427">160000</cx:pt>
          <cx:pt idx="1428">180000</cx:pt>
          <cx:pt idx="1429">30000</cx:pt>
          <cx:pt idx="1430">220000</cx:pt>
          <cx:pt idx="1431">20000</cx:pt>
          <cx:pt idx="1432">60000</cx:pt>
          <cx:pt idx="1433">80000</cx:pt>
          <cx:pt idx="1434">280000</cx:pt>
          <cx:pt idx="1435">30000</cx:pt>
          <cx:pt idx="1436">70000</cx:pt>
          <cx:pt idx="1437">380000</cx:pt>
          <cx:pt idx="1438">50000</cx:pt>
          <cx:pt idx="1439">40000</cx:pt>
          <cx:pt idx="1440">150000</cx:pt>
          <cx:pt idx="1441">100000</cx:pt>
          <cx:pt idx="1442">190000</cx:pt>
          <cx:pt idx="1443">580000</cx:pt>
          <cx:pt idx="1444">100000</cx:pt>
          <cx:pt idx="1445">230000</cx:pt>
          <cx:pt idx="1446">70000</cx:pt>
          <cx:pt idx="1447">160000</cx:pt>
          <cx:pt idx="1448">70000</cx:pt>
          <cx:pt idx="1449">30000</cx:pt>
          <cx:pt idx="1450">60000</cx:pt>
          <cx:pt idx="1451">100000</cx:pt>
          <cx:pt idx="1452">70000</cx:pt>
          <cx:pt idx="1453">110000</cx:pt>
          <cx:pt idx="1454">200000</cx:pt>
          <cx:pt idx="1455">110000</cx:pt>
          <cx:pt idx="1456">180000</cx:pt>
          <cx:pt idx="1457">140000</cx:pt>
          <cx:pt idx="1458">90000</cx:pt>
          <cx:pt idx="1459">590000</cx:pt>
          <cx:pt idx="1460">70000</cx:pt>
          <cx:pt idx="1461">10000</cx:pt>
          <cx:pt idx="1462">170000</cx:pt>
          <cx:pt idx="1463">180000</cx:pt>
          <cx:pt idx="1464">180000</cx:pt>
          <cx:pt idx="1465">130000</cx:pt>
          <cx:pt idx="1466">180000</cx:pt>
          <cx:pt idx="1467">50000</cx:pt>
          <cx:pt idx="1468">140000</cx:pt>
          <cx:pt idx="1469">320000</cx:pt>
          <cx:pt idx="1470">160000</cx:pt>
          <cx:pt idx="1471">10000</cx:pt>
          <cx:pt idx="1472">160000</cx:pt>
          <cx:pt idx="1473">400000</cx:pt>
          <cx:pt idx="1474">70000</cx:pt>
          <cx:pt idx="1475">210000</cx:pt>
          <cx:pt idx="1476">20000</cx:pt>
          <cx:pt idx="1477">60000</cx:pt>
          <cx:pt idx="1478">60000</cx:pt>
          <cx:pt idx="1479">70000</cx:pt>
          <cx:pt idx="1480">60000</cx:pt>
          <cx:pt idx="1481">350000</cx:pt>
          <cx:pt idx="1482">260000</cx:pt>
          <cx:pt idx="1483">70000</cx:pt>
          <cx:pt idx="1484">60000</cx:pt>
          <cx:pt idx="1485">50000</cx:pt>
          <cx:pt idx="1486">340000</cx:pt>
          <cx:pt idx="1487">220000</cx:pt>
          <cx:pt idx="1488">160000</cx:pt>
          <cx:pt idx="1489">330000</cx:pt>
          <cx:pt idx="1490">80000</cx:pt>
          <cx:pt idx="1491">450000</cx:pt>
          <cx:pt idx="1492">60000</cx:pt>
          <cx:pt idx="1493">90000</cx:pt>
          <cx:pt idx="1494">130000</cx:pt>
          <cx:pt idx="1495">60000</cx:pt>
          <cx:pt idx="1496">140000</cx:pt>
          <cx:pt idx="1497">120000</cx:pt>
          <cx:pt idx="1498">120000</cx:pt>
          <cx:pt idx="1499">130000</cx:pt>
          <cx:pt idx="1500">80000</cx:pt>
          <cx:pt idx="1501">30000</cx:pt>
          <cx:pt idx="1502">250000</cx:pt>
          <cx:pt idx="1503">90000</cx:pt>
          <cx:pt idx="1504">230000</cx:pt>
          <cx:pt idx="1505">230000</cx:pt>
          <cx:pt idx="1506">20000</cx:pt>
          <cx:pt idx="1507">150000</cx:pt>
          <cx:pt idx="1508">50000</cx:pt>
          <cx:pt idx="1509">230000</cx:pt>
          <cx:pt idx="1510">90000</cx:pt>
          <cx:pt idx="1511">70000</cx:pt>
          <cx:pt idx="1512">290000</cx:pt>
          <cx:pt idx="1513">160000</cx:pt>
          <cx:pt idx="1514">70000</cx:pt>
          <cx:pt idx="1515">100000</cx:pt>
          <cx:pt idx="1516">190000</cx:pt>
          <cx:pt idx="1517">260000</cx:pt>
          <cx:pt idx="1518">80000</cx:pt>
          <cx:pt idx="1519">150000</cx:pt>
          <cx:pt idx="1520">80000</cx:pt>
          <cx:pt idx="1521">280000</cx:pt>
          <cx:pt idx="1522">50000</cx:pt>
          <cx:pt idx="1523">120000</cx:pt>
          <cx:pt idx="1524">70000</cx:pt>
          <cx:pt idx="1525">40000</cx:pt>
          <cx:pt idx="1526">120000</cx:pt>
          <cx:pt idx="1527">30000</cx:pt>
          <cx:pt idx="1528">320000</cx:pt>
          <cx:pt idx="1529">100000</cx:pt>
          <cx:pt idx="1530">210000</cx:pt>
          <cx:pt idx="1531">60000</cx:pt>
          <cx:pt idx="1532">80000</cx:pt>
          <cx:pt idx="1533">300000</cx:pt>
          <cx:pt idx="1534">150000</cx:pt>
          <cx:pt idx="1535">190000</cx:pt>
          <cx:pt idx="1536">90000</cx:pt>
          <cx:pt idx="1537">220000</cx:pt>
          <cx:pt idx="1538">120000</cx:pt>
          <cx:pt idx="1539">80000</cx:pt>
          <cx:pt idx="1540">50000</cx:pt>
          <cx:pt idx="1541">20000</cx:pt>
          <cx:pt idx="1542">70000</cx:pt>
          <cx:pt idx="1543">80000</cx:pt>
          <cx:pt idx="1544">80000</cx:pt>
          <cx:pt idx="1545">50000</cx:pt>
          <cx:pt idx="1546">20000</cx:pt>
          <cx:pt idx="1547">50000</cx:pt>
          <cx:pt idx="1548">30000</cx:pt>
          <cx:pt idx="1549">60000</cx:pt>
          <cx:pt idx="1550">70000</cx:pt>
          <cx:pt idx="1551">170000</cx:pt>
          <cx:pt idx="1552">70000</cx:pt>
          <cx:pt idx="1553">60000</cx:pt>
          <cx:pt idx="1554">50000</cx:pt>
          <cx:pt idx="1555">60000</cx:pt>
          <cx:pt idx="1556">100000</cx:pt>
          <cx:pt idx="1557">90000</cx:pt>
          <cx:pt idx="1558">90000</cx:pt>
          <cx:pt idx="1559">50000</cx:pt>
          <cx:pt idx="1560">40000</cx:pt>
          <cx:pt idx="1561">40000</cx:pt>
          <cx:pt idx="1562">80000</cx:pt>
          <cx:pt idx="1563">200000</cx:pt>
          <cx:pt idx="1564">150000</cx:pt>
          <cx:pt idx="1565">230000</cx:pt>
          <cx:pt idx="1566">220000</cx:pt>
          <cx:pt idx="1567">130000</cx:pt>
          <cx:pt idx="1568">130000</cx:pt>
          <cx:pt idx="1569">140000</cx:pt>
          <cx:pt idx="1570">150000</cx:pt>
          <cx:pt idx="1571">310000</cx:pt>
          <cx:pt idx="1572">90000</cx:pt>
          <cx:pt idx="1573">190000</cx:pt>
          <cx:pt idx="1574">110000</cx:pt>
          <cx:pt idx="1575">110000</cx:pt>
          <cx:pt idx="1576">160000</cx:pt>
          <cx:pt idx="1577">200000</cx:pt>
          <cx:pt idx="1578">180000</cx:pt>
          <cx:pt idx="1579">60000</cx:pt>
          <cx:pt idx="1580">10000</cx:pt>
          <cx:pt idx="1581">120000</cx:pt>
          <cx:pt idx="1582">150000</cx:pt>
          <cx:pt idx="1583">150000</cx:pt>
          <cx:pt idx="1584">210000</cx:pt>
          <cx:pt idx="1585">120000</cx:pt>
          <cx:pt idx="1586">230000</cx:pt>
          <cx:pt idx="1587">240000</cx:pt>
          <cx:pt idx="1588">130000</cx:pt>
          <cx:pt idx="1589">120000</cx:pt>
          <cx:pt idx="1590">260000</cx:pt>
          <cx:pt idx="1591">90000</cx:pt>
          <cx:pt idx="1592">100000</cx:pt>
          <cx:pt idx="1593">200000</cx:pt>
          <cx:pt idx="1594">120000</cx:pt>
          <cx:pt idx="1595">270000</cx:pt>
          <cx:pt idx="1596">110000</cx:pt>
          <cx:pt idx="1597">160000</cx:pt>
          <cx:pt idx="1598">190000</cx:pt>
          <cx:pt idx="1599">150000</cx:pt>
          <cx:pt idx="1600">40000</cx:pt>
          <cx:pt idx="1601">110000</cx:pt>
          <cx:pt idx="1602">230000</cx:pt>
          <cx:pt idx="1603">120000</cx:pt>
          <cx:pt idx="1604">210000</cx:pt>
          <cx:pt idx="1605">140000</cx:pt>
          <cx:pt idx="1606">180000</cx:pt>
          <cx:pt idx="1607">140000</cx:pt>
          <cx:pt idx="1608">200000</cx:pt>
          <cx:pt idx="1609">300000</cx:pt>
          <cx:pt idx="1610">50000</cx:pt>
          <cx:pt idx="1611">150000</cx:pt>
          <cx:pt idx="1612">190000</cx:pt>
          <cx:pt idx="1613">170000</cx:pt>
          <cx:pt idx="1614">170000</cx:pt>
          <cx:pt idx="1615">120000</cx:pt>
          <cx:pt idx="1616">80000</cx:pt>
          <cx:pt idx="1617">60000</cx:pt>
          <cx:pt idx="1618">130000</cx:pt>
          <cx:pt idx="1619">240000</cx:pt>
          <cx:pt idx="1620">90000</cx:pt>
          <cx:pt idx="1621">70000</cx:pt>
          <cx:pt idx="1622">100000</cx:pt>
          <cx:pt idx="1623">110000</cx:pt>
          <cx:pt idx="1624">50000</cx:pt>
          <cx:pt idx="1625">120000</cx:pt>
          <cx:pt idx="1626">340000</cx:pt>
          <cx:pt idx="1627">170000</cx:pt>
          <cx:pt idx="1628">60000</cx:pt>
          <cx:pt idx="1629">40000</cx:pt>
          <cx:pt idx="1630">180000</cx:pt>
          <cx:pt idx="1631">60000</cx:pt>
          <cx:pt idx="1632">70000</cx:pt>
          <cx:pt idx="1633">140000</cx:pt>
          <cx:pt idx="1634">140000</cx:pt>
          <cx:pt idx="1635">80000</cx:pt>
          <cx:pt idx="1636">330000</cx:pt>
          <cx:pt idx="1637">90000</cx:pt>
          <cx:pt idx="1638">220000</cx:pt>
          <cx:pt idx="1639">120000</cx:pt>
          <cx:pt idx="1640">190000</cx:pt>
          <cx:pt idx="1641">140000</cx:pt>
          <cx:pt idx="1642">130000</cx:pt>
          <cx:pt idx="1643">290000</cx:pt>
          <cx:pt idx="1644">20000</cx:pt>
          <cx:pt idx="1645">70000</cx:pt>
          <cx:pt idx="1646">190000</cx:pt>
          <cx:pt idx="1647">50000</cx:pt>
          <cx:pt idx="1648">120000</cx:pt>
          <cx:pt idx="1649">110000</cx:pt>
          <cx:pt idx="1650">30000</cx:pt>
          <cx:pt idx="1651">170000</cx:pt>
          <cx:pt idx="1652">530000</cx:pt>
          <cx:pt idx="1653">140000</cx:pt>
          <cx:pt idx="1654">80000</cx:pt>
          <cx:pt idx="1655">120000</cx:pt>
          <cx:pt idx="1656">90000</cx:pt>
          <cx:pt idx="1657">110000</cx:pt>
          <cx:pt idx="1658">210000</cx:pt>
          <cx:pt idx="1659">60000</cx:pt>
          <cx:pt idx="1660">130000</cx:pt>
          <cx:pt idx="1661">80000</cx:pt>
          <cx:pt idx="1662">130000</cx:pt>
          <cx:pt idx="1663">200000</cx:pt>
          <cx:pt idx="1664">50000</cx:pt>
          <cx:pt idx="1665">80000</cx:pt>
          <cx:pt idx="1666">160000</cx:pt>
          <cx:pt idx="1667">190000</cx:pt>
          <cx:pt idx="1668">110000</cx:pt>
          <cx:pt idx="1669">40000</cx:pt>
          <cx:pt idx="1670">90000</cx:pt>
          <cx:pt idx="1671">230000</cx:pt>
          <cx:pt idx="1672">80000</cx:pt>
          <cx:pt idx="1673">90000</cx:pt>
          <cx:pt idx="1674">10000</cx:pt>
          <cx:pt idx="1675">60000</cx:pt>
          <cx:pt idx="1676">60000</cx:pt>
          <cx:pt idx="1677">90000</cx:pt>
          <cx:pt idx="1678">320000</cx:pt>
          <cx:pt idx="1679">150000</cx:pt>
          <cx:pt idx="1680">90000</cx:pt>
          <cx:pt idx="1681">80000</cx:pt>
          <cx:pt idx="1682">240000</cx:pt>
          <cx:pt idx="1683">90000</cx:pt>
          <cx:pt idx="1684">190000</cx:pt>
          <cx:pt idx="1685">30000</cx:pt>
          <cx:pt idx="1686">120000</cx:pt>
          <cx:pt idx="1687">60000</cx:pt>
          <cx:pt idx="1688">100000</cx:pt>
          <cx:pt idx="1689">110000</cx:pt>
          <cx:pt idx="1690">110000</cx:pt>
          <cx:pt idx="1691">40000</cx:pt>
          <cx:pt idx="1692">110000</cx:pt>
          <cx:pt idx="1693">80000</cx:pt>
          <cx:pt idx="1694">100000</cx:pt>
          <cx:pt idx="1695">80000</cx:pt>
          <cx:pt idx="1696">30000</cx:pt>
          <cx:pt idx="1697">40000</cx:pt>
          <cx:pt idx="1698">50000</cx:pt>
          <cx:pt idx="1699">150000</cx:pt>
          <cx:pt idx="1700">80000</cx:pt>
          <cx:pt idx="1701">80000</cx:pt>
          <cx:pt idx="1702">90000</cx:pt>
          <cx:pt idx="1703">80000</cx:pt>
          <cx:pt idx="1704">130000</cx:pt>
          <cx:pt idx="1705">60000</cx:pt>
          <cx:pt idx="1706">160000</cx:pt>
          <cx:pt idx="1707">100000</cx:pt>
          <cx:pt idx="1708">80000</cx:pt>
          <cx:pt idx="1709">160000</cx:pt>
          <cx:pt idx="1710">90000</cx:pt>
          <cx:pt idx="1711">70000</cx:pt>
          <cx:pt idx="1712">70000</cx:pt>
          <cx:pt idx="1713">120000</cx:pt>
          <cx:pt idx="1714">90000</cx:pt>
          <cx:pt idx="1715">60000</cx:pt>
          <cx:pt idx="1716">140000</cx:pt>
          <cx:pt idx="1717">90000</cx:pt>
          <cx:pt idx="1718">60000</cx:pt>
          <cx:pt idx="1719">270000</cx:pt>
          <cx:pt idx="1720">80000</cx:pt>
          <cx:pt idx="1721">90000</cx:pt>
          <cx:pt idx="1722">60000</cx:pt>
          <cx:pt idx="1723">60000</cx:pt>
          <cx:pt idx="1724">10000</cx:pt>
          <cx:pt idx="1725">60000</cx:pt>
          <cx:pt idx="1726">50000</cx:pt>
          <cx:pt idx="1727">40000</cx:pt>
          <cx:pt idx="1728">100000</cx:pt>
          <cx:pt idx="1729">80000</cx:pt>
          <cx:pt idx="1730">100000</cx:pt>
          <cx:pt idx="1731">190000</cx:pt>
          <cx:pt idx="1732">150000</cx:pt>
          <cx:pt idx="1733">180000</cx:pt>
          <cx:pt idx="1734">60000</cx:pt>
          <cx:pt idx="1735">30000</cx:pt>
          <cx:pt idx="1736">270000</cx:pt>
          <cx:pt idx="1737">140000</cx:pt>
          <cx:pt idx="1738">170000</cx:pt>
          <cx:pt idx="1739">100000</cx:pt>
          <cx:pt idx="1740">440000</cx:pt>
          <cx:pt idx="1741">20000</cx:pt>
          <cx:pt idx="1742">470000</cx:pt>
          <cx:pt idx="1743">100000</cx:pt>
          <cx:pt idx="1744">60000</cx:pt>
          <cx:pt idx="1745">10000</cx:pt>
          <cx:pt idx="1746">60000</cx:pt>
          <cx:pt idx="1747">110000</cx:pt>
          <cx:pt idx="1748">110000</cx:pt>
          <cx:pt idx="1749">100000</cx:pt>
          <cx:pt idx="1750">60000</cx:pt>
          <cx:pt idx="1751">120000</cx:pt>
          <cx:pt idx="1752">30000</cx:pt>
          <cx:pt idx="1753">40000</cx:pt>
          <cx:pt idx="1754">130000</cx:pt>
          <cx:pt idx="1755">70000</cx:pt>
          <cx:pt idx="1756">180000</cx:pt>
          <cx:pt idx="1757">80000</cx:pt>
          <cx:pt idx="1758">190000</cx:pt>
          <cx:pt idx="1759">90000</cx:pt>
          <cx:pt idx="1760">90000</cx:pt>
          <cx:pt idx="1761">70000</cx:pt>
          <cx:pt idx="1762">40000</cx:pt>
          <cx:pt idx="1763">180000</cx:pt>
          <cx:pt idx="1764">70000</cx:pt>
          <cx:pt idx="1765">70000</cx:pt>
          <cx:pt idx="1766">40000</cx:pt>
          <cx:pt idx="1767">50000</cx:pt>
          <cx:pt idx="1768">140000</cx:pt>
          <cx:pt idx="1769">110000</cx:pt>
          <cx:pt idx="1770">220000</cx:pt>
          <cx:pt idx="1771">230000</cx:pt>
          <cx:pt idx="1772">180000</cx:pt>
          <cx:pt idx="1773">40000</cx:pt>
          <cx:pt idx="1774">90000</cx:pt>
          <cx:pt idx="1775">100000</cx:pt>
          <cx:pt idx="1776">150000</cx:pt>
          <cx:pt idx="1777">10000</cx:pt>
          <cx:pt idx="1778">130000</cx:pt>
          <cx:pt idx="1779">310000</cx:pt>
          <cx:pt idx="1780">60000</cx:pt>
          <cx:pt idx="1781">70000</cx:pt>
          <cx:pt idx="1782">160000</cx:pt>
          <cx:pt idx="1783">130000</cx:pt>
          <cx:pt idx="1784">80000</cx:pt>
          <cx:pt idx="1785">60000</cx:pt>
          <cx:pt idx="1786">150000</cx:pt>
          <cx:pt idx="1787">220000</cx:pt>
          <cx:pt idx="1788">30000</cx:pt>
          <cx:pt idx="1789">70000</cx:pt>
          <cx:pt idx="1790">140000</cx:pt>
          <cx:pt idx="1791">270000</cx:pt>
          <cx:pt idx="1792">100000</cx:pt>
          <cx:pt idx="1793">230000</cx:pt>
          <cx:pt idx="1794">80000</cx:pt>
          <cx:pt idx="1795">80000</cx:pt>
          <cx:pt idx="1796">60000</cx:pt>
          <cx:pt idx="1797">140000</cx:pt>
          <cx:pt idx="1798">120000</cx:pt>
          <cx:pt idx="1799">200000</cx:pt>
          <cx:pt idx="1800">110000</cx:pt>
          <cx:pt idx="1801">60000</cx:pt>
          <cx:pt idx="1802">240000</cx:pt>
          <cx:pt idx="1803">40000</cx:pt>
          <cx:pt idx="1804">150000</cx:pt>
          <cx:pt idx="1805">70000</cx:pt>
          <cx:pt idx="1806">160000</cx:pt>
          <cx:pt idx="1807">70000</cx:pt>
          <cx:pt idx="1808">70000</cx:pt>
          <cx:pt idx="1809">30000</cx:pt>
          <cx:pt idx="1810">260000</cx:pt>
          <cx:pt idx="1811">330000</cx:pt>
          <cx:pt idx="1812">80000</cx:pt>
          <cx:pt idx="1813">260000</cx:pt>
          <cx:pt idx="1814">110000</cx:pt>
          <cx:pt idx="1815">200000</cx:pt>
          <cx:pt idx="1816">110000</cx:pt>
          <cx:pt idx="1817">140000</cx:pt>
          <cx:pt idx="1818">190000</cx:pt>
          <cx:pt idx="1819">330000</cx:pt>
          <cx:pt idx="1820">260000</cx:pt>
          <cx:pt idx="1821">110000</cx:pt>
          <cx:pt idx="1822">40000</cx:pt>
          <cx:pt idx="1823">120000</cx:pt>
          <cx:pt idx="1824">80000</cx:pt>
          <cx:pt idx="1825">140000</cx:pt>
          <cx:pt idx="1826">110000</cx:pt>
          <cx:pt idx="1827">90000</cx:pt>
          <cx:pt idx="1828">100000</cx:pt>
          <cx:pt idx="1829">150000</cx:pt>
          <cx:pt idx="1830">180000</cx:pt>
          <cx:pt idx="1831">50000</cx:pt>
          <cx:pt idx="1832">50000</cx:pt>
          <cx:pt idx="1833">80000</cx:pt>
          <cx:pt idx="1834">60000</cx:pt>
          <cx:pt idx="1835">60000</cx:pt>
          <cx:pt idx="1836">30000</cx:pt>
          <cx:pt idx="1837">120000</cx:pt>
          <cx:pt idx="1838">170000</cx:pt>
          <cx:pt idx="1839">160000</cx:pt>
          <cx:pt idx="1840">350000</cx:pt>
          <cx:pt idx="1841">60000</cx:pt>
          <cx:pt idx="1842">130000</cx:pt>
          <cx:pt idx="1843">190000</cx:pt>
          <cx:pt idx="1844">180000</cx:pt>
          <cx:pt idx="1845">80000</cx:pt>
          <cx:pt idx="1846">30000</cx:pt>
          <cx:pt idx="1847">100000</cx:pt>
          <cx:pt idx="1848">30000</cx:pt>
          <cx:pt idx="1849">250000</cx:pt>
          <cx:pt idx="1850">100000</cx:pt>
          <cx:pt idx="1851">60000</cx:pt>
          <cx:pt idx="1852">120000</cx:pt>
          <cx:pt idx="1853">60000</cx:pt>
          <cx:pt idx="1854">50000</cx:pt>
          <cx:pt idx="1855">10000</cx:pt>
          <cx:pt idx="1856">100000</cx:pt>
          <cx:pt idx="1857">80000</cx:pt>
          <cx:pt idx="1858">20000</cx:pt>
          <cx:pt idx="1859">100000</cx:pt>
          <cx:pt idx="1860">180000</cx:pt>
          <cx:pt idx="1861">120000</cx:pt>
          <cx:pt idx="1862">100000</cx:pt>
          <cx:pt idx="1863">80000</cx:pt>
          <cx:pt idx="1864">140000</cx:pt>
          <cx:pt idx="1865">90000</cx:pt>
          <cx:pt idx="1866">330000</cx:pt>
          <cx:pt idx="1867">140000</cx:pt>
          <cx:pt idx="1868">100000</cx:pt>
          <cx:pt idx="1869">320000</cx:pt>
          <cx:pt idx="1870">110000</cx:pt>
          <cx:pt idx="1871">90000</cx:pt>
          <cx:pt idx="1872">50000</cx:pt>
          <cx:pt idx="1873">130000</cx:pt>
          <cx:pt idx="1874">640000</cx:pt>
          <cx:pt idx="1875">250000</cx:pt>
          <cx:pt idx="1876">70000</cx:pt>
          <cx:pt idx="1877">60000</cx:pt>
          <cx:pt idx="1878">90000</cx:pt>
          <cx:pt idx="1879">50000</cx:pt>
          <cx:pt idx="1880">60000</cx:pt>
          <cx:pt idx="1881">50000</cx:pt>
          <cx:pt idx="1882">70000</cx:pt>
          <cx:pt idx="1883">270000</cx:pt>
          <cx:pt idx="1884">60000</cx:pt>
          <cx:pt idx="1885">100000</cx:pt>
          <cx:pt idx="1886">160000</cx:pt>
          <cx:pt idx="1887">180000</cx:pt>
          <cx:pt idx="1888">110000</cx:pt>
          <cx:pt idx="1889">90000</cx:pt>
          <cx:pt idx="1890">250000</cx:pt>
          <cx:pt idx="1891">60000</cx:pt>
          <cx:pt idx="1892">40000</cx:pt>
          <cx:pt idx="1893">80000</cx:pt>
          <cx:pt idx="1894">190000</cx:pt>
          <cx:pt idx="1895">80000</cx:pt>
          <cx:pt idx="1896">350000</cx:pt>
          <cx:pt idx="1897">290000</cx:pt>
          <cx:pt idx="1898">160000</cx:pt>
          <cx:pt idx="1899">230000</cx:pt>
          <cx:pt idx="1900">160000</cx:pt>
          <cx:pt idx="1901">340000</cx:pt>
          <cx:pt idx="1902">80000</cx:pt>
          <cx:pt idx="1903">50000</cx:pt>
          <cx:pt idx="1904">380000</cx:pt>
          <cx:pt idx="1905">80000</cx:pt>
          <cx:pt idx="1906">210000</cx:pt>
          <cx:pt idx="1907">380000</cx:pt>
          <cx:pt idx="1908">110000</cx:pt>
          <cx:pt idx="1909">120000</cx:pt>
          <cx:pt idx="1910">220000</cx:pt>
          <cx:pt idx="1911">70000</cx:pt>
          <cx:pt idx="1912">190000</cx:pt>
          <cx:pt idx="1913">110000</cx:pt>
          <cx:pt idx="1914">90000</cx:pt>
          <cx:pt idx="1915">50000</cx:pt>
          <cx:pt idx="1916">70000</cx:pt>
          <cx:pt idx="1917">340000</cx:pt>
          <cx:pt idx="1918">180000</cx:pt>
          <cx:pt idx="1919">230000</cx:pt>
          <cx:pt idx="1920">120000</cx:pt>
          <cx:pt idx="1921">230000</cx:pt>
          <cx:pt idx="1922">160000</cx:pt>
          <cx:pt idx="1923">50000</cx:pt>
          <cx:pt idx="1924">60000</cx:pt>
          <cx:pt idx="1925">240000</cx:pt>
          <cx:pt idx="1926">210000</cx:pt>
          <cx:pt idx="1927">240000</cx:pt>
          <cx:pt idx="1928">10000</cx:pt>
          <cx:pt idx="1929">120000</cx:pt>
          <cx:pt idx="1930">90000</cx:pt>
          <cx:pt idx="1931">80000</cx:pt>
          <cx:pt idx="1932">90000</cx:pt>
          <cx:pt idx="1933">10000</cx:pt>
          <cx:pt idx="1934">310000</cx:pt>
          <cx:pt idx="1935">140000</cx:pt>
          <cx:pt idx="1936">480000</cx:pt>
          <cx:pt idx="1937">190000</cx:pt>
          <cx:pt idx="1938">60000</cx:pt>
          <cx:pt idx="1939">50000</cx:pt>
          <cx:pt idx="1940">100000</cx:pt>
          <cx:pt idx="1941">90000</cx:pt>
          <cx:pt idx="1942">160000</cx:pt>
          <cx:pt idx="1943">250000</cx:pt>
          <cx:pt idx="1944">110000</cx:pt>
          <cx:pt idx="1945">220000</cx:pt>
          <cx:pt idx="1946">50000</cx:pt>
          <cx:pt idx="1947">120000</cx:pt>
          <cx:pt idx="1948">60000</cx:pt>
          <cx:pt idx="1949">60000</cx:pt>
          <cx:pt idx="1950">30000</cx:pt>
          <cx:pt idx="1951">160000</cx:pt>
          <cx:pt idx="1952">190000</cx:pt>
          <cx:pt idx="1953">280000</cx:pt>
          <cx:pt idx="1954">80000</cx:pt>
          <cx:pt idx="1955">370000</cx:pt>
          <cx:pt idx="1956">70000</cx:pt>
          <cx:pt idx="1957">90000</cx:pt>
          <cx:pt idx="1958">60000</cx:pt>
          <cx:pt idx="1959">40000</cx:pt>
          <cx:pt idx="1960">50000</cx:pt>
          <cx:pt idx="1961">150000</cx:pt>
          <cx:pt idx="1962">60000</cx:pt>
          <cx:pt idx="1963">60000</cx:pt>
          <cx:pt idx="1964">190000</cx:pt>
          <cx:pt idx="1965">140000</cx:pt>
          <cx:pt idx="1966">110000</cx:pt>
          <cx:pt idx="1967">120000</cx:pt>
          <cx:pt idx="1968">120000</cx:pt>
          <cx:pt idx="1969">80000</cx:pt>
          <cx:pt idx="1970">100000</cx:pt>
          <cx:pt idx="1971">180000</cx:pt>
          <cx:pt idx="1972">10000</cx:pt>
          <cx:pt idx="1973">110000</cx:pt>
          <cx:pt idx="1974">300000</cx:pt>
          <cx:pt idx="1975">90000</cx:pt>
          <cx:pt idx="1976">190000</cx:pt>
          <cx:pt idx="1977">50000</cx:pt>
          <cx:pt idx="1978">200000</cx:pt>
          <cx:pt idx="1979">70000</cx:pt>
          <cx:pt idx="1980">60000</cx:pt>
          <cx:pt idx="1981">100000</cx:pt>
          <cx:pt idx="1982">400000</cx:pt>
          <cx:pt idx="1983">380000</cx:pt>
          <cx:pt idx="1984">60000</cx:pt>
          <cx:pt idx="1985">110000</cx:pt>
          <cx:pt idx="1986">20000</cx:pt>
          <cx:pt idx="1987">150000</cx:pt>
          <cx:pt idx="1988">150000</cx:pt>
          <cx:pt idx="1989">60000</cx:pt>
          <cx:pt idx="1990">80000</cx:pt>
          <cx:pt idx="1991">60000</cx:pt>
          <cx:pt idx="1992">110000</cx:pt>
          <cx:pt idx="1993">70000</cx:pt>
          <cx:pt idx="1994">40000</cx:pt>
          <cx:pt idx="1995">110000</cx:pt>
          <cx:pt idx="1996">100000</cx:pt>
          <cx:pt idx="1997">60000</cx:pt>
          <cx:pt idx="1998">80000</cx:pt>
          <cx:pt idx="1999">10000</cx:pt>
          <cx:pt idx="2000">170000</cx:pt>
          <cx:pt idx="2001">60000</cx:pt>
          <cx:pt idx="2002">190000</cx:pt>
          <cx:pt idx="2003">200000</cx:pt>
          <cx:pt idx="2004">50000</cx:pt>
          <cx:pt idx="2005">270000</cx:pt>
          <cx:pt idx="2006">160000</cx:pt>
          <cx:pt idx="2007">110000</cx:pt>
          <cx:pt idx="2008">30000</cx:pt>
          <cx:pt idx="2009">70000</cx:pt>
          <cx:pt idx="2010">230000</cx:pt>
          <cx:pt idx="2011">20000</cx:pt>
          <cx:pt idx="2012">270000</cx:pt>
          <cx:pt idx="2013">530000</cx:pt>
          <cx:pt idx="2014">120000</cx:pt>
          <cx:pt idx="2015">300000</cx:pt>
          <cx:pt idx="2016">50000</cx:pt>
          <cx:pt idx="2017">60000</cx:pt>
          <cx:pt idx="2018">140000</cx:pt>
          <cx:pt idx="2019">50000</cx:pt>
          <cx:pt idx="2020">110000</cx:pt>
          <cx:pt idx="2021">70000</cx:pt>
          <cx:pt idx="2022">840000</cx:pt>
          <cx:pt idx="2023">60000</cx:pt>
          <cx:pt idx="2024">120000</cx:pt>
          <cx:pt idx="2025">50000</cx:pt>
          <cx:pt idx="2026">130000</cx:pt>
          <cx:pt idx="2027">20000</cx:pt>
          <cx:pt idx="2028">180000</cx:pt>
          <cx:pt idx="2029">240000</cx:pt>
          <cx:pt idx="2030">80000</cx:pt>
          <cx:pt idx="2031">80000</cx:pt>
          <cx:pt idx="2032">40000</cx:pt>
          <cx:pt idx="2033">40000</cx:pt>
          <cx:pt idx="2034">390000</cx:pt>
          <cx:pt idx="2035">150000</cx:pt>
          <cx:pt idx="2036">50000</cx:pt>
          <cx:pt idx="2037">530000</cx:pt>
          <cx:pt idx="2038">70000</cx:pt>
          <cx:pt idx="2039">250000</cx:pt>
          <cx:pt idx="2040">100000</cx:pt>
          <cx:pt idx="2041">70000</cx:pt>
          <cx:pt idx="2042">100000</cx:pt>
          <cx:pt idx="2043">200000</cx:pt>
          <cx:pt idx="2044">280000</cx:pt>
          <cx:pt idx="2045">20000</cx:pt>
          <cx:pt idx="2046">110000</cx:pt>
          <cx:pt idx="2047">60000</cx:pt>
          <cx:pt idx="2048">50000</cx:pt>
          <cx:pt idx="2049">380000</cx:pt>
          <cx:pt idx="2050">80000</cx:pt>
          <cx:pt idx="2051">120000</cx:pt>
          <cx:pt idx="2052">20000</cx:pt>
          <cx:pt idx="2053">160000</cx:pt>
          <cx:pt idx="2054">100000</cx:pt>
          <cx:pt idx="2055">240000</cx:pt>
          <cx:pt idx="2056">350000</cx:pt>
          <cx:pt idx="2057">240000</cx:pt>
          <cx:pt idx="2058">90000</cx:pt>
          <cx:pt idx="2059">90000</cx:pt>
          <cx:pt idx="2060">130000</cx:pt>
          <cx:pt idx="2061">50000</cx:pt>
          <cx:pt idx="2062">300000</cx:pt>
          <cx:pt idx="2063">80000</cx:pt>
          <cx:pt idx="2064">310000</cx:pt>
          <cx:pt idx="2065">190000</cx:pt>
          <cx:pt idx="2066">110000</cx:pt>
          <cx:pt idx="2067">70000</cx:pt>
          <cx:pt idx="2068">140000</cx:pt>
          <cx:pt idx="2069">40000</cx:pt>
          <cx:pt idx="2070">200000</cx:pt>
          <cx:pt idx="2071">10000</cx:pt>
          <cx:pt idx="2072">200000</cx:pt>
          <cx:pt idx="2073">90000</cx:pt>
          <cx:pt idx="2074">420000</cx:pt>
          <cx:pt idx="2075">450000</cx:pt>
          <cx:pt idx="2076">100000</cx:pt>
          <cx:pt idx="2077">110000</cx:pt>
          <cx:pt idx="2078">340000</cx:pt>
          <cx:pt idx="2079">40000</cx:pt>
          <cx:pt idx="2080">150000</cx:pt>
          <cx:pt idx="2081">80000</cx:pt>
          <cx:pt idx="2082">120000</cx:pt>
          <cx:pt idx="2083">100000</cx:pt>
          <cx:pt idx="2084">130000</cx:pt>
          <cx:pt idx="2085">60000</cx:pt>
          <cx:pt idx="2086">50000</cx:pt>
          <cx:pt idx="2087">100000</cx:pt>
          <cx:pt idx="2088">480000</cx:pt>
          <cx:pt idx="2089">210000</cx:pt>
          <cx:pt idx="2090">120000</cx:pt>
          <cx:pt idx="2091">80000</cx:pt>
          <cx:pt idx="2092">80000</cx:pt>
          <cx:pt idx="2093">90000</cx:pt>
          <cx:pt idx="2094">60000</cx:pt>
          <cx:pt idx="2095">50000</cx:pt>
          <cx:pt idx="2096">220000</cx:pt>
          <cx:pt idx="2097">120000</cx:pt>
          <cx:pt idx="2098">110000</cx:pt>
          <cx:pt idx="2099">250000</cx:pt>
          <cx:pt idx="2100">50000</cx:pt>
          <cx:pt idx="2101">40000</cx:pt>
          <cx:pt idx="2102">110000</cx:pt>
          <cx:pt idx="2103">120000</cx:pt>
          <cx:pt idx="2104">160000</cx:pt>
          <cx:pt idx="2105">80000</cx:pt>
          <cx:pt idx="2106">70000</cx:pt>
          <cx:pt idx="2107">650000</cx:pt>
          <cx:pt idx="2108">70000</cx:pt>
          <cx:pt idx="2109">80000</cx:pt>
          <cx:pt idx="2110">170000</cx:pt>
          <cx:pt idx="2111">70000</cx:pt>
          <cx:pt idx="2112">440000</cx:pt>
          <cx:pt idx="2113">360000</cx:pt>
          <cx:pt idx="2114">70000</cx:pt>
          <cx:pt idx="2115">190000</cx:pt>
          <cx:pt idx="2116">60000</cx:pt>
          <cx:pt idx="2117">90000</cx:pt>
          <cx:pt idx="2118">260000</cx:pt>
          <cx:pt idx="2119">80000</cx:pt>
          <cx:pt idx="2120">130000</cx:pt>
          <cx:pt idx="2121">70000</cx:pt>
          <cx:pt idx="2122">180000</cx:pt>
          <cx:pt idx="2123">700000</cx:pt>
          <cx:pt idx="2124">60000</cx:pt>
          <cx:pt idx="2125">260000</cx:pt>
          <cx:pt idx="2126">40000</cx:pt>
          <cx:pt idx="2127">50000</cx:pt>
          <cx:pt idx="2128">120000</cx:pt>
          <cx:pt idx="2129">80000</cx:pt>
          <cx:pt idx="2130">170000</cx:pt>
          <cx:pt idx="2131">230000</cx:pt>
          <cx:pt idx="2132">180000</cx:pt>
          <cx:pt idx="2133">110000</cx:pt>
          <cx:pt idx="2134">70000</cx:pt>
          <cx:pt idx="2135">300000</cx:pt>
          <cx:pt idx="2136">190000</cx:pt>
          <cx:pt idx="2137">160000</cx:pt>
          <cx:pt idx="2138">140000</cx:pt>
          <cx:pt idx="2139">110000</cx:pt>
          <cx:pt idx="2140">70000</cx:pt>
          <cx:pt idx="2141">60000</cx:pt>
          <cx:pt idx="2142">90000</cx:pt>
          <cx:pt idx="2143">80000</cx:pt>
          <cx:pt idx="2144">60000</cx:pt>
          <cx:pt idx="2145">370000</cx:pt>
          <cx:pt idx="2146">130000</cx:pt>
          <cx:pt idx="2147">30000</cx:pt>
          <cx:pt idx="2148">100000</cx:pt>
          <cx:pt idx="2149">70000</cx:pt>
          <cx:pt idx="2150">50000</cx:pt>
          <cx:pt idx="2151">70000</cx:pt>
          <cx:pt idx="2152">200000</cx:pt>
          <cx:pt idx="2153">230000</cx:pt>
          <cx:pt idx="2154">70000</cx:pt>
          <cx:pt idx="2155">140000</cx:pt>
          <cx:pt idx="2156">30000</cx:pt>
          <cx:pt idx="2157">70000</cx:pt>
          <cx:pt idx="2158">50000</cx:pt>
          <cx:pt idx="2159">30000</cx:pt>
          <cx:pt idx="2160">80000</cx:pt>
          <cx:pt idx="2161">100000</cx:pt>
          <cx:pt idx="2162">280000</cx:pt>
          <cx:pt idx="2163">60000</cx:pt>
          <cx:pt idx="2164">80000</cx:pt>
          <cx:pt idx="2165">430000</cx:pt>
          <cx:pt idx="2166">100000</cx:pt>
          <cx:pt idx="2167">150000</cx:pt>
          <cx:pt idx="2168">120000</cx:pt>
          <cx:pt idx="2169">110000</cx:pt>
          <cx:pt idx="2170">40000</cx:pt>
          <cx:pt idx="2171">60000</cx:pt>
          <cx:pt idx="2172">320000</cx:pt>
          <cx:pt idx="2173">140000</cx:pt>
          <cx:pt idx="2174">170000</cx:pt>
          <cx:pt idx="2175">30000</cx:pt>
          <cx:pt idx="2176">40000</cx:pt>
          <cx:pt idx="2177">280000</cx:pt>
          <cx:pt idx="2178">120000</cx:pt>
          <cx:pt idx="2179">110000</cx:pt>
          <cx:pt idx="2180">100000</cx:pt>
          <cx:pt idx="2181">60000</cx:pt>
          <cx:pt idx="2182">260000</cx:pt>
          <cx:pt idx="2183">470000</cx:pt>
          <cx:pt idx="2184">160000</cx:pt>
          <cx:pt idx="2185">60000</cx:pt>
          <cx:pt idx="2186">120000</cx:pt>
          <cx:pt idx="2187">130000</cx:pt>
          <cx:pt idx="2188">160000</cx:pt>
          <cx:pt idx="2189">40000</cx:pt>
          <cx:pt idx="2190">240000</cx:pt>
          <cx:pt idx="2191">140000</cx:pt>
          <cx:pt idx="2192">160000</cx:pt>
          <cx:pt idx="2193">120000</cx:pt>
          <cx:pt idx="2194">270000</cx:pt>
          <cx:pt idx="2195">140000</cx:pt>
          <cx:pt idx="2196">90000</cx:pt>
          <cx:pt idx="2197">170000</cx:pt>
          <cx:pt idx="2198">30000</cx:pt>
          <cx:pt idx="2199">50000</cx:pt>
          <cx:pt idx="2200">180000</cx:pt>
          <cx:pt idx="2201">230000</cx:pt>
          <cx:pt idx="2202">60000</cx:pt>
          <cx:pt idx="2203">210000</cx:pt>
          <cx:pt idx="2204">130000</cx:pt>
          <cx:pt idx="2205">100000</cx:pt>
          <cx:pt idx="2206">120000</cx:pt>
          <cx:pt idx="2207">120000</cx:pt>
          <cx:pt idx="2208">60000</cx:pt>
          <cx:pt idx="2209">290000</cx:pt>
          <cx:pt idx="2210">80000</cx:pt>
          <cx:pt idx="2211">100000</cx:pt>
          <cx:pt idx="2212">520000</cx:pt>
          <cx:pt idx="2213">90000</cx:pt>
          <cx:pt idx="2214">140000</cx:pt>
          <cx:pt idx="2215">60000</cx:pt>
          <cx:pt idx="2216">70000</cx:pt>
          <cx:pt idx="2217">160000</cx:pt>
          <cx:pt idx="2218">140000</cx:pt>
          <cx:pt idx="2219">110000</cx:pt>
          <cx:pt idx="2220">60000</cx:pt>
          <cx:pt idx="2221">120000</cx:pt>
          <cx:pt idx="2222">150000</cx:pt>
          <cx:pt idx="2223">260000</cx:pt>
          <cx:pt idx="2224">80000</cx:pt>
          <cx:pt idx="2225">50000</cx:pt>
          <cx:pt idx="2226">80000</cx:pt>
          <cx:pt idx="2227">150000</cx:pt>
          <cx:pt idx="2228">330000</cx:pt>
          <cx:pt idx="2229">370000</cx:pt>
          <cx:pt idx="2230">170000</cx:pt>
          <cx:pt idx="2231">110000</cx:pt>
          <cx:pt idx="2232">90000</cx:pt>
          <cx:pt idx="2233">110000</cx:pt>
          <cx:pt idx="2234">90000</cx:pt>
          <cx:pt idx="2235">220000</cx:pt>
          <cx:pt idx="2236">90000</cx:pt>
          <cx:pt idx="2237">90000</cx:pt>
          <cx:pt idx="2238">70000</cx:pt>
          <cx:pt idx="2239">90000</cx:pt>
          <cx:pt idx="2240">10000</cx:pt>
          <cx:pt idx="2241">170000</cx:pt>
          <cx:pt idx="2242">100000</cx:pt>
          <cx:pt idx="2243">200000</cx:pt>
          <cx:pt idx="2244">50000</cx:pt>
          <cx:pt idx="2245">120000</cx:pt>
          <cx:pt idx="2246">10000</cx:pt>
          <cx:pt idx="2247">150000</cx:pt>
          <cx:pt idx="2248">60000</cx:pt>
          <cx:pt idx="2249">70000</cx:pt>
          <cx:pt idx="2250">270000</cx:pt>
          <cx:pt idx="2251">320000</cx:pt>
          <cx:pt idx="2252">120000</cx:pt>
          <cx:pt idx="2253">320000</cx:pt>
          <cx:pt idx="2254">30000</cx:pt>
          <cx:pt idx="2255">100000</cx:pt>
          <cx:pt idx="2256">180000</cx:pt>
          <cx:pt idx="2257">260000</cx:pt>
          <cx:pt idx="2258">160000</cx:pt>
          <cx:pt idx="2259">190000</cx:pt>
          <cx:pt idx="2260">170000</cx:pt>
          <cx:pt idx="2261">130000</cx:pt>
          <cx:pt idx="2262">10000</cx:pt>
          <cx:pt idx="2263">90000</cx:pt>
          <cx:pt idx="2264">80000</cx:pt>
          <cx:pt idx="2265">270000</cx:pt>
          <cx:pt idx="2266">170000</cx:pt>
          <cx:pt idx="2267">70000</cx:pt>
          <cx:pt idx="2268">70000</cx:pt>
          <cx:pt idx="2269">70000</cx:pt>
          <cx:pt idx="2270">40000</cx:pt>
          <cx:pt idx="2271">110000</cx:pt>
          <cx:pt idx="2272">130000</cx:pt>
          <cx:pt idx="2273">40000</cx:pt>
          <cx:pt idx="2274">150000</cx:pt>
          <cx:pt idx="2275">210000</cx:pt>
          <cx:pt idx="2276">60000</cx:pt>
          <cx:pt idx="2277">140000</cx:pt>
          <cx:pt idx="2278">140000</cx:pt>
          <cx:pt idx="2279">60000</cx:pt>
          <cx:pt idx="2280">60000</cx:pt>
          <cx:pt idx="2281">60000</cx:pt>
          <cx:pt idx="2282">100000</cx:pt>
          <cx:pt idx="2283">150000</cx:pt>
          <cx:pt idx="2284">200000</cx:pt>
          <cx:pt idx="2285">80000</cx:pt>
          <cx:pt idx="2286">140000</cx:pt>
          <cx:pt idx="2287">80000</cx:pt>
          <cx:pt idx="2288">10000</cx:pt>
          <cx:pt idx="2289">30000</cx:pt>
          <cx:pt idx="2290">140000</cx:pt>
          <cx:pt idx="2291">100000</cx:pt>
          <cx:pt idx="2292">170000</cx:pt>
          <cx:pt idx="2293">180000</cx:pt>
          <cx:pt idx="2294">240000</cx:pt>
          <cx:pt idx="2295">140000</cx:pt>
          <cx:pt idx="2296">90000</cx:pt>
          <cx:pt idx="2297">40000</cx:pt>
          <cx:pt idx="2298">50000</cx:pt>
          <cx:pt idx="2299">220000</cx:pt>
          <cx:pt idx="2300">40000</cx:pt>
          <cx:pt idx="2301">300000</cx:pt>
          <cx:pt idx="2302">270000</cx:pt>
          <cx:pt idx="2303">120000</cx:pt>
          <cx:pt idx="2304">390000</cx:pt>
          <cx:pt idx="2305">80000</cx:pt>
          <cx:pt idx="2306">60000</cx:pt>
          <cx:pt idx="2307">50000</cx:pt>
          <cx:pt idx="2308">150000</cx:pt>
          <cx:pt idx="2309">80000</cx:pt>
          <cx:pt idx="2310">190000</cx:pt>
          <cx:pt idx="2311">50000</cx:pt>
          <cx:pt idx="2312">90000</cx:pt>
          <cx:pt idx="2313">160000</cx:pt>
          <cx:pt idx="2314">110000</cx:pt>
          <cx:pt idx="2315">150000</cx:pt>
          <cx:pt idx="2316">170000</cx:pt>
          <cx:pt idx="2317">30000</cx:pt>
          <cx:pt idx="2318">330000</cx:pt>
          <cx:pt idx="2319">70000</cx:pt>
          <cx:pt idx="2320">330000</cx:pt>
          <cx:pt idx="2321">180000</cx:pt>
          <cx:pt idx="2322">220000</cx:pt>
          <cx:pt idx="2323">150000</cx:pt>
          <cx:pt idx="2324">50000</cx:pt>
          <cx:pt idx="2325">140000</cx:pt>
          <cx:pt idx="2326">10000</cx:pt>
          <cx:pt idx="2327">70000</cx:pt>
          <cx:pt idx="2328">10000</cx:pt>
          <cx:pt idx="2329">90000</cx:pt>
          <cx:pt idx="2330">80000</cx:pt>
          <cx:pt idx="2331">190000</cx:pt>
          <cx:pt idx="2332">110000</cx:pt>
          <cx:pt idx="2333">80000</cx:pt>
          <cx:pt idx="2334">160000</cx:pt>
          <cx:pt idx="2335">50000</cx:pt>
          <cx:pt idx="2336">150000</cx:pt>
          <cx:pt idx="2337">90000</cx:pt>
          <cx:pt idx="2338">160000</cx:pt>
          <cx:pt idx="2339">90000</cx:pt>
          <cx:pt idx="2340">160000</cx:pt>
          <cx:pt idx="2341">60000</cx:pt>
          <cx:pt idx="2342">180000</cx:pt>
          <cx:pt idx="2343">160000</cx:pt>
          <cx:pt idx="2344">170000</cx:pt>
          <cx:pt idx="2345">100000</cx:pt>
          <cx:pt idx="2346">80000</cx:pt>
          <cx:pt idx="2347">350000</cx:pt>
          <cx:pt idx="2348">70000</cx:pt>
          <cx:pt idx="2349">190000</cx:pt>
          <cx:pt idx="2350">190000</cx:pt>
          <cx:pt idx="2351">80000</cx:pt>
          <cx:pt idx="2352">60000</cx:pt>
          <cx:pt idx="2353">130000</cx:pt>
          <cx:pt idx="2354">70000</cx:pt>
          <cx:pt idx="2355">30000</cx:pt>
          <cx:pt idx="2356">150000</cx:pt>
          <cx:pt idx="2357">100000</cx:pt>
          <cx:pt idx="2358">440000</cx:pt>
          <cx:pt idx="2359">130000</cx:pt>
          <cx:pt idx="2360">360000</cx:pt>
          <cx:pt idx="2361">90000</cx:pt>
          <cx:pt idx="2362">60000</cx:pt>
          <cx:pt idx="2363">520000</cx:pt>
          <cx:pt idx="2364">170000</cx:pt>
          <cx:pt idx="2365">40000</cx:pt>
          <cx:pt idx="2366">380000</cx:pt>
          <cx:pt idx="2367">140000</cx:pt>
          <cx:pt idx="2368">120000</cx:pt>
          <cx:pt idx="2369">130000</cx:pt>
          <cx:pt idx="2370">240000</cx:pt>
          <cx:pt idx="2371">70000</cx:pt>
          <cx:pt idx="2372">60000</cx:pt>
          <cx:pt idx="2373">120000</cx:pt>
          <cx:pt idx="2374">190000</cx:pt>
          <cx:pt idx="2375">670000</cx:pt>
          <cx:pt idx="2376">130000</cx:pt>
          <cx:pt idx="2377">230000</cx:pt>
          <cx:pt idx="2378">170000</cx:pt>
          <cx:pt idx="2379">70000</cx:pt>
          <cx:pt idx="2380">90000</cx:pt>
          <cx:pt idx="2381">120000</cx:pt>
          <cx:pt idx="2382">30000</cx:pt>
          <cx:pt idx="2383">70000</cx:pt>
          <cx:pt idx="2384">160000</cx:pt>
          <cx:pt idx="2385">90000</cx:pt>
          <cx:pt idx="2386">40000</cx:pt>
          <cx:pt idx="2387">190000</cx:pt>
          <cx:pt idx="2388">380000</cx:pt>
          <cx:pt idx="2389">380000</cx:pt>
          <cx:pt idx="2390">120000</cx:pt>
          <cx:pt idx="2391">250000</cx:pt>
          <cx:pt idx="2392">150000</cx:pt>
          <cx:pt idx="2393">280000</cx:pt>
          <cx:pt idx="2394">60000</cx:pt>
          <cx:pt idx="2395">90000</cx:pt>
          <cx:pt idx="2396">60000</cx:pt>
          <cx:pt idx="2397">10000</cx:pt>
          <cx:pt idx="2398">80000</cx:pt>
          <cx:pt idx="2399">100000</cx:pt>
          <cx:pt idx="2400">170000</cx:pt>
          <cx:pt idx="2401">240000</cx:pt>
          <cx:pt idx="2402">430000</cx:pt>
          <cx:pt idx="2403">70000</cx:pt>
          <cx:pt idx="2404">120000</cx:pt>
          <cx:pt idx="2405">150000</cx:pt>
          <cx:pt idx="2406">360000</cx:pt>
          <cx:pt idx="2407">60000</cx:pt>
          <cx:pt idx="2408">60000</cx:pt>
          <cx:pt idx="2409">270000</cx:pt>
          <cx:pt idx="2410">40000</cx:pt>
          <cx:pt idx="2411">200000</cx:pt>
          <cx:pt idx="2412">230000</cx:pt>
          <cx:pt idx="2413">120000</cx:pt>
          <cx:pt idx="2414">40000</cx:pt>
          <cx:pt idx="2415">160000</cx:pt>
          <cx:pt idx="2416">150000</cx:pt>
          <cx:pt idx="2417">130000</cx:pt>
          <cx:pt idx="2418">40000</cx:pt>
          <cx:pt idx="2419">80000</cx:pt>
          <cx:pt idx="2420">280000</cx:pt>
          <cx:pt idx="2421">80000</cx:pt>
          <cx:pt idx="2422">170000</cx:pt>
          <cx:pt idx="2423">340000</cx:pt>
          <cx:pt idx="2424">180000</cx:pt>
          <cx:pt idx="2425">490000</cx:pt>
          <cx:pt idx="2426">350000</cx:pt>
          <cx:pt idx="2427">80000</cx:pt>
          <cx:pt idx="2428">90000</cx:pt>
          <cx:pt idx="2429">100000</cx:pt>
          <cx:pt idx="2430">60000</cx:pt>
          <cx:pt idx="2431">110000</cx:pt>
          <cx:pt idx="2432">120000</cx:pt>
          <cx:pt idx="2433">100000</cx:pt>
          <cx:pt idx="2434">40000</cx:pt>
          <cx:pt idx="2435">50000</cx:pt>
          <cx:pt idx="2436">160000</cx:pt>
          <cx:pt idx="2437">130000</cx:pt>
          <cx:pt idx="2438">60000</cx:pt>
          <cx:pt idx="2439">70000</cx:pt>
          <cx:pt idx="2440">140000</cx:pt>
          <cx:pt idx="2441">90000</cx:pt>
          <cx:pt idx="2442">70000</cx:pt>
          <cx:pt idx="2443">50000</cx:pt>
          <cx:pt idx="2444">80000</cx:pt>
          <cx:pt idx="2445">90000</cx:pt>
          <cx:pt idx="2446">30000</cx:pt>
          <cx:pt idx="2447">170000</cx:pt>
          <cx:pt idx="2448">50000</cx:pt>
          <cx:pt idx="2449">120000</cx:pt>
          <cx:pt idx="2450">220000</cx:pt>
          <cx:pt idx="2451">70000</cx:pt>
          <cx:pt idx="2452">70000</cx:pt>
          <cx:pt idx="2453">260000</cx:pt>
          <cx:pt idx="2454">170000</cx:pt>
          <cx:pt idx="2455">60000</cx:pt>
          <cx:pt idx="2456">60000</cx:pt>
          <cx:pt idx="2457">40000</cx:pt>
          <cx:pt idx="2458">40000</cx:pt>
          <cx:pt idx="2459">290000</cx:pt>
          <cx:pt idx="2460">80000</cx:pt>
          <cx:pt idx="2461">70000</cx:pt>
          <cx:pt idx="2462">100000</cx:pt>
          <cx:pt idx="2463">50000</cx:pt>
          <cx:pt idx="2464">10000</cx:pt>
          <cx:pt idx="2465">90000</cx:pt>
          <cx:pt idx="2466">70000</cx:pt>
          <cx:pt idx="2467">60000</cx:pt>
          <cx:pt idx="2468">380000</cx:pt>
          <cx:pt idx="2469">410000</cx:pt>
          <cx:pt idx="2470">310000</cx:pt>
          <cx:pt idx="2471">130000</cx:pt>
          <cx:pt idx="2472">320000</cx:pt>
          <cx:pt idx="2473">60000</cx:pt>
          <cx:pt idx="2474">70000</cx:pt>
          <cx:pt idx="2475">220000</cx:pt>
          <cx:pt idx="2476">60000</cx:pt>
          <cx:pt idx="2477">110000</cx:pt>
          <cx:pt idx="2478">30000</cx:pt>
          <cx:pt idx="2479">110000</cx:pt>
          <cx:pt idx="2480">140000</cx:pt>
          <cx:pt idx="2481">160000</cx:pt>
          <cx:pt idx="2482">50000</cx:pt>
          <cx:pt idx="2483">150000</cx:pt>
          <cx:pt idx="2484">130000</cx:pt>
          <cx:pt idx="2485">80000</cx:pt>
          <cx:pt idx="2486">230000</cx:pt>
          <cx:pt idx="2487">70000</cx:pt>
          <cx:pt idx="2488">120000</cx:pt>
          <cx:pt idx="2489">360000</cx:pt>
          <cx:pt idx="2490">80000</cx:pt>
          <cx:pt idx="2491">150000</cx:pt>
          <cx:pt idx="2492">100000</cx:pt>
          <cx:pt idx="2493">70000</cx:pt>
          <cx:pt idx="2494">10000</cx:pt>
          <cx:pt idx="2495">390000</cx:pt>
          <cx:pt idx="2496">420000</cx:pt>
          <cx:pt idx="2497">40000</cx:pt>
          <cx:pt idx="2498">240000</cx:pt>
          <cx:pt idx="2499">80000</cx:pt>
          <cx:pt idx="2500">40000</cx:pt>
          <cx:pt idx="2501">270000</cx:pt>
          <cx:pt idx="2502">30000</cx:pt>
          <cx:pt idx="2503">370000</cx:pt>
          <cx:pt idx="2504">60000</cx:pt>
          <cx:pt idx="2505">220000</cx:pt>
          <cx:pt idx="2506">70000</cx:pt>
          <cx:pt idx="2507">100000</cx:pt>
          <cx:pt idx="2508">190000</cx:pt>
          <cx:pt idx="2509">70000</cx:pt>
          <cx:pt idx="2510">90000</cx:pt>
          <cx:pt idx="2511">60000</cx:pt>
          <cx:pt idx="2512">70000</cx:pt>
          <cx:pt idx="2513">70000</cx:pt>
          <cx:pt idx="2514">60000</cx:pt>
          <cx:pt idx="2515">30000</cx:pt>
          <cx:pt idx="2516">300000</cx:pt>
          <cx:pt idx="2517">70000</cx:pt>
          <cx:pt idx="2518">50000</cx:pt>
          <cx:pt idx="2519">60000</cx:pt>
          <cx:pt idx="2520">380000</cx:pt>
          <cx:pt idx="2521">50000</cx:pt>
          <cx:pt idx="2522">160000</cx:pt>
          <cx:pt idx="2523">100000</cx:pt>
          <cx:pt idx="2524">100000</cx:pt>
          <cx:pt idx="2525">200000</cx:pt>
          <cx:pt idx="2526">80000</cx:pt>
          <cx:pt idx="2527">40000</cx:pt>
          <cx:pt idx="2528">220000</cx:pt>
          <cx:pt idx="2529">50000</cx:pt>
          <cx:pt idx="2530">40000</cx:pt>
          <cx:pt idx="2531">160000</cx:pt>
          <cx:pt idx="2532">160000</cx:pt>
          <cx:pt idx="2533">80000</cx:pt>
          <cx:pt idx="2534">20000</cx:pt>
          <cx:pt idx="2535">510000</cx:pt>
          <cx:pt idx="2536">220000</cx:pt>
          <cx:pt idx="2537">120000</cx:pt>
          <cx:pt idx="2538">80000</cx:pt>
          <cx:pt idx="2539">210000</cx:pt>
          <cx:pt idx="2540">160000</cx:pt>
          <cx:pt idx="2541">160000</cx:pt>
          <cx:pt idx="2542">110000</cx:pt>
          <cx:pt idx="2543">1280000</cx:pt>
          <cx:pt idx="2544">90000</cx:pt>
          <cx:pt idx="2545">200000</cx:pt>
          <cx:pt idx="2546">130000</cx:pt>
          <cx:pt idx="2547">100000</cx:pt>
          <cx:pt idx="2548">200000</cx:pt>
          <cx:pt idx="2549">60000</cx:pt>
          <cx:pt idx="2550">140000</cx:pt>
          <cx:pt idx="2551">170000</cx:pt>
          <cx:pt idx="2552">120000</cx:pt>
          <cx:pt idx="2553">180000</cx:pt>
          <cx:pt idx="2554">260000</cx:pt>
          <cx:pt idx="2555">150000</cx:pt>
          <cx:pt idx="2556">320000</cx:pt>
          <cx:pt idx="2557">120000</cx:pt>
          <cx:pt idx="2558">60000</cx:pt>
          <cx:pt idx="2559">70000</cx:pt>
          <cx:pt idx="2560">70000</cx:pt>
          <cx:pt idx="2561">190000</cx:pt>
          <cx:pt idx="2562">160000</cx:pt>
          <cx:pt idx="2563">150000</cx:pt>
          <cx:pt idx="2564">70000</cx:pt>
          <cx:pt idx="2565">40000</cx:pt>
          <cx:pt idx="2566">260000</cx:pt>
          <cx:pt idx="2567">120000</cx:pt>
          <cx:pt idx="2568">90000</cx:pt>
          <cx:pt idx="2569">30000</cx:pt>
          <cx:pt idx="2570">140000</cx:pt>
          <cx:pt idx="2571">140000</cx:pt>
          <cx:pt idx="2572">70000</cx:pt>
          <cx:pt idx="2573">160000</cx:pt>
          <cx:pt idx="2574">60000</cx:pt>
          <cx:pt idx="2575">90000</cx:pt>
          <cx:pt idx="2576">110000</cx:pt>
          <cx:pt idx="2577">150000</cx:pt>
          <cx:pt idx="2578">150000</cx:pt>
          <cx:pt idx="2579">60000</cx:pt>
          <cx:pt idx="2580">80000</cx:pt>
          <cx:pt idx="2581">150000</cx:pt>
          <cx:pt idx="2582">80000</cx:pt>
          <cx:pt idx="2583">30000</cx:pt>
          <cx:pt idx="2584">40000</cx:pt>
          <cx:pt idx="2585">120000</cx:pt>
          <cx:pt idx="2586">40000</cx:pt>
          <cx:pt idx="2587">70000</cx:pt>
          <cx:pt idx="2588">70000</cx:pt>
          <cx:pt idx="2589">150000</cx:pt>
          <cx:pt idx="2590">40000</cx:pt>
          <cx:pt idx="2591">70000</cx:pt>
          <cx:pt idx="2592">140000</cx:pt>
          <cx:pt idx="2593">70000</cx:pt>
          <cx:pt idx="2594">150000</cx:pt>
          <cx:pt idx="2595">10000</cx:pt>
          <cx:pt idx="2596">120000</cx:pt>
          <cx:pt idx="2597">240000</cx:pt>
          <cx:pt idx="2598">150000</cx:pt>
          <cx:pt idx="2599">130000</cx:pt>
          <cx:pt idx="2600">270000</cx:pt>
          <cx:pt idx="2601">60000</cx:pt>
          <cx:pt idx="2602">110000</cx:pt>
          <cx:pt idx="2603">70000</cx:pt>
          <cx:pt idx="2604">100000</cx:pt>
          <cx:pt idx="2605">140000</cx:pt>
          <cx:pt idx="2606">120000</cx:pt>
          <cx:pt idx="2607">210000</cx:pt>
          <cx:pt idx="2608">100000</cx:pt>
          <cx:pt idx="2609">70000</cx:pt>
          <cx:pt idx="2610">190000</cx:pt>
          <cx:pt idx="2611">60000</cx:pt>
          <cx:pt idx="2612">120000</cx:pt>
          <cx:pt idx="2613">50000</cx:pt>
          <cx:pt idx="2614">170000</cx:pt>
          <cx:pt idx="2615">30000</cx:pt>
          <cx:pt idx="2616">60000</cx:pt>
          <cx:pt idx="2617">100000</cx:pt>
          <cx:pt idx="2618">190000</cx:pt>
          <cx:pt idx="2619">70000</cx:pt>
          <cx:pt idx="2620">90000</cx:pt>
          <cx:pt idx="2621">140000</cx:pt>
          <cx:pt idx="2622">80000</cx:pt>
          <cx:pt idx="2623">10000</cx:pt>
          <cx:pt idx="2624">300000</cx:pt>
          <cx:pt idx="2625">150000</cx:pt>
          <cx:pt idx="2626">80000</cx:pt>
          <cx:pt idx="2627">100000</cx:pt>
          <cx:pt idx="2628">200000</cx:pt>
          <cx:pt idx="2629">100000</cx:pt>
          <cx:pt idx="2630">250000</cx:pt>
          <cx:pt idx="2631">30000</cx:pt>
          <cx:pt idx="2632">100000</cx:pt>
          <cx:pt idx="2633">140000</cx:pt>
          <cx:pt idx="2634">70000</cx:pt>
          <cx:pt idx="2635">120000</cx:pt>
          <cx:pt idx="2636">110000</cx:pt>
          <cx:pt idx="2637">60000</cx:pt>
          <cx:pt idx="2638">20000</cx:pt>
          <cx:pt idx="2639">70000</cx:pt>
          <cx:pt idx="2640">120000</cx:pt>
          <cx:pt idx="2641">90000</cx:pt>
          <cx:pt idx="2642">50000</cx:pt>
          <cx:pt idx="2643">180000</cx:pt>
          <cx:pt idx="2644">150000</cx:pt>
          <cx:pt idx="2645">60000</cx:pt>
          <cx:pt idx="2646">110000</cx:pt>
          <cx:pt idx="2647">50000</cx:pt>
          <cx:pt idx="2648">520000</cx:pt>
          <cx:pt idx="2649">330000</cx:pt>
          <cx:pt idx="2650">370000</cx:pt>
          <cx:pt idx="2651">120000</cx:pt>
          <cx:pt idx="2652">40000</cx:pt>
          <cx:pt idx="2653">160000</cx:pt>
          <cx:pt idx="2654">450000</cx:pt>
          <cx:pt idx="2655">90000</cx:pt>
          <cx:pt idx="2656">210000</cx:pt>
          <cx:pt idx="2657">130000</cx:pt>
          <cx:pt idx="2658">80000</cx:pt>
          <cx:pt idx="2659">80000</cx:pt>
          <cx:pt idx="2660">140000</cx:pt>
          <cx:pt idx="2661">150000</cx:pt>
          <cx:pt idx="2662">70000</cx:pt>
          <cx:pt idx="2663">90000</cx:pt>
          <cx:pt idx="2664">140000</cx:pt>
          <cx:pt idx="2665">110000</cx:pt>
          <cx:pt idx="2666">170000</cx:pt>
          <cx:pt idx="2667">110000</cx:pt>
          <cx:pt idx="2668">90000</cx:pt>
          <cx:pt idx="2669">70000</cx:pt>
          <cx:pt idx="2670">170000</cx:pt>
          <cx:pt idx="2671">150000</cx:pt>
          <cx:pt idx="2672">270000</cx:pt>
          <cx:pt idx="2673">150000</cx:pt>
          <cx:pt idx="2674">80000</cx:pt>
          <cx:pt idx="2675">150000</cx:pt>
          <cx:pt idx="2676">80000</cx:pt>
          <cx:pt idx="2677">90000</cx:pt>
          <cx:pt idx="2678">90000</cx:pt>
          <cx:pt idx="2679">220000</cx:pt>
          <cx:pt idx="2680">110000</cx:pt>
          <cx:pt idx="2681">280000</cx:pt>
          <cx:pt idx="2682">140000</cx:pt>
          <cx:pt idx="2683">100000</cx:pt>
          <cx:pt idx="2684">10000</cx:pt>
          <cx:pt idx="2685">90000</cx:pt>
          <cx:pt idx="2686">40000</cx:pt>
          <cx:pt idx="2687">120000</cx:pt>
          <cx:pt idx="2688">130000</cx:pt>
          <cx:pt idx="2689">140000</cx:pt>
          <cx:pt idx="2690">70000</cx:pt>
          <cx:pt idx="2691">100000</cx:pt>
          <cx:pt idx="2692">60000</cx:pt>
          <cx:pt idx="2693">110000</cx:pt>
          <cx:pt idx="2694">150000</cx:pt>
          <cx:pt idx="2695">520000</cx:pt>
          <cx:pt idx="2696">350000</cx:pt>
          <cx:pt idx="2697">40000</cx:pt>
          <cx:pt idx="2698">270000</cx:pt>
          <cx:pt idx="2699">120000</cx:pt>
          <cx:pt idx="2700">250000</cx:pt>
          <cx:pt idx="2701">70000</cx:pt>
          <cx:pt idx="2702">140000</cx:pt>
          <cx:pt idx="2703">60000</cx:pt>
          <cx:pt idx="2704">40000</cx:pt>
          <cx:pt idx="2705">90000</cx:pt>
          <cx:pt idx="2706">80000</cx:pt>
          <cx:pt idx="2707">480000</cx:pt>
          <cx:pt idx="2708">60000</cx:pt>
          <cx:pt idx="2709">30000</cx:pt>
          <cx:pt idx="2710">60000</cx:pt>
          <cx:pt idx="2711">90000</cx:pt>
          <cx:pt idx="2712">40000</cx:pt>
          <cx:pt idx="2713">170000</cx:pt>
          <cx:pt idx="2714">180000</cx:pt>
          <cx:pt idx="2715">100000</cx:pt>
          <cx:pt idx="2716">210000</cx:pt>
          <cx:pt idx="2717">60000</cx:pt>
          <cx:pt idx="2718">320000</cx:pt>
          <cx:pt idx="2719">280000</cx:pt>
          <cx:pt idx="2720">80000</cx:pt>
          <cx:pt idx="2721">10000</cx:pt>
          <cx:pt idx="2722">30000</cx:pt>
          <cx:pt idx="2723">110000</cx:pt>
          <cx:pt idx="2724">60000</cx:pt>
          <cx:pt idx="2725">110000</cx:pt>
          <cx:pt idx="2726">60000</cx:pt>
          <cx:pt idx="2727">90000</cx:pt>
          <cx:pt idx="2728">50000</cx:pt>
          <cx:pt idx="2729">100000</cx:pt>
          <cx:pt idx="2730">110000</cx:pt>
          <cx:pt idx="2731">110000</cx:pt>
          <cx:pt idx="2732">20000</cx:pt>
          <cx:pt idx="2733">390000</cx:pt>
          <cx:pt idx="2734">30000</cx:pt>
          <cx:pt idx="2735">460000</cx:pt>
          <cx:pt idx="2736">200000</cx:pt>
          <cx:pt idx="2737">100000</cx:pt>
          <cx:pt idx="2738">40000</cx:pt>
          <cx:pt idx="2739">260000</cx:pt>
          <cx:pt idx="2740">90000</cx:pt>
          <cx:pt idx="2741">120000</cx:pt>
          <cx:pt idx="2742">20000</cx:pt>
          <cx:pt idx="2743">170000</cx:pt>
          <cx:pt idx="2744">80000</cx:pt>
          <cx:pt idx="2745">120000</cx:pt>
          <cx:pt idx="2746">150000</cx:pt>
          <cx:pt idx="2747">750000</cx:pt>
          <cx:pt idx="2748">100000</cx:pt>
          <cx:pt idx="2749">10000</cx:pt>
          <cx:pt idx="2750">70000</cx:pt>
          <cx:pt idx="2751">240000</cx:pt>
          <cx:pt idx="2752">120000</cx:pt>
          <cx:pt idx="2753">150000</cx:pt>
          <cx:pt idx="2754">240000</cx:pt>
          <cx:pt idx="2755">50000</cx:pt>
          <cx:pt idx="2756">80000</cx:pt>
          <cx:pt idx="2757">250000</cx:pt>
          <cx:pt idx="2758">220000</cx:pt>
          <cx:pt idx="2759">280000</cx:pt>
          <cx:pt idx="2760">60000</cx:pt>
          <cx:pt idx="2761">70000</cx:pt>
          <cx:pt idx="2762">120000</cx:pt>
          <cx:pt idx="2763">270000</cx:pt>
          <cx:pt idx="2764">480000</cx:pt>
          <cx:pt idx="2765">40000</cx:pt>
          <cx:pt idx="2766">110000</cx:pt>
          <cx:pt idx="2767">290000</cx:pt>
          <cx:pt idx="2768">320000</cx:pt>
          <cx:pt idx="2769">160000</cx:pt>
          <cx:pt idx="2770">100000</cx:pt>
          <cx:pt idx="2771">210000</cx:pt>
          <cx:pt idx="2772">70000</cx:pt>
          <cx:pt idx="2773">120000</cx:pt>
          <cx:pt idx="2774">100000</cx:pt>
          <cx:pt idx="2775">230000</cx:pt>
          <cx:pt idx="2776">60000</cx:pt>
          <cx:pt idx="2777">680000</cx:pt>
          <cx:pt idx="2778">360000</cx:pt>
          <cx:pt idx="2779">70000</cx:pt>
          <cx:pt idx="2780">170000</cx:pt>
          <cx:pt idx="2781">60000</cx:pt>
          <cx:pt idx="2782">150000</cx:pt>
          <cx:pt idx="2783">30000</cx:pt>
          <cx:pt idx="2784">80000</cx:pt>
          <cx:pt idx="2785">120000</cx:pt>
          <cx:pt idx="2786">50000</cx:pt>
          <cx:pt idx="2787">90000</cx:pt>
          <cx:pt idx="2788">40000</cx:pt>
          <cx:pt idx="2789">160000</cx:pt>
          <cx:pt idx="2790">240000</cx:pt>
          <cx:pt idx="2791">290000</cx:pt>
          <cx:pt idx="2792">110000</cx:pt>
          <cx:pt idx="2793">610000</cx:pt>
          <cx:pt idx="2794">40000</cx:pt>
          <cx:pt idx="2795">300000</cx:pt>
          <cx:pt idx="2796">120000</cx:pt>
          <cx:pt idx="2797">120000</cx:pt>
          <cx:pt idx="2798">260000</cx:pt>
          <cx:pt idx="2799">80000</cx:pt>
          <cx:pt idx="2800">50000</cx:pt>
          <cx:pt idx="2801">150000</cx:pt>
          <cx:pt idx="2802">80000</cx:pt>
          <cx:pt idx="2803">170000</cx:pt>
          <cx:pt idx="2804">160000</cx:pt>
          <cx:pt idx="2805">60000</cx:pt>
          <cx:pt idx="2806">260000</cx:pt>
          <cx:pt idx="2807">60000</cx:pt>
          <cx:pt idx="2808">180000</cx:pt>
          <cx:pt idx="2809">130000</cx:pt>
          <cx:pt idx="2810">110000</cx:pt>
          <cx:pt idx="2811">230000</cx:pt>
          <cx:pt idx="2812">220000</cx:pt>
          <cx:pt idx="2813">500000</cx:pt>
          <cx:pt idx="2814">60000</cx:pt>
          <cx:pt idx="2815">310000</cx:pt>
          <cx:pt idx="2816">290000</cx:pt>
          <cx:pt idx="2817">130000</cx:pt>
          <cx:pt idx="2818">20000</cx:pt>
          <cx:pt idx="2819">190000</cx:pt>
          <cx:pt idx="2820">40000</cx:pt>
          <cx:pt idx="2821">70000</cx:pt>
          <cx:pt idx="2822">150000</cx:pt>
          <cx:pt idx="2823">90000</cx:pt>
          <cx:pt idx="2824">60000</cx:pt>
          <cx:pt idx="2825">210000</cx:pt>
          <cx:pt idx="2826">70000</cx:pt>
          <cx:pt idx="2827">120000</cx:pt>
          <cx:pt idx="2828">170000</cx:pt>
          <cx:pt idx="2829">80000</cx:pt>
          <cx:pt idx="2830">170000</cx:pt>
          <cx:pt idx="2831">160000</cx:pt>
          <cx:pt idx="2832">80000</cx:pt>
          <cx:pt idx="2833">60000</cx:pt>
          <cx:pt idx="2834">260000</cx:pt>
          <cx:pt idx="2835">90000</cx:pt>
          <cx:pt idx="2836">60000</cx:pt>
          <cx:pt idx="2837">210000</cx:pt>
          <cx:pt idx="2838">120000</cx:pt>
          <cx:pt idx="2839">60000</cx:pt>
          <cx:pt idx="2840">250000</cx:pt>
          <cx:pt idx="2841">130000</cx:pt>
          <cx:pt idx="2842">70000</cx:pt>
          <cx:pt idx="2843">320000</cx:pt>
          <cx:pt idx="2844">60000</cx:pt>
          <cx:pt idx="2845">70000</cx:pt>
          <cx:pt idx="2846">50000</cx:pt>
          <cx:pt idx="2847">190000</cx:pt>
          <cx:pt idx="2848">60000</cx:pt>
          <cx:pt idx="2849">40000</cx:pt>
          <cx:pt idx="2850">190000</cx:pt>
          <cx:pt idx="2851">50000</cx:pt>
          <cx:pt idx="2852">50000</cx:pt>
          <cx:pt idx="2853">370000</cx:pt>
          <cx:pt idx="2854">290000</cx:pt>
          <cx:pt idx="2855">50000</cx:pt>
          <cx:pt idx="2856">150000</cx:pt>
          <cx:pt idx="2857">30000</cx:pt>
          <cx:pt idx="2858">80000</cx:pt>
          <cx:pt idx="2859">200000</cx:pt>
          <cx:pt idx="2860">30000</cx:pt>
          <cx:pt idx="2861">140000</cx:pt>
          <cx:pt idx="2862">90000</cx:pt>
          <cx:pt idx="2863">80000</cx:pt>
          <cx:pt idx="2864">140000</cx:pt>
          <cx:pt idx="2865">290000</cx:pt>
          <cx:pt idx="2866">330000</cx:pt>
          <cx:pt idx="2867">130000</cx:pt>
          <cx:pt idx="2868">360000</cx:pt>
          <cx:pt idx="2869">230000</cx:pt>
          <cx:pt idx="2870">80000</cx:pt>
          <cx:pt idx="2871">110000</cx:pt>
          <cx:pt idx="2872">50000</cx:pt>
          <cx:pt idx="2873">140000</cx:pt>
          <cx:pt idx="2874">60000</cx:pt>
          <cx:pt idx="2875">40000</cx:pt>
          <cx:pt idx="2876">50000</cx:pt>
          <cx:pt idx="2877">310000</cx:pt>
          <cx:pt idx="2878">100000</cx:pt>
          <cx:pt idx="2879">150000</cx:pt>
          <cx:pt idx="2880">260000</cx:pt>
          <cx:pt idx="2881">140000</cx:pt>
          <cx:pt idx="2882">310000</cx:pt>
          <cx:pt idx="2883">60000</cx:pt>
          <cx:pt idx="2884">90000</cx:pt>
          <cx:pt idx="2885">370000</cx:pt>
          <cx:pt idx="2886">70000</cx:pt>
          <cx:pt idx="2887">160000</cx:pt>
          <cx:pt idx="2888">70000</cx:pt>
          <cx:pt idx="2889">200000</cx:pt>
          <cx:pt idx="2890">140000</cx:pt>
          <cx:pt idx="2891">100000</cx:pt>
          <cx:pt idx="2892">120000</cx:pt>
          <cx:pt idx="2893">140000</cx:pt>
          <cx:pt idx="2894">40000</cx:pt>
          <cx:pt idx="2895">30000</cx:pt>
          <cx:pt idx="2896">140000</cx:pt>
          <cx:pt idx="2897">370000</cx:pt>
          <cx:pt idx="2898">50000</cx:pt>
          <cx:pt idx="2899">200000</cx:pt>
          <cx:pt idx="2900">420000</cx:pt>
          <cx:pt idx="2901">100000</cx:pt>
          <cx:pt idx="2902">110000</cx:pt>
          <cx:pt idx="2903">190000</cx:pt>
          <cx:pt idx="2904">130000</cx:pt>
          <cx:pt idx="2905">80000</cx:pt>
          <cx:pt idx="2906">50000</cx:pt>
          <cx:pt idx="2907">60000</cx:pt>
          <cx:pt idx="2908">160000</cx:pt>
          <cx:pt idx="2909">30000</cx:pt>
          <cx:pt idx="2910">230000</cx:pt>
          <cx:pt idx="2911">80000</cx:pt>
          <cx:pt idx="2912">20000</cx:pt>
          <cx:pt idx="2913">200000</cx:pt>
          <cx:pt idx="2914">30000</cx:pt>
          <cx:pt idx="2915">150000</cx:pt>
          <cx:pt idx="2916">130000</cx:pt>
          <cx:pt idx="2917">70000</cx:pt>
          <cx:pt idx="2918">250000</cx:pt>
          <cx:pt idx="2919">90000</cx:pt>
          <cx:pt idx="2920">100000</cx:pt>
          <cx:pt idx="2921">60000</cx:pt>
          <cx:pt idx="2922">160000</cx:pt>
          <cx:pt idx="2923">260000</cx:pt>
          <cx:pt idx="2924">30000</cx:pt>
          <cx:pt idx="2925">120000</cx:pt>
          <cx:pt idx="2926">130000</cx:pt>
          <cx:pt idx="2927">110000</cx:pt>
          <cx:pt idx="2928">20000</cx:pt>
          <cx:pt idx="2929">330000</cx:pt>
          <cx:pt idx="2930">660000</cx:pt>
          <cx:pt idx="2931">360000</cx:pt>
          <cx:pt idx="2932">370000</cx:pt>
          <cx:pt idx="2933">210000</cx:pt>
          <cx:pt idx="2934">80000</cx:pt>
          <cx:pt idx="2935">160000</cx:pt>
          <cx:pt idx="2936">160000</cx:pt>
          <cx:pt idx="2937">80000</cx:pt>
          <cx:pt idx="2938">100000</cx:pt>
          <cx:pt idx="2939">70000</cx:pt>
          <cx:pt idx="2940">50000</cx:pt>
          <cx:pt idx="2941">130000</cx:pt>
          <cx:pt idx="2942">180000</cx:pt>
          <cx:pt idx="2943">80000</cx:pt>
          <cx:pt idx="2944">70000</cx:pt>
          <cx:pt idx="2945">290000</cx:pt>
          <cx:pt idx="2946">50000</cx:pt>
          <cx:pt idx="2947">40000</cx:pt>
          <cx:pt idx="2948">140000</cx:pt>
          <cx:pt idx="2949">50000</cx:pt>
          <cx:pt idx="2950">260000</cx:pt>
          <cx:pt idx="2951">180000</cx:pt>
          <cx:pt idx="2952">160000</cx:pt>
          <cx:pt idx="2953">140000</cx:pt>
          <cx:pt idx="2954">110000</cx:pt>
          <cx:pt idx="2955">150000</cx:pt>
          <cx:pt idx="2956">60000</cx:pt>
          <cx:pt idx="2957">60000</cx:pt>
          <cx:pt idx="2958">540000</cx:pt>
          <cx:pt idx="2959">120000</cx:pt>
          <cx:pt idx="2960">400000</cx:pt>
          <cx:pt idx="2961">260000</cx:pt>
          <cx:pt idx="2962">300000</cx:pt>
          <cx:pt idx="2963">610000</cx:pt>
          <cx:pt idx="2964">260000</cx:pt>
          <cx:pt idx="2965">140000</cx:pt>
          <cx:pt idx="2966">250000</cx:pt>
          <cx:pt idx="2967">60000</cx:pt>
          <cx:pt idx="2968">60000</cx:pt>
          <cx:pt idx="2969">40000</cx:pt>
          <cx:pt idx="2970">150000</cx:pt>
          <cx:pt idx="2971">250000</cx:pt>
          <cx:pt idx="2972">210000</cx:pt>
          <cx:pt idx="2973">260000</cx:pt>
          <cx:pt idx="2974">110000</cx:pt>
          <cx:pt idx="2975">270000</cx:pt>
          <cx:pt idx="2976">330000</cx:pt>
          <cx:pt idx="2977">80000</cx:pt>
          <cx:pt idx="2978">120000</cx:pt>
          <cx:pt idx="2979">60000</cx:pt>
          <cx:pt idx="2980">860000</cx:pt>
          <cx:pt idx="2981">50000</cx:pt>
          <cx:pt idx="2982">290000</cx:pt>
          <cx:pt idx="2983">160000</cx:pt>
          <cx:pt idx="2984">30000</cx:pt>
          <cx:pt idx="2985">180000</cx:pt>
          <cx:pt idx="2986">330000</cx:pt>
          <cx:pt idx="2987">80000</cx:pt>
          <cx:pt idx="2988">70000</cx:pt>
          <cx:pt idx="2989">160000</cx:pt>
          <cx:pt idx="2990">450000</cx:pt>
          <cx:pt idx="2991">210000</cx:pt>
          <cx:pt idx="2992">90000</cx:pt>
          <cx:pt idx="2993">50000</cx:pt>
          <cx:pt idx="2994">70000</cx:pt>
          <cx:pt idx="2995">300000</cx:pt>
          <cx:pt idx="2996">140000</cx:pt>
          <cx:pt idx="2997">80000</cx:pt>
          <cx:pt idx="2998">60000</cx:pt>
          <cx:pt idx="2999">200000</cx:pt>
          <cx:pt idx="3000">490000</cx:pt>
          <cx:pt idx="3001">30000</cx:pt>
          <cx:pt idx="3002">90000</cx:pt>
          <cx:pt idx="3003">480000</cx:pt>
          <cx:pt idx="3004">100000</cx:pt>
          <cx:pt idx="3005">70000</cx:pt>
          <cx:pt idx="3006">70000</cx:pt>
          <cx:pt idx="3007">10000</cx:pt>
          <cx:pt idx="3008">610000</cx:pt>
          <cx:pt idx="3009">50000</cx:pt>
          <cx:pt idx="3010">40000</cx:pt>
          <cx:pt idx="3011">220000</cx:pt>
          <cx:pt idx="3012">100000</cx:pt>
          <cx:pt idx="3013">200000</cx:pt>
          <cx:pt idx="3014">270000</cx:pt>
          <cx:pt idx="3015">190000</cx:pt>
          <cx:pt idx="3016">70000</cx:pt>
          <cx:pt idx="3017">440000</cx:pt>
          <cx:pt idx="3018">240000</cx:pt>
          <cx:pt idx="3019">80000</cx:pt>
          <cx:pt idx="3020">70000</cx:pt>
          <cx:pt idx="3021">50000</cx:pt>
          <cx:pt idx="3022">30000</cx:pt>
          <cx:pt idx="3023">70000</cx:pt>
          <cx:pt idx="3024">50000</cx:pt>
          <cx:pt idx="3025">80000</cx:pt>
          <cx:pt idx="3026">110000</cx:pt>
          <cx:pt idx="3027">300000</cx:pt>
          <cx:pt idx="3028">160000</cx:pt>
          <cx:pt idx="3029">110000</cx:pt>
          <cx:pt idx="3030">240000</cx:pt>
          <cx:pt idx="3031">60000</cx:pt>
          <cx:pt idx="3032">250000</cx:pt>
          <cx:pt idx="3033">180000</cx:pt>
          <cx:pt idx="3034">390000</cx:pt>
          <cx:pt idx="3035">160000</cx:pt>
          <cx:pt idx="3036">50000</cx:pt>
          <cx:pt idx="3037">310000</cx:pt>
          <cx:pt idx="3038">330000</cx:pt>
          <cx:pt idx="3039">80000</cx:pt>
          <cx:pt idx="3040">310000</cx:pt>
          <cx:pt idx="3041">60000</cx:pt>
          <cx:pt idx="3042">170000</cx:pt>
          <cx:pt idx="3043">40000</cx:pt>
          <cx:pt idx="3044">40000</cx:pt>
          <cx:pt idx="3045">160000</cx:pt>
          <cx:pt idx="3046">70000</cx:pt>
          <cx:pt idx="3047">20000</cx:pt>
          <cx:pt idx="3048">100000</cx:pt>
          <cx:pt idx="3049">80000</cx:pt>
          <cx:pt idx="3050">150000</cx:pt>
          <cx:pt idx="3051">60000</cx:pt>
          <cx:pt idx="3052">280000</cx:pt>
          <cx:pt idx="3053">100000</cx:pt>
          <cx:pt idx="3054">110000</cx:pt>
          <cx:pt idx="3055">90000</cx:pt>
          <cx:pt idx="3056">230000</cx:pt>
          <cx:pt idx="3057">50000</cx:pt>
          <cx:pt idx="3058">100000</cx:pt>
          <cx:pt idx="3059">110000</cx:pt>
          <cx:pt idx="3060">150000</cx:pt>
          <cx:pt idx="3061">110000</cx:pt>
          <cx:pt idx="3062">90000</cx:pt>
          <cx:pt idx="3063">110000</cx:pt>
          <cx:pt idx="3064">110000</cx:pt>
          <cx:pt idx="3065">120000</cx:pt>
          <cx:pt idx="3066">190000</cx:pt>
          <cx:pt idx="3067">110000</cx:pt>
          <cx:pt idx="3068">250000</cx:pt>
          <cx:pt idx="3069">300000</cx:pt>
          <cx:pt idx="3070">250000</cx:pt>
          <cx:pt idx="3071">80000</cx:pt>
          <cx:pt idx="3072">40000</cx:pt>
          <cx:pt idx="3073">130000</cx:pt>
          <cx:pt idx="3074">260000</cx:pt>
          <cx:pt idx="3075">200000</cx:pt>
          <cx:pt idx="3076">270000</cx:pt>
          <cx:pt idx="3077">20000</cx:pt>
          <cx:pt idx="3078">60000</cx:pt>
          <cx:pt idx="3079">40000</cx:pt>
          <cx:pt idx="3080">70000</cx:pt>
          <cx:pt idx="3081">290000</cx:pt>
          <cx:pt idx="3082">70000</cx:pt>
          <cx:pt idx="3083">40000</cx:pt>
          <cx:pt idx="3084">30000</cx:pt>
          <cx:pt idx="3085">70000</cx:pt>
          <cx:pt idx="3086">60000</cx:pt>
          <cx:pt idx="3087">50000</cx:pt>
          <cx:pt idx="3088">60000</cx:pt>
          <cx:pt idx="3089">70000</cx:pt>
          <cx:pt idx="3090">220000</cx:pt>
          <cx:pt idx="3091">60000</cx:pt>
          <cx:pt idx="3092">260000</cx:pt>
          <cx:pt idx="3093">70000</cx:pt>
          <cx:pt idx="3094">160000</cx:pt>
          <cx:pt idx="3095">240000</cx:pt>
          <cx:pt idx="3096">90000</cx:pt>
          <cx:pt idx="3097">10000</cx:pt>
          <cx:pt idx="3098">70000</cx:pt>
          <cx:pt idx="3099">210000</cx:pt>
          <cx:pt idx="3100">60000</cx:pt>
          <cx:pt idx="3101">10000</cx:pt>
          <cx:pt idx="3102">140000</cx:pt>
          <cx:pt idx="3103">50000</cx:pt>
          <cx:pt idx="3104">150000</cx:pt>
          <cx:pt idx="3105">20000</cx:pt>
          <cx:pt idx="3106">180000</cx:pt>
          <cx:pt idx="3107">90000</cx:pt>
          <cx:pt idx="3108">350000</cx:pt>
          <cx:pt idx="3109">80000</cx:pt>
          <cx:pt idx="3110">250000</cx:pt>
          <cx:pt idx="3111">200000</cx:pt>
          <cx:pt idx="3112">40000</cx:pt>
          <cx:pt idx="3113">250000</cx:pt>
          <cx:pt idx="3114">100000</cx:pt>
          <cx:pt idx="3115">90000</cx:pt>
          <cx:pt idx="3116">100000</cx:pt>
          <cx:pt idx="3117">70000</cx:pt>
          <cx:pt idx="3118">130000</cx:pt>
          <cx:pt idx="3119">60000</cx:pt>
          <cx:pt idx="3120">100000</cx:pt>
          <cx:pt idx="3121">90000</cx:pt>
          <cx:pt idx="3122">70000</cx:pt>
          <cx:pt idx="3123">410000</cx:pt>
          <cx:pt idx="3124">500000</cx:pt>
          <cx:pt idx="3125">200000</cx:pt>
          <cx:pt idx="3126">40000</cx:pt>
          <cx:pt idx="3127">40000</cx:pt>
          <cx:pt idx="3128">240000</cx:pt>
          <cx:pt idx="3129">600000</cx:pt>
          <cx:pt idx="3130">150000</cx:pt>
          <cx:pt idx="3131">50000</cx:pt>
          <cx:pt idx="3132">130000</cx:pt>
          <cx:pt idx="3133">140000</cx:pt>
          <cx:pt idx="3134">150000</cx:pt>
          <cx:pt idx="3135">440000</cx:pt>
          <cx:pt idx="3136">40000</cx:pt>
          <cx:pt idx="3137">270000</cx:pt>
          <cx:pt idx="3138">480000</cx:pt>
          <cx:pt idx="3139">100000</cx:pt>
          <cx:pt idx="3140">180000</cx:pt>
          <cx:pt idx="3141">50000</cx:pt>
          <cx:pt idx="3142">390000</cx:pt>
          <cx:pt idx="3143">40000</cx:pt>
          <cx:pt idx="3144">100000</cx:pt>
          <cx:pt idx="3145">210000</cx:pt>
          <cx:pt idx="3146">200000</cx:pt>
          <cx:pt idx="3147">470000</cx:pt>
          <cx:pt idx="3148">40000</cx:pt>
          <cx:pt idx="3149">180000</cx:pt>
          <cx:pt idx="3150">40000</cx:pt>
          <cx:pt idx="3151">20000</cx:pt>
          <cx:pt idx="3152">320000</cx:pt>
          <cx:pt idx="3153">150000</cx:pt>
          <cx:pt idx="3154">60000</cx:pt>
          <cx:pt idx="3155">250000</cx:pt>
          <cx:pt idx="3156">170000</cx:pt>
          <cx:pt idx="3157">230000</cx:pt>
          <cx:pt idx="3158">110000</cx:pt>
          <cx:pt idx="3159">10000</cx:pt>
          <cx:pt idx="3160">30000</cx:pt>
          <cx:pt idx="3161">70000</cx:pt>
          <cx:pt idx="3162">80000</cx:pt>
          <cx:pt idx="3163">90000</cx:pt>
          <cx:pt idx="3164">70000</cx:pt>
          <cx:pt idx="3165">190000</cx:pt>
          <cx:pt idx="3166">30000</cx:pt>
          <cx:pt idx="3167">20000</cx:pt>
          <cx:pt idx="3168">100000</cx:pt>
          <cx:pt idx="3169">150000</cx:pt>
          <cx:pt idx="3170">90000</cx:pt>
          <cx:pt idx="3171">20000</cx:pt>
          <cx:pt idx="3172">170000</cx:pt>
          <cx:pt idx="3173">160000</cx:pt>
          <cx:pt idx="3174">160000</cx:pt>
          <cx:pt idx="3175">150000</cx:pt>
          <cx:pt idx="3176">230000</cx:pt>
          <cx:pt idx="3177">60000</cx:pt>
          <cx:pt idx="3178">80000</cx:pt>
          <cx:pt idx="3179">500000</cx:pt>
          <cx:pt idx="3180">130000</cx:pt>
          <cx:pt idx="3181">260000</cx:pt>
          <cx:pt idx="3182">230000</cx:pt>
          <cx:pt idx="3183">220000</cx:pt>
          <cx:pt idx="3184">150000</cx:pt>
          <cx:pt idx="3185">280000</cx:pt>
          <cx:pt idx="3186">110000</cx:pt>
          <cx:pt idx="3187">270000</cx:pt>
          <cx:pt idx="3188">170000</cx:pt>
          <cx:pt idx="3189">30000</cx:pt>
          <cx:pt idx="3190">50000</cx:pt>
          <cx:pt idx="3191">80000</cx:pt>
          <cx:pt idx="3192">50000</cx:pt>
          <cx:pt idx="3193">70000</cx:pt>
          <cx:pt idx="3194">60000</cx:pt>
          <cx:pt idx="3195">100000</cx:pt>
          <cx:pt idx="3196">70000</cx:pt>
          <cx:pt idx="3197">100000</cx:pt>
          <cx:pt idx="3198">20000</cx:pt>
          <cx:pt idx="3199">180000</cx:pt>
          <cx:pt idx="3200">70000</cx:pt>
          <cx:pt idx="3201">140000</cx:pt>
          <cx:pt idx="3202">50000</cx:pt>
          <cx:pt idx="3203">70000</cx:pt>
          <cx:pt idx="3204">20000</cx:pt>
          <cx:pt idx="3205">90000</cx:pt>
          <cx:pt idx="3206">50000</cx:pt>
          <cx:pt idx="3207">60000</cx:pt>
          <cx:pt idx="3208">80000</cx:pt>
          <cx:pt idx="3209">230000</cx:pt>
          <cx:pt idx="3210">70000</cx:pt>
          <cx:pt idx="3211">40000</cx:pt>
          <cx:pt idx="3212">70000</cx:pt>
          <cx:pt idx="3213">100000</cx:pt>
          <cx:pt idx="3214">150000</cx:pt>
          <cx:pt idx="3215">600000</cx:pt>
          <cx:pt idx="3216">400000</cx:pt>
          <cx:pt idx="3217">130000</cx:pt>
          <cx:pt idx="3218">90000</cx:pt>
          <cx:pt idx="3219">10000</cx:pt>
          <cx:pt idx="3220">100000</cx:pt>
          <cx:pt idx="3221">210000</cx:pt>
          <cx:pt idx="3222">60000</cx:pt>
          <cx:pt idx="3223">60000</cx:pt>
          <cx:pt idx="3224">320000</cx:pt>
          <cx:pt idx="3225">80000</cx:pt>
          <cx:pt idx="3226">290000</cx:pt>
          <cx:pt idx="3227">70000</cx:pt>
          <cx:pt idx="3228">110000</cx:pt>
          <cx:pt idx="3229">90000</cx:pt>
          <cx:pt idx="3230">190000</cx:pt>
          <cx:pt idx="3231">130000</cx:pt>
          <cx:pt idx="3232">40000</cx:pt>
          <cx:pt idx="3233">60000</cx:pt>
          <cx:pt idx="3234">70000</cx:pt>
          <cx:pt idx="3235">170000</cx:pt>
          <cx:pt idx="3236">240000</cx:pt>
          <cx:pt idx="3237">160000</cx:pt>
          <cx:pt idx="3238">120000</cx:pt>
          <cx:pt idx="3239">260000</cx:pt>
          <cx:pt idx="3240">40000</cx:pt>
          <cx:pt idx="3241">70000</cx:pt>
          <cx:pt idx="3242">70000</cx:pt>
          <cx:pt idx="3243">250000</cx:pt>
          <cx:pt idx="3244">400000</cx:pt>
          <cx:pt idx="3245">110000</cx:pt>
          <cx:pt idx="3246">30000</cx:pt>
          <cx:pt idx="3247">130000</cx:pt>
          <cx:pt idx="3248">150000</cx:pt>
          <cx:pt idx="3249">90000</cx:pt>
          <cx:pt idx="3250">80000</cx:pt>
          <cx:pt idx="3251">270000</cx:pt>
          <cx:pt idx="3252">230000</cx:pt>
          <cx:pt idx="3253">430000</cx:pt>
          <cx:pt idx="3254">90000</cx:pt>
          <cx:pt idx="3255">450000</cx:pt>
          <cx:pt idx="3256">40000</cx:pt>
          <cx:pt idx="3257">80000</cx:pt>
          <cx:pt idx="3258">60000</cx:pt>
          <cx:pt idx="3259">120000</cx:pt>
          <cx:pt idx="3260">140000</cx:pt>
          <cx:pt idx="3261">80000</cx:pt>
          <cx:pt idx="3262">60000</cx:pt>
          <cx:pt idx="3263">70000</cx:pt>
          <cx:pt idx="3264">320000</cx:pt>
          <cx:pt idx="3265">220000</cx:pt>
          <cx:pt idx="3266">210000</cx:pt>
          <cx:pt idx="3267">70000</cx:pt>
          <cx:pt idx="3268">100000</cx:pt>
          <cx:pt idx="3269">160000</cx:pt>
          <cx:pt idx="3270">610000</cx:pt>
          <cx:pt idx="3271">270000</cx:pt>
          <cx:pt idx="3272">100000</cx:pt>
          <cx:pt idx="3273">40000</cx:pt>
          <cx:pt idx="3274">70000</cx:pt>
          <cx:pt idx="3275">40000</cx:pt>
          <cx:pt idx="3276">60000</cx:pt>
          <cx:pt idx="3277">60000</cx:pt>
          <cx:pt idx="3278">430000</cx:pt>
          <cx:pt idx="3279">110000</cx:pt>
          <cx:pt idx="3280">520000</cx:pt>
          <cx:pt idx="3281">410000</cx:pt>
          <cx:pt idx="3282">40000</cx:pt>
          <cx:pt idx="3283">90000</cx:pt>
          <cx:pt idx="3284">100000</cx:pt>
          <cx:pt idx="3285">380000</cx:pt>
          <cx:pt idx="3286">320000</cx:pt>
          <cx:pt idx="3287">160000</cx:pt>
          <cx:pt idx="3288">200000</cx:pt>
          <cx:pt idx="3289">290000</cx:pt>
          <cx:pt idx="3290">90000</cx:pt>
          <cx:pt idx="3291">60000</cx:pt>
          <cx:pt idx="3292">260000</cx:pt>
          <cx:pt idx="3293">10000</cx:pt>
          <cx:pt idx="3294">80000</cx:pt>
          <cx:pt idx="3295">40000</cx:pt>
          <cx:pt idx="3296">20000</cx:pt>
          <cx:pt idx="3297">100000</cx:pt>
          <cx:pt idx="3298">100000</cx:pt>
          <cx:pt idx="3299">60000</cx:pt>
          <cx:pt idx="3300">250000</cx:pt>
          <cx:pt idx="3301">760000</cx:pt>
          <cx:pt idx="3302">330000</cx:pt>
          <cx:pt idx="3303">30000</cx:pt>
          <cx:pt idx="3304">190000</cx:pt>
          <cx:pt idx="3305">90000</cx:pt>
          <cx:pt idx="3306">50000</cx:pt>
          <cx:pt idx="3307">510000</cx:pt>
          <cx:pt idx="3308">110000</cx:pt>
          <cx:pt idx="3309">180000</cx:pt>
          <cx:pt idx="3310">80000</cx:pt>
          <cx:pt idx="3311">180000</cx:pt>
          <cx:pt idx="3312">240000</cx:pt>
          <cx:pt idx="3313">160000</cx:pt>
          <cx:pt idx="3314">70000</cx:pt>
          <cx:pt idx="3315">40000</cx:pt>
          <cx:pt idx="3316">20000</cx:pt>
          <cx:pt idx="3317">90000</cx:pt>
          <cx:pt idx="3318">60000</cx:pt>
          <cx:pt idx="3319">180000</cx:pt>
          <cx:pt idx="3320">120000</cx:pt>
          <cx:pt idx="3321">430000</cx:pt>
          <cx:pt idx="3322">90000</cx:pt>
          <cx:pt idx="3323">150000</cx:pt>
          <cx:pt idx="3324">110000</cx:pt>
          <cx:pt idx="3325">50000</cx:pt>
          <cx:pt idx="3326">60000</cx:pt>
          <cx:pt idx="3327">130000</cx:pt>
          <cx:pt idx="3328">500000</cx:pt>
          <cx:pt idx="3329">140000</cx:pt>
          <cx:pt idx="3330">80000</cx:pt>
          <cx:pt idx="3331">140000</cx:pt>
          <cx:pt idx="3332">60000</cx:pt>
          <cx:pt idx="3333">140000</cx:pt>
          <cx:pt idx="3334">60000</cx:pt>
          <cx:pt idx="3335">40000</cx:pt>
          <cx:pt idx="3336">160000</cx:pt>
          <cx:pt idx="3337">80000</cx:pt>
          <cx:pt idx="3338">50000</cx:pt>
          <cx:pt idx="3339">50000</cx:pt>
          <cx:pt idx="3340">230000</cx:pt>
          <cx:pt idx="3341">200000</cx:pt>
          <cx:pt idx="3342">40000</cx:pt>
          <cx:pt idx="3343">220000</cx:pt>
          <cx:pt idx="3344">60000</cx:pt>
          <cx:pt idx="3345">100000</cx:pt>
          <cx:pt idx="3346">60000</cx:pt>
          <cx:pt idx="3347">40000</cx:pt>
          <cx:pt idx="3348">80000</cx:pt>
          <cx:pt idx="3349">210000</cx:pt>
          <cx:pt idx="3350">100000</cx:pt>
          <cx:pt idx="3351">150000</cx:pt>
          <cx:pt idx="3352">50000</cx:pt>
          <cx:pt idx="3353">210000</cx:pt>
          <cx:pt idx="3354">260000</cx:pt>
          <cx:pt idx="3355">50000</cx:pt>
          <cx:pt idx="3356">140000</cx:pt>
          <cx:pt idx="3357">70000</cx:pt>
          <cx:pt idx="3358">40000</cx:pt>
          <cx:pt idx="3359">50000</cx:pt>
          <cx:pt idx="3360">60000</cx:pt>
          <cx:pt idx="3361">100000</cx:pt>
          <cx:pt idx="3362">40000</cx:pt>
          <cx:pt idx="3363">210000</cx:pt>
          <cx:pt idx="3364">260000</cx:pt>
          <cx:pt idx="3365">60000</cx:pt>
          <cx:pt idx="3366">40000</cx:pt>
          <cx:pt idx="3367">100000</cx:pt>
          <cx:pt idx="3368">80000</cx:pt>
          <cx:pt idx="3369">80000</cx:pt>
          <cx:pt idx="3370">100000</cx:pt>
          <cx:pt idx="3371">150000</cx:pt>
          <cx:pt idx="3372">80000</cx:pt>
          <cx:pt idx="3373">110000</cx:pt>
          <cx:pt idx="3374">80000</cx:pt>
          <cx:pt idx="3375">60000</cx:pt>
          <cx:pt idx="3376">70000</cx:pt>
          <cx:pt idx="3377">40000</cx:pt>
          <cx:pt idx="3378">160000</cx:pt>
          <cx:pt idx="3379">80000</cx:pt>
          <cx:pt idx="3380">180000</cx:pt>
          <cx:pt idx="3381">130000</cx:pt>
          <cx:pt idx="3382">80000</cx:pt>
          <cx:pt idx="3383">90000</cx:pt>
          <cx:pt idx="3384">110000</cx:pt>
          <cx:pt idx="3385">140000</cx:pt>
          <cx:pt idx="3386">150000</cx:pt>
          <cx:pt idx="3387">90000</cx:pt>
          <cx:pt idx="3388">50000</cx:pt>
          <cx:pt idx="3389">360000</cx:pt>
          <cx:pt idx="3390">90000</cx:pt>
          <cx:pt idx="3391">230000</cx:pt>
          <cx:pt idx="3392">290000</cx:pt>
          <cx:pt idx="3393">40000</cx:pt>
          <cx:pt idx="3394">70000</cx:pt>
          <cx:pt idx="3395">140000</cx:pt>
          <cx:pt idx="3396">10000</cx:pt>
          <cx:pt idx="3397">30000</cx:pt>
          <cx:pt idx="3398">140000</cx:pt>
          <cx:pt idx="3399">60000</cx:pt>
          <cx:pt idx="3400">250000</cx:pt>
          <cx:pt idx="3401">100000</cx:pt>
          <cx:pt idx="3402">190000</cx:pt>
          <cx:pt idx="3403">60000</cx:pt>
          <cx:pt idx="3404">80000</cx:pt>
          <cx:pt idx="3405">810000</cx:pt>
          <cx:pt idx="3406">350000</cx:pt>
          <cx:pt idx="3407">90000</cx:pt>
          <cx:pt idx="3408">90000</cx:pt>
          <cx:pt idx="3409">110000</cx:pt>
          <cx:pt idx="3410">80000</cx:pt>
          <cx:pt idx="3411">80000</cx:pt>
          <cx:pt idx="3412">280000</cx:pt>
          <cx:pt idx="3413">50000</cx:pt>
          <cx:pt idx="3414">130000</cx:pt>
          <cx:pt idx="3415">190000</cx:pt>
          <cx:pt idx="3416">80000</cx:pt>
          <cx:pt idx="3417">370000</cx:pt>
          <cx:pt idx="3418">60000</cx:pt>
          <cx:pt idx="3419">50000</cx:pt>
          <cx:pt idx="3420">100000</cx:pt>
          <cx:pt idx="3421">80000</cx:pt>
          <cx:pt idx="3422">200000</cx:pt>
          <cx:pt idx="3423">100000</cx:pt>
          <cx:pt idx="3424">70000</cx:pt>
          <cx:pt idx="3425">80000</cx:pt>
          <cx:pt idx="3426">370000</cx:pt>
          <cx:pt idx="3427">230000</cx:pt>
          <cx:pt idx="3428">100000</cx:pt>
          <cx:pt idx="3429">190000</cx:pt>
          <cx:pt idx="3430">90000</cx:pt>
          <cx:pt idx="3431">100000</cx:pt>
          <cx:pt idx="3432">120000</cx:pt>
          <cx:pt idx="3433">80000</cx:pt>
          <cx:pt idx="3434">200000</cx:pt>
          <cx:pt idx="3435">120000</cx:pt>
          <cx:pt idx="3436">60000</cx:pt>
          <cx:pt idx="3437">60000</cx:pt>
          <cx:pt idx="3438">60000</cx:pt>
          <cx:pt idx="3439">50000</cx:pt>
          <cx:pt idx="3440">70000</cx:pt>
          <cx:pt idx="3441">50000</cx:pt>
          <cx:pt idx="3442">40000</cx:pt>
          <cx:pt idx="3443">20000</cx:pt>
          <cx:pt idx="3444">60000</cx:pt>
          <cx:pt idx="3445">300000</cx:pt>
          <cx:pt idx="3446">70000</cx:pt>
          <cx:pt idx="3447">100000</cx:pt>
          <cx:pt idx="3448">180000</cx:pt>
          <cx:pt idx="3449">240000</cx:pt>
          <cx:pt idx="3450">80000</cx:pt>
          <cx:pt idx="3451">250000</cx:pt>
          <cx:pt idx="3452">160000</cx:pt>
          <cx:pt idx="3453">170000</cx:pt>
          <cx:pt idx="3454">100000</cx:pt>
          <cx:pt idx="3455">180000</cx:pt>
          <cx:pt idx="3456">110000</cx:pt>
          <cx:pt idx="3457">150000</cx:pt>
          <cx:pt idx="3458">110000</cx:pt>
          <cx:pt idx="3459">220000</cx:pt>
          <cx:pt idx="3460">110000</cx:pt>
          <cx:pt idx="3461">260000</cx:pt>
          <cx:pt idx="3462">30000</cx:pt>
          <cx:pt idx="3463">170000</cx:pt>
          <cx:pt idx="3464">310000</cx:pt>
          <cx:pt idx="3465">100000</cx:pt>
          <cx:pt idx="3466">380000</cx:pt>
          <cx:pt idx="3467">70000</cx:pt>
          <cx:pt idx="3468">100000</cx:pt>
          <cx:pt idx="3469">110000</cx:pt>
          <cx:pt idx="3470">60000</cx:pt>
          <cx:pt idx="3471">70000</cx:pt>
          <cx:pt idx="3472">460000</cx:pt>
          <cx:pt idx="3473">90000</cx:pt>
          <cx:pt idx="3474">130000</cx:pt>
          <cx:pt idx="3475">210000</cx:pt>
          <cx:pt idx="3476">180000</cx:pt>
          <cx:pt idx="3477">330000</cx:pt>
          <cx:pt idx="3478">310000</cx:pt>
          <cx:pt idx="3479">50000</cx:pt>
          <cx:pt idx="3480">160000</cx:pt>
          <cx:pt idx="3481">120000</cx:pt>
          <cx:pt idx="3482">50000</cx:pt>
          <cx:pt idx="3483">190000</cx:pt>
          <cx:pt idx="3484">80000</cx:pt>
          <cx:pt idx="3485">180000</cx:pt>
          <cx:pt idx="3486">260000</cx:pt>
          <cx:pt idx="3487">40000</cx:pt>
          <cx:pt idx="3488">330000</cx:pt>
          <cx:pt idx="3489">420000</cx:pt>
          <cx:pt idx="3490">110000</cx:pt>
          <cx:pt idx="3491">280000</cx:pt>
          <cx:pt idx="3492">140000</cx:pt>
          <cx:pt idx="3493">200000</cx:pt>
          <cx:pt idx="3494">110000</cx:pt>
          <cx:pt idx="3495">190000</cx:pt>
          <cx:pt idx="3496">290000</cx:pt>
          <cx:pt idx="3497">370000</cx:pt>
          <cx:pt idx="3498">310000</cx:pt>
          <cx:pt idx="3499">10000</cx:pt>
          <cx:pt idx="3500">130000</cx:pt>
          <cx:pt idx="3501">150000</cx:pt>
          <cx:pt idx="3502">150000</cx:pt>
          <cx:pt idx="3503">140000</cx:pt>
          <cx:pt idx="3504">30000</cx:pt>
          <cx:pt idx="3505">140000</cx:pt>
          <cx:pt idx="3506">160000</cx:pt>
          <cx:pt idx="3507">60000</cx:pt>
          <cx:pt idx="3508">20000</cx:pt>
          <cx:pt idx="3509">250000</cx:pt>
          <cx:pt idx="3510">100000</cx:pt>
          <cx:pt idx="3511">210000</cx:pt>
          <cx:pt idx="3512">110000</cx:pt>
          <cx:pt idx="3513">170000</cx:pt>
          <cx:pt idx="3514">120000</cx:pt>
          <cx:pt idx="3515">180000</cx:pt>
          <cx:pt idx="3516">730000</cx:pt>
          <cx:pt idx="3517">80000</cx:pt>
          <cx:pt idx="3518">140000</cx:pt>
          <cx:pt idx="3519">60000</cx:pt>
          <cx:pt idx="3520">10000</cx:pt>
          <cx:pt idx="3521">350000</cx:pt>
          <cx:pt idx="3522">150000</cx:pt>
          <cx:pt idx="3523">60000</cx:pt>
          <cx:pt idx="3524">80000</cx:pt>
          <cx:pt idx="3525">290000</cx:pt>
          <cx:pt idx="3526">260000</cx:pt>
          <cx:pt idx="3527">60000</cx:pt>
          <cx:pt idx="3528">210000</cx:pt>
          <cx:pt idx="3529">50000</cx:pt>
          <cx:pt idx="3530">30000</cx:pt>
          <cx:pt idx="3531">290000</cx:pt>
          <cx:pt idx="3532">50000</cx:pt>
          <cx:pt idx="3533">190000</cx:pt>
          <cx:pt idx="3534">70000</cx:pt>
          <cx:pt idx="3535">360000</cx:pt>
          <cx:pt idx="3536">40000</cx:pt>
          <cx:pt idx="3537">330000</cx:pt>
          <cx:pt idx="3538">30000</cx:pt>
          <cx:pt idx="3539">10000</cx:pt>
          <cx:pt idx="3540">30000</cx:pt>
          <cx:pt idx="3541">460000</cx:pt>
          <cx:pt idx="3542">60000</cx:pt>
          <cx:pt idx="3543">200000</cx:pt>
          <cx:pt idx="3544">790000</cx:pt>
          <cx:pt idx="3545">70000</cx:pt>
          <cx:pt idx="3546">60000</cx:pt>
          <cx:pt idx="3547">280000</cx:pt>
          <cx:pt idx="3548">80000</cx:pt>
          <cx:pt idx="3549">30000</cx:pt>
          <cx:pt idx="3550">70000</cx:pt>
          <cx:pt idx="3551">300000</cx:pt>
          <cx:pt idx="3552">230000</cx:pt>
          <cx:pt idx="3553">170000</cx:pt>
          <cx:pt idx="3554">280000</cx:pt>
          <cx:pt idx="3555">330000</cx:pt>
          <cx:pt idx="3556">130000</cx:pt>
          <cx:pt idx="3557">70000</cx:pt>
          <cx:pt idx="3558">70000</cx:pt>
          <cx:pt idx="3559">140000</cx:pt>
          <cx:pt idx="3560">290000</cx:pt>
          <cx:pt idx="3561">180000</cx:pt>
          <cx:pt idx="3562">110000</cx:pt>
          <cx:pt idx="3563">260000</cx:pt>
          <cx:pt idx="3564">340000</cx:pt>
          <cx:pt idx="3565">280000</cx:pt>
          <cx:pt idx="3566">10000</cx:pt>
          <cx:pt idx="3567">80000</cx:pt>
          <cx:pt idx="3568">120000</cx:pt>
          <cx:pt idx="3569">60000</cx:pt>
          <cx:pt idx="3570">100000</cx:pt>
          <cx:pt idx="3571">300000</cx:pt>
          <cx:pt idx="3572">80000</cx:pt>
          <cx:pt idx="3573">70000</cx:pt>
          <cx:pt idx="3574">290000</cx:pt>
          <cx:pt idx="3575">40000</cx:pt>
          <cx:pt idx="3576">620000</cx:pt>
          <cx:pt idx="3577">70000</cx:pt>
          <cx:pt idx="3578">160000</cx:pt>
          <cx:pt idx="3579">50000</cx:pt>
          <cx:pt idx="3580">70000</cx:pt>
          <cx:pt idx="3581">320000</cx:pt>
          <cx:pt idx="3582">110000</cx:pt>
          <cx:pt idx="3583">60000</cx:pt>
          <cx:pt idx="3584">60000</cx:pt>
          <cx:pt idx="3585">100000</cx:pt>
          <cx:pt idx="3586">120000</cx:pt>
          <cx:pt idx="3587">60000</cx:pt>
          <cx:pt idx="3588">30000</cx:pt>
          <cx:pt idx="3589">180000</cx:pt>
          <cx:pt idx="3590">120000</cx:pt>
          <cx:pt idx="3591">210000</cx:pt>
          <cx:pt idx="3592">240000</cx:pt>
          <cx:pt idx="3593">80000</cx:pt>
          <cx:pt idx="3594">50000</cx:pt>
          <cx:pt idx="3595">100000</cx:pt>
          <cx:pt idx="3596">80000</cx:pt>
          <cx:pt idx="3597">320000</cx:pt>
          <cx:pt idx="3598">160000</cx:pt>
          <cx:pt idx="3599">170000</cx:pt>
          <cx:pt idx="3600">140000</cx:pt>
          <cx:pt idx="3601">80000</cx:pt>
          <cx:pt idx="3602">60000</cx:pt>
          <cx:pt idx="3603">100000</cx:pt>
          <cx:pt idx="3604">240000</cx:pt>
          <cx:pt idx="3605">90000</cx:pt>
          <cx:pt idx="3606">90000</cx:pt>
          <cx:pt idx="3607">190000</cx:pt>
          <cx:pt idx="3608">170000</cx:pt>
          <cx:pt idx="3609">260000</cx:pt>
          <cx:pt idx="3610">290000</cx:pt>
          <cx:pt idx="3611">160000</cx:pt>
          <cx:pt idx="3612">110000</cx:pt>
          <cx:pt idx="3613">10000</cx:pt>
          <cx:pt idx="3614">580000</cx:pt>
          <cx:pt idx="3615">430000</cx:pt>
          <cx:pt idx="3616">350000</cx:pt>
          <cx:pt idx="3617">120000</cx:pt>
          <cx:pt idx="3618">430000</cx:pt>
          <cx:pt idx="3619">110000</cx:pt>
          <cx:pt idx="3620">130000</cx:pt>
          <cx:pt idx="3621">340000</cx:pt>
          <cx:pt idx="3622">130000</cx:pt>
          <cx:pt idx="3623">80000</cx:pt>
          <cx:pt idx="3624">140000</cx:pt>
          <cx:pt idx="3625">60000</cx:pt>
          <cx:pt idx="3626">50000</cx:pt>
          <cx:pt idx="3627">360000</cx:pt>
          <cx:pt idx="3628">80000</cx:pt>
          <cx:pt idx="3629">20000</cx:pt>
          <cx:pt idx="3630">50000</cx:pt>
          <cx:pt idx="3631">330000</cx:pt>
          <cx:pt idx="3632">60000</cx:pt>
          <cx:pt idx="3633">60000</cx:pt>
          <cx:pt idx="3634">80000</cx:pt>
          <cx:pt idx="3635">60000</cx:pt>
          <cx:pt idx="3636">100000</cx:pt>
          <cx:pt idx="3637">60000</cx:pt>
          <cx:pt idx="3638">50000</cx:pt>
          <cx:pt idx="3639">240000</cx:pt>
          <cx:pt idx="3640">260000</cx:pt>
          <cx:pt idx="3641">80000</cx:pt>
          <cx:pt idx="3642">240000</cx:pt>
          <cx:pt idx="3643">90000</cx:pt>
          <cx:pt idx="3644">450000</cx:pt>
          <cx:pt idx="3645">60000</cx:pt>
          <cx:pt idx="3646">390000</cx:pt>
          <cx:pt idx="3647">420000</cx:pt>
          <cx:pt idx="3648">50000</cx:pt>
          <cx:pt idx="3649">170000</cx:pt>
          <cx:pt idx="3650">80000</cx:pt>
          <cx:pt idx="3651">90000</cx:pt>
          <cx:pt idx="3652">40000</cx:pt>
          <cx:pt idx="3653">60000</cx:pt>
          <cx:pt idx="3654">80000</cx:pt>
          <cx:pt idx="3655">170000</cx:pt>
          <cx:pt idx="3656">80000</cx:pt>
          <cx:pt idx="3657">60000</cx:pt>
          <cx:pt idx="3658">120000</cx:pt>
          <cx:pt idx="3659">60000</cx:pt>
          <cx:pt idx="3660">160000</cx:pt>
          <cx:pt idx="3661">110000</cx:pt>
          <cx:pt idx="3662">230000</cx:pt>
          <cx:pt idx="3663">620000</cx:pt>
          <cx:pt idx="3664">90000</cx:pt>
          <cx:pt idx="3665">140000</cx:pt>
          <cx:pt idx="3666">90000</cx:pt>
          <cx:pt idx="3667">140000</cx:pt>
          <cx:pt idx="3668">260000</cx:pt>
          <cx:pt idx="3669">880000</cx:pt>
          <cx:pt idx="3670">280000</cx:pt>
          <cx:pt idx="3671">380000</cx:pt>
          <cx:pt idx="3672">60000</cx:pt>
          <cx:pt idx="3673">130000</cx:pt>
          <cx:pt idx="3674">90000</cx:pt>
          <cx:pt idx="3675">180000</cx:pt>
          <cx:pt idx="3676">310000</cx:pt>
          <cx:pt idx="3677">70000</cx:pt>
          <cx:pt idx="3678">240000</cx:pt>
          <cx:pt idx="3679">70000</cx:pt>
          <cx:pt idx="3680">180000</cx:pt>
          <cx:pt idx="3681">30000</cx:pt>
          <cx:pt idx="3682">210000</cx:pt>
          <cx:pt idx="3683">60000</cx:pt>
          <cx:pt idx="3684">140000</cx:pt>
          <cx:pt idx="3685">40000</cx:pt>
          <cx:pt idx="3686">70000</cx:pt>
          <cx:pt idx="3687">150000</cx:pt>
          <cx:pt idx="3688">30000</cx:pt>
          <cx:pt idx="3689">80000</cx:pt>
          <cx:pt idx="3690">70000</cx:pt>
          <cx:pt idx="3691">100000</cx:pt>
          <cx:pt idx="3692">160000</cx:pt>
          <cx:pt idx="3693">140000</cx:pt>
          <cx:pt idx="3694">140000</cx:pt>
          <cx:pt idx="3695">450000</cx:pt>
          <cx:pt idx="3696">130000</cx:pt>
          <cx:pt idx="3697">70000</cx:pt>
          <cx:pt idx="3698">180000</cx:pt>
          <cx:pt idx="3699">60000</cx:pt>
          <cx:pt idx="3700">20000</cx:pt>
          <cx:pt idx="3701">50000</cx:pt>
          <cx:pt idx="3702">340000</cx:pt>
          <cx:pt idx="3703">150000</cx:pt>
          <cx:pt idx="3704">320000</cx:pt>
          <cx:pt idx="3705">50000</cx:pt>
          <cx:pt idx="3706">250000</cx:pt>
          <cx:pt idx="3707">190000</cx:pt>
          <cx:pt idx="3708">120000</cx:pt>
          <cx:pt idx="3709">440000</cx:pt>
          <cx:pt idx="3710">60000</cx:pt>
          <cx:pt idx="3711">70000</cx:pt>
          <cx:pt idx="3712">320000</cx:pt>
          <cx:pt idx="3713">130000</cx:pt>
          <cx:pt idx="3714">370000</cx:pt>
          <cx:pt idx="3715">120000</cx:pt>
          <cx:pt idx="3716">160000</cx:pt>
          <cx:pt idx="3717">170000</cx:pt>
          <cx:pt idx="3718">310000</cx:pt>
          <cx:pt idx="3719">210000</cx:pt>
          <cx:pt idx="3720">70000</cx:pt>
          <cx:pt idx="3721">90000</cx:pt>
          <cx:pt idx="3722">180000</cx:pt>
          <cx:pt idx="3723">210000</cx:pt>
          <cx:pt idx="3724">40000</cx:pt>
          <cx:pt idx="3725">120000</cx:pt>
          <cx:pt idx="3726">40000</cx:pt>
          <cx:pt idx="3727">70000</cx:pt>
          <cx:pt idx="3728">130000</cx:pt>
          <cx:pt idx="3729">110000</cx:pt>
          <cx:pt idx="3730">60000</cx:pt>
          <cx:pt idx="3731">130000</cx:pt>
          <cx:pt idx="3732">210000</cx:pt>
          <cx:pt idx="3733">300000</cx:pt>
          <cx:pt idx="3734">340000</cx:pt>
          <cx:pt idx="3735">90000</cx:pt>
          <cx:pt idx="3736">140000</cx:pt>
          <cx:pt idx="3737">40000</cx:pt>
          <cx:pt idx="3738">70000</cx:pt>
          <cx:pt idx="3739">60000</cx:pt>
          <cx:pt idx="3740">90000</cx:pt>
          <cx:pt idx="3741">60000</cx:pt>
          <cx:pt idx="3742">340000</cx:pt>
          <cx:pt idx="3743">80000</cx:pt>
          <cx:pt idx="3744">60000</cx:pt>
          <cx:pt idx="3745">100000</cx:pt>
          <cx:pt idx="3746">30000</cx:pt>
          <cx:pt idx="3747">220000</cx:pt>
          <cx:pt idx="3748">110000</cx:pt>
          <cx:pt idx="3749">60000</cx:pt>
          <cx:pt idx="3750">460000</cx:pt>
          <cx:pt idx="3751">70000</cx:pt>
          <cx:pt idx="3752">120000</cx:pt>
          <cx:pt idx="3753">450000</cx:pt>
          <cx:pt idx="3754">90000</cx:pt>
          <cx:pt idx="3755">80000</cx:pt>
          <cx:pt idx="3756">10000</cx:pt>
          <cx:pt idx="3757">140000</cx:pt>
          <cx:pt idx="3758">70000</cx:pt>
          <cx:pt idx="3759">460000</cx:pt>
          <cx:pt idx="3760">130000</cx:pt>
          <cx:pt idx="3761">60000</cx:pt>
          <cx:pt idx="3762">200000</cx:pt>
          <cx:pt idx="3763">150000</cx:pt>
          <cx:pt idx="3764">130000</cx:pt>
          <cx:pt idx="3765">150000</cx:pt>
          <cx:pt idx="3766">110000</cx:pt>
          <cx:pt idx="3767">240000</cx:pt>
          <cx:pt idx="3768">260000</cx:pt>
          <cx:pt idx="3769">110000</cx:pt>
          <cx:pt idx="3770">70000</cx:pt>
          <cx:pt idx="3771">70000</cx:pt>
          <cx:pt idx="3772">60000</cx:pt>
          <cx:pt idx="3773">120000</cx:pt>
          <cx:pt idx="3774">350000</cx:pt>
          <cx:pt idx="3775">40000</cx:pt>
          <cx:pt idx="3776">90000</cx:pt>
          <cx:pt idx="3777">80000</cx:pt>
          <cx:pt idx="3778">130000</cx:pt>
          <cx:pt idx="3779">60000</cx:pt>
          <cx:pt idx="3780">160000</cx:pt>
          <cx:pt idx="3781">180000</cx:pt>
          <cx:pt idx="3782">70000</cx:pt>
          <cx:pt idx="3783">700000</cx:pt>
          <cx:pt idx="3784">10000</cx:pt>
          <cx:pt idx="3785">550000</cx:pt>
          <cx:pt idx="3786">360000</cx:pt>
          <cx:pt idx="3787">230000</cx:pt>
          <cx:pt idx="3788">120000</cx:pt>
          <cx:pt idx="3789">200000</cx:pt>
          <cx:pt idx="3790">80000</cx:pt>
          <cx:pt idx="3791">140000</cx:pt>
          <cx:pt idx="3792">70000</cx:pt>
          <cx:pt idx="3793">220000</cx:pt>
          <cx:pt idx="3794">180000</cx:pt>
          <cx:pt idx="3795">190000</cx:pt>
          <cx:pt idx="3796">30000</cx:pt>
          <cx:pt idx="3797">40000</cx:pt>
          <cx:pt idx="3798">30000</cx:pt>
          <cx:pt idx="3799">330000</cx:pt>
          <cx:pt idx="3800">130000</cx:pt>
          <cx:pt idx="3801">80000</cx:pt>
          <cx:pt idx="3802">360000</cx:pt>
          <cx:pt idx="3803">170000</cx:pt>
          <cx:pt idx="3804">50000</cx:pt>
          <cx:pt idx="3805">280000</cx:pt>
          <cx:pt idx="3806">310000</cx:pt>
          <cx:pt idx="3807">50000</cx:pt>
          <cx:pt idx="3808">60000</cx:pt>
          <cx:pt idx="3809">70000</cx:pt>
          <cx:pt idx="3810">90000</cx:pt>
          <cx:pt idx="3811">220000</cx:pt>
          <cx:pt idx="3812">130000</cx:pt>
          <cx:pt idx="3813">10000</cx:pt>
          <cx:pt idx="3814">120000</cx:pt>
          <cx:pt idx="3815">80000</cx:pt>
          <cx:pt idx="3816">120000</cx:pt>
          <cx:pt idx="3817">90000</cx:pt>
          <cx:pt idx="3818">110000</cx:pt>
          <cx:pt idx="3819">140000</cx:pt>
          <cx:pt idx="3820">10000</cx:pt>
          <cx:pt idx="3821">80000</cx:pt>
          <cx:pt idx="3822">60000</cx:pt>
          <cx:pt idx="3823">60000</cx:pt>
          <cx:pt idx="3824">170000</cx:pt>
          <cx:pt idx="3825">60000</cx:pt>
          <cx:pt idx="3826">150000</cx:pt>
          <cx:pt idx="3827">60000</cx:pt>
          <cx:pt idx="3828">80000</cx:pt>
          <cx:pt idx="3829">160000</cx:pt>
          <cx:pt idx="3830">160000</cx:pt>
          <cx:pt idx="3831">70000</cx:pt>
          <cx:pt idx="3832">60000</cx:pt>
          <cx:pt idx="3833">90000</cx:pt>
          <cx:pt idx="3834">150000</cx:pt>
          <cx:pt idx="3835">80000</cx:pt>
          <cx:pt idx="3836">60000</cx:pt>
          <cx:pt idx="3837">130000</cx:pt>
          <cx:pt idx="3838">80000</cx:pt>
          <cx:pt idx="3839">130000</cx:pt>
          <cx:pt idx="3840">90000</cx:pt>
          <cx:pt idx="3841">170000</cx:pt>
          <cx:pt idx="3842">100000</cx:pt>
          <cx:pt idx="3843">210000</cx:pt>
          <cx:pt idx="3844">110000</cx:pt>
          <cx:pt idx="3845">110000</cx:pt>
          <cx:pt idx="3846">80000</cx:pt>
          <cx:pt idx="3847">140000</cx:pt>
          <cx:pt idx="3848">70000</cx:pt>
          <cx:pt idx="3849">230000</cx:pt>
          <cx:pt idx="3850">190000</cx:pt>
          <cx:pt idx="3851">100000</cx:pt>
          <cx:pt idx="3852">60000</cx:pt>
          <cx:pt idx="3853">40000</cx:pt>
          <cx:pt idx="3854">100000</cx:pt>
          <cx:pt idx="3855">420000</cx:pt>
          <cx:pt idx="3856">110000</cx:pt>
          <cx:pt idx="3857">10000</cx:pt>
          <cx:pt idx="3858">160000</cx:pt>
          <cx:pt idx="3859">190000</cx:pt>
          <cx:pt idx="3860">60000</cx:pt>
          <cx:pt idx="3861">60000</cx:pt>
          <cx:pt idx="3862">60000</cx:pt>
          <cx:pt idx="3863">60000</cx:pt>
          <cx:pt idx="3864">160000</cx:pt>
          <cx:pt idx="3865">10000</cx:pt>
          <cx:pt idx="3866">170000</cx:pt>
          <cx:pt idx="3867">180000</cx:pt>
          <cx:pt idx="3868">470000</cx:pt>
          <cx:pt idx="3869">40000</cx:pt>
          <cx:pt idx="3870">190000</cx:pt>
          <cx:pt idx="3871">150000</cx:pt>
          <cx:pt idx="3872">60000</cx:pt>
          <cx:pt idx="3873">180000</cx:pt>
          <cx:pt idx="3874">140000</cx:pt>
          <cx:pt idx="3875">200000</cx:pt>
          <cx:pt idx="3876">30000</cx:pt>
          <cx:pt idx="3877">80000</cx:pt>
          <cx:pt idx="3878">40000</cx:pt>
          <cx:pt idx="3879">150000</cx:pt>
          <cx:pt idx="3880">50000</cx:pt>
          <cx:pt idx="3881">190000</cx:pt>
          <cx:pt idx="3882">340000</cx:pt>
          <cx:pt idx="3883">80000</cx:pt>
          <cx:pt idx="3884">90000</cx:pt>
          <cx:pt idx="3885">420000</cx:pt>
          <cx:pt idx="3886">60000</cx:pt>
          <cx:pt idx="3887">70000</cx:pt>
          <cx:pt idx="3888">60000</cx:pt>
          <cx:pt idx="3889">70000</cx:pt>
          <cx:pt idx="3890">60000</cx:pt>
          <cx:pt idx="3891">60000</cx:pt>
          <cx:pt idx="3892">70000</cx:pt>
          <cx:pt idx="3893">320000</cx:pt>
          <cx:pt idx="3894">70000</cx:pt>
          <cx:pt idx="3895">10000</cx:pt>
          <cx:pt idx="3896">70000</cx:pt>
          <cx:pt idx="3897">40000</cx:pt>
          <cx:pt idx="3898">30000</cx:pt>
          <cx:pt idx="3899">60000</cx:pt>
          <cx:pt idx="3900">170000</cx:pt>
          <cx:pt idx="3901">100000</cx:pt>
          <cx:pt idx="3902">90000</cx:pt>
          <cx:pt idx="3903">160000</cx:pt>
          <cx:pt idx="3904">70000</cx:pt>
          <cx:pt idx="3905">400000</cx:pt>
          <cx:pt idx="3906">280000</cx:pt>
          <cx:pt idx="3907">220000</cx:pt>
          <cx:pt idx="3908">310000</cx:pt>
          <cx:pt idx="3909">170000</cx:pt>
          <cx:pt idx="3910">50000</cx:pt>
          <cx:pt idx="3911">90000</cx:pt>
          <cx:pt idx="3912">130000</cx:pt>
          <cx:pt idx="3913">160000</cx:pt>
          <cx:pt idx="3914">340000</cx:pt>
          <cx:pt idx="3915">100000</cx:pt>
          <cx:pt idx="3916">200000</cx:pt>
          <cx:pt idx="3917">90000</cx:pt>
          <cx:pt idx="3918">50000</cx:pt>
          <cx:pt idx="3919">230000</cx:pt>
          <cx:pt idx="3920">150000</cx:pt>
          <cx:pt idx="3921">140000</cx:pt>
          <cx:pt idx="3922">30000</cx:pt>
          <cx:pt idx="3923">40000</cx:pt>
          <cx:pt idx="3924">80000</cx:pt>
          <cx:pt idx="3925">140000</cx:pt>
          <cx:pt idx="3926">140000</cx:pt>
          <cx:pt idx="3927">220000</cx:pt>
          <cx:pt idx="3928">140000</cx:pt>
          <cx:pt idx="3929">380000</cx:pt>
          <cx:pt idx="3930">270000</cx:pt>
          <cx:pt idx="3931">40000</cx:pt>
          <cx:pt idx="3932">170000</cx:pt>
          <cx:pt idx="3933">130000</cx:pt>
          <cx:pt idx="3934">40000</cx:pt>
          <cx:pt idx="3935">160000</cx:pt>
          <cx:pt idx="3936">20000</cx:pt>
          <cx:pt idx="3937">140000</cx:pt>
          <cx:pt idx="3938">150000</cx:pt>
          <cx:pt idx="3939">100000</cx:pt>
          <cx:pt idx="3940">40000</cx:pt>
          <cx:pt idx="3941">180000</cx:pt>
          <cx:pt idx="3942">110000</cx:pt>
          <cx:pt idx="3943">200000</cx:pt>
          <cx:pt idx="3944">60000</cx:pt>
          <cx:pt idx="3945">110000</cx:pt>
          <cx:pt idx="3946">70000</cx:pt>
          <cx:pt idx="3947">70000</cx:pt>
          <cx:pt idx="3948">130000</cx:pt>
          <cx:pt idx="3949">60000</cx:pt>
          <cx:pt idx="3950">10000</cx:pt>
          <cx:pt idx="3951">70000</cx:pt>
          <cx:pt idx="3952">280000</cx:pt>
          <cx:pt idx="3953">100000</cx:pt>
          <cx:pt idx="3954">220000</cx:pt>
          <cx:pt idx="3955">30000</cx:pt>
          <cx:pt idx="3956">70000</cx:pt>
          <cx:pt idx="3957">80000</cx:pt>
          <cx:pt idx="3958">140000</cx:pt>
          <cx:pt idx="3959">60000</cx:pt>
          <cx:pt idx="3960">150000</cx:pt>
          <cx:pt idx="3961">130000</cx:pt>
          <cx:pt idx="3962">130000</cx:pt>
          <cx:pt idx="3963">40000</cx:pt>
          <cx:pt idx="3964">150000</cx:pt>
          <cx:pt idx="3965">70000</cx:pt>
          <cx:pt idx="3966">50000</cx:pt>
          <cx:pt idx="3967">80000</cx:pt>
          <cx:pt idx="3968">200000</cx:pt>
          <cx:pt idx="3969">160000</cx:pt>
          <cx:pt idx="3970">40000</cx:pt>
          <cx:pt idx="3971">70000</cx:pt>
          <cx:pt idx="3972">200000</cx:pt>
          <cx:pt idx="3973">90000</cx:pt>
          <cx:pt idx="3974">10000</cx:pt>
          <cx:pt idx="3975">110000</cx:pt>
          <cx:pt idx="3976">450000</cx:pt>
          <cx:pt idx="3977">40000</cx:pt>
          <cx:pt idx="3978">220000</cx:pt>
          <cx:pt idx="3979">130000</cx:pt>
          <cx:pt idx="3980">40000</cx:pt>
          <cx:pt idx="3981">40000</cx:pt>
          <cx:pt idx="3982">110000</cx:pt>
          <cx:pt idx="3983">70000</cx:pt>
          <cx:pt idx="3984">10000</cx:pt>
          <cx:pt idx="3985">70000</cx:pt>
          <cx:pt idx="3986">80000</cx:pt>
          <cx:pt idx="3987">120000</cx:pt>
          <cx:pt idx="3988">170000</cx:pt>
          <cx:pt idx="3989">30000</cx:pt>
          <cx:pt idx="3990">30000</cx:pt>
          <cx:pt idx="3991">160000</cx:pt>
          <cx:pt idx="3992">80000</cx:pt>
          <cx:pt idx="3993">120000</cx:pt>
          <cx:pt idx="3994">110000</cx:pt>
          <cx:pt idx="3995">110000</cx:pt>
          <cx:pt idx="3996">100000</cx:pt>
          <cx:pt idx="3997">110000</cx:pt>
          <cx:pt idx="3998">60000</cx:pt>
          <cx:pt idx="3999">180000</cx:pt>
          <cx:pt idx="4000">70000</cx:pt>
          <cx:pt idx="4001">160000</cx:pt>
          <cx:pt idx="4002">120000</cx:pt>
          <cx:pt idx="4003">180000</cx:pt>
          <cx:pt idx="4004">60000</cx:pt>
          <cx:pt idx="4005">200000</cx:pt>
          <cx:pt idx="4006">250000</cx:pt>
          <cx:pt idx="4007">70000</cx:pt>
          <cx:pt idx="4008">230000</cx:pt>
          <cx:pt idx="4009">150000</cx:pt>
          <cx:pt idx="4010">60000</cx:pt>
          <cx:pt idx="4011">190000</cx:pt>
          <cx:pt idx="4012">360000</cx:pt>
          <cx:pt idx="4013">10000</cx:pt>
          <cx:pt idx="4014">40000</cx:pt>
          <cx:pt idx="4015">180000</cx:pt>
          <cx:pt idx="4016">60000</cx:pt>
          <cx:pt idx="4017">570000</cx:pt>
          <cx:pt idx="4018">200000</cx:pt>
          <cx:pt idx="4019">300000</cx:pt>
          <cx:pt idx="4020">100000</cx:pt>
          <cx:pt idx="4021">530000</cx:pt>
          <cx:pt idx="4022">150000</cx:pt>
          <cx:pt idx="4023">220000</cx:pt>
          <cx:pt idx="4024">60000</cx:pt>
          <cx:pt idx="4025">150000</cx:pt>
          <cx:pt idx="4026">70000</cx:pt>
          <cx:pt idx="4027">260000</cx:pt>
          <cx:pt idx="4028">80000</cx:pt>
          <cx:pt idx="4029">80000</cx:pt>
          <cx:pt idx="4030">60000</cx:pt>
          <cx:pt idx="4031">140000</cx:pt>
          <cx:pt idx="4032">50000</cx:pt>
          <cx:pt idx="4033">60000</cx:pt>
          <cx:pt idx="4034">40000</cx:pt>
          <cx:pt idx="4035">110000</cx:pt>
          <cx:pt idx="4036">30000</cx:pt>
          <cx:pt idx="4037">50000</cx:pt>
          <cx:pt idx="4038">110000</cx:pt>
          <cx:pt idx="4039">270000</cx:pt>
          <cx:pt idx="4040">260000</cx:pt>
          <cx:pt idx="4041">310000</cx:pt>
          <cx:pt idx="4042">170000</cx:pt>
          <cx:pt idx="4043">30000</cx:pt>
          <cx:pt idx="4044">60000</cx:pt>
          <cx:pt idx="4045">160000</cx:pt>
          <cx:pt idx="4046">330000</cx:pt>
          <cx:pt idx="4047">90000</cx:pt>
          <cx:pt idx="4048">60000</cx:pt>
          <cx:pt idx="4049">80000</cx:pt>
          <cx:pt idx="4050">60000</cx:pt>
          <cx:pt idx="4051">80000</cx:pt>
          <cx:pt idx="4052">150000</cx:pt>
          <cx:pt idx="4053">110000</cx:pt>
          <cx:pt idx="4054">300000</cx:pt>
          <cx:pt idx="4055">130000</cx:pt>
          <cx:pt idx="4056">110000</cx:pt>
          <cx:pt idx="4057">100000</cx:pt>
          <cx:pt idx="4058">140000</cx:pt>
          <cx:pt idx="4059">90000</cx:pt>
          <cx:pt idx="4060">170000</cx:pt>
          <cx:pt idx="4061">320000</cx:pt>
          <cx:pt idx="4062">420000</cx:pt>
          <cx:pt idx="4063">80000</cx:pt>
          <cx:pt idx="4064">130000</cx:pt>
          <cx:pt idx="4065">110000</cx:pt>
          <cx:pt idx="4066">30000</cx:pt>
          <cx:pt idx="4067">60000</cx:pt>
          <cx:pt idx="4068">210000</cx:pt>
          <cx:pt idx="4069">330000</cx:pt>
          <cx:pt idx="4070">100000</cx:pt>
          <cx:pt idx="4071">220000</cx:pt>
          <cx:pt idx="4072">170000</cx:pt>
          <cx:pt idx="4073">120000</cx:pt>
          <cx:pt idx="4074">70000</cx:pt>
          <cx:pt idx="4075">180000</cx:pt>
          <cx:pt idx="4076">70000</cx:pt>
          <cx:pt idx="4077">90000</cx:pt>
          <cx:pt idx="4078">200000</cx:pt>
          <cx:pt idx="4079">60000</cx:pt>
          <cx:pt idx="4080">130000</cx:pt>
          <cx:pt idx="4081">100000</cx:pt>
          <cx:pt idx="4082">380000</cx:pt>
          <cx:pt idx="4083">70000</cx:pt>
          <cx:pt idx="4084">210000</cx:pt>
          <cx:pt idx="4085">50000</cx:pt>
          <cx:pt idx="4086">140000</cx:pt>
          <cx:pt idx="4087">90000</cx:pt>
          <cx:pt idx="4088">60000</cx:pt>
          <cx:pt idx="4089">70000</cx:pt>
          <cx:pt idx="4090">90000</cx:pt>
          <cx:pt idx="4091">530000</cx:pt>
          <cx:pt idx="4092">60000</cx:pt>
          <cx:pt idx="4093">50000</cx:pt>
          <cx:pt idx="4094">80000</cx:pt>
          <cx:pt idx="4095">380000</cx:pt>
          <cx:pt idx="4096">60000</cx:pt>
          <cx:pt idx="4097">90000</cx:pt>
          <cx:pt idx="4098">160000</cx:pt>
          <cx:pt idx="4099">60000</cx:pt>
          <cx:pt idx="4100">210000</cx:pt>
          <cx:pt idx="4101">90000</cx:pt>
          <cx:pt idx="4102">120000</cx:pt>
          <cx:pt idx="4103">120000</cx:pt>
          <cx:pt idx="4104">80000</cx:pt>
          <cx:pt idx="4105">170000</cx:pt>
          <cx:pt idx="4106">70000</cx:pt>
          <cx:pt idx="4107">60000</cx:pt>
          <cx:pt idx="4108">80000</cx:pt>
          <cx:pt idx="4109">320000</cx:pt>
          <cx:pt idx="4110">130000</cx:pt>
          <cx:pt idx="4111">120000</cx:pt>
          <cx:pt idx="4112">70000</cx:pt>
          <cx:pt idx="4113">230000</cx:pt>
          <cx:pt idx="4114">50000</cx:pt>
          <cx:pt idx="4115">270000</cx:pt>
          <cx:pt idx="4116">140000</cx:pt>
          <cx:pt idx="4117">50000</cx:pt>
          <cx:pt idx="4118">200000</cx:pt>
          <cx:pt idx="4119">210000</cx:pt>
          <cx:pt idx="4120">260000</cx:pt>
          <cx:pt idx="4121">50000</cx:pt>
          <cx:pt idx="4122">240000</cx:pt>
          <cx:pt idx="4123">60000</cx:pt>
          <cx:pt idx="4124">50000</cx:pt>
          <cx:pt idx="4125">260000</cx:pt>
          <cx:pt idx="4126">50000</cx:pt>
          <cx:pt idx="4127">110000</cx:pt>
          <cx:pt idx="4128">190000</cx:pt>
          <cx:pt idx="4129">190000</cx:pt>
          <cx:pt idx="4130">120000</cx:pt>
          <cx:pt idx="4131">190000</cx:pt>
          <cx:pt idx="4132">70000</cx:pt>
          <cx:pt idx="4133">250000</cx:pt>
          <cx:pt idx="4134">270000</cx:pt>
          <cx:pt idx="4135">260000</cx:pt>
          <cx:pt idx="4136">50000</cx:pt>
          <cx:pt idx="4137">320000</cx:pt>
          <cx:pt idx="4138">110000</cx:pt>
          <cx:pt idx="4139">130000</cx:pt>
          <cx:pt idx="4140">220000</cx:pt>
          <cx:pt idx="4141">280000</cx:pt>
          <cx:pt idx="4142">200000</cx:pt>
          <cx:pt idx="4143">120000</cx:pt>
          <cx:pt idx="4144">130000</cx:pt>
          <cx:pt idx="4145">130000</cx:pt>
          <cx:pt idx="4146">60000</cx:pt>
          <cx:pt idx="4147">70000</cx:pt>
          <cx:pt idx="4148">170000</cx:pt>
          <cx:pt idx="4149">40000</cx:pt>
          <cx:pt idx="4150">80000</cx:pt>
          <cx:pt idx="4151">360000</cx:pt>
          <cx:pt idx="4152">240000</cx:pt>
          <cx:pt idx="4153">170000</cx:pt>
          <cx:pt idx="4154">190000</cx:pt>
          <cx:pt idx="4155">70000</cx:pt>
          <cx:pt idx="4156">40000</cx:pt>
          <cx:pt idx="4157">70000</cx:pt>
          <cx:pt idx="4158">20000</cx:pt>
          <cx:pt idx="4159">30000</cx:pt>
          <cx:pt idx="4160">170000</cx:pt>
          <cx:pt idx="4161">170000</cx:pt>
          <cx:pt idx="4162">20000</cx:pt>
          <cx:pt idx="4163">130000</cx:pt>
          <cx:pt idx="4164">130000</cx:pt>
          <cx:pt idx="4165">80000</cx:pt>
          <cx:pt idx="4166">300000</cx:pt>
          <cx:pt idx="4167">140000</cx:pt>
          <cx:pt idx="4168">150000</cx:pt>
          <cx:pt idx="4169">60000</cx:pt>
          <cx:pt idx="4170">200000</cx:pt>
          <cx:pt idx="4171">60000</cx:pt>
          <cx:pt idx="4172">490000</cx:pt>
          <cx:pt idx="4173">40000</cx:pt>
          <cx:pt idx="4174">110000</cx:pt>
          <cx:pt idx="4175">50000</cx:pt>
          <cx:pt idx="4176">240000</cx:pt>
          <cx:pt idx="4177">240000</cx:pt>
          <cx:pt idx="4178">310000</cx:pt>
          <cx:pt idx="4179">410000</cx:pt>
          <cx:pt idx="4180">30000</cx:pt>
          <cx:pt idx="4181">70000</cx:pt>
          <cx:pt idx="4182">160000</cx:pt>
          <cx:pt idx="4183">100000</cx:pt>
          <cx:pt idx="4184">350000</cx:pt>
          <cx:pt idx="4185">180000</cx:pt>
          <cx:pt idx="4186">140000</cx:pt>
          <cx:pt idx="4187">180000</cx:pt>
          <cx:pt idx="4188">80000</cx:pt>
          <cx:pt idx="4189">60000</cx:pt>
          <cx:pt idx="4190">60000</cx:pt>
          <cx:pt idx="4191">220000</cx:pt>
          <cx:pt idx="4192">450000</cx:pt>
          <cx:pt idx="4193">140000</cx:pt>
          <cx:pt idx="4194">530000</cx:pt>
          <cx:pt idx="4195">60000</cx:pt>
          <cx:pt idx="4196">60000</cx:pt>
          <cx:pt idx="4197">120000</cx:pt>
          <cx:pt idx="4198">60000</cx:pt>
          <cx:pt idx="4199">40000</cx:pt>
          <cx:pt idx="4200">190000</cx:pt>
          <cx:pt idx="4201">160000</cx:pt>
          <cx:pt idx="4202">20000</cx:pt>
          <cx:pt idx="4203">120000</cx:pt>
          <cx:pt idx="4204">220000</cx:pt>
          <cx:pt idx="4205">120000</cx:pt>
          <cx:pt idx="4206">20000</cx:pt>
          <cx:pt idx="4207">60000</cx:pt>
          <cx:pt idx="4208">270000</cx:pt>
          <cx:pt idx="4209">170000</cx:pt>
          <cx:pt idx="4210">110000</cx:pt>
          <cx:pt idx="4211">150000</cx:pt>
          <cx:pt idx="4212">300000</cx:pt>
          <cx:pt idx="4213">70000</cx:pt>
          <cx:pt idx="4214">100000</cx:pt>
          <cx:pt idx="4215">60000</cx:pt>
          <cx:pt idx="4216">80000</cx:pt>
          <cx:pt idx="4217">190000</cx:pt>
          <cx:pt idx="4218">50000</cx:pt>
          <cx:pt idx="4219">300000</cx:pt>
          <cx:pt idx="4220">170000</cx:pt>
          <cx:pt idx="4221">110000</cx:pt>
          <cx:pt idx="4222">130000</cx:pt>
          <cx:pt idx="4223">140000</cx:pt>
          <cx:pt idx="4224">180000</cx:pt>
          <cx:pt idx="4225">150000</cx:pt>
          <cx:pt idx="4226">110000</cx:pt>
          <cx:pt idx="4227">280000</cx:pt>
          <cx:pt idx="4228">30000</cx:pt>
          <cx:pt idx="4229">150000</cx:pt>
          <cx:pt idx="4230">270000</cx:pt>
          <cx:pt idx="4231">80000</cx:pt>
          <cx:pt idx="4232">190000</cx:pt>
          <cx:pt idx="4233">160000</cx:pt>
          <cx:pt idx="4234">110000</cx:pt>
          <cx:pt idx="4235">50000</cx:pt>
          <cx:pt idx="4236">340000</cx:pt>
          <cx:pt idx="4237">50000</cx:pt>
          <cx:pt idx="4238">80000</cx:pt>
          <cx:pt idx="4239">70000</cx:pt>
          <cx:pt idx="4240">170000</cx:pt>
          <cx:pt idx="4241">60000</cx:pt>
          <cx:pt idx="4242">180000</cx:pt>
          <cx:pt idx="4243">80000</cx:pt>
          <cx:pt idx="4244">90000</cx:pt>
          <cx:pt idx="4245">70000</cx:pt>
          <cx:pt idx="4246">240000</cx:pt>
          <cx:pt idx="4247">70000</cx:pt>
          <cx:pt idx="4248">40000</cx:pt>
          <cx:pt idx="4249">120000</cx:pt>
          <cx:pt idx="4250">80000</cx:pt>
          <cx:pt idx="4251">330000</cx:pt>
          <cx:pt idx="4252">140000</cx:pt>
          <cx:pt idx="4253">240000</cx:pt>
          <cx:pt idx="4254">90000</cx:pt>
          <cx:pt idx="4255">340000</cx:pt>
          <cx:pt idx="4256">140000</cx:pt>
          <cx:pt idx="4257">180000</cx:pt>
          <cx:pt idx="4258">60000</cx:pt>
          <cx:pt idx="4259">120000</cx:pt>
          <cx:pt idx="4260">90000</cx:pt>
          <cx:pt idx="4261">390000</cx:pt>
          <cx:pt idx="4262">130000</cx:pt>
          <cx:pt idx="4263">110000</cx:pt>
          <cx:pt idx="4264">130000</cx:pt>
          <cx:pt idx="4265">140000</cx:pt>
          <cx:pt idx="4266">100000</cx:pt>
          <cx:pt idx="4267">180000</cx:pt>
          <cx:pt idx="4268">60000</cx:pt>
          <cx:pt idx="4269">140000</cx:pt>
          <cx:pt idx="4270">130000</cx:pt>
          <cx:pt idx="4271">130000</cx:pt>
          <cx:pt idx="4272">340000</cx:pt>
          <cx:pt idx="4273">90000</cx:pt>
          <cx:pt idx="4274">180000</cx:pt>
          <cx:pt idx="4275">170000</cx:pt>
          <cx:pt idx="4276">60000</cx:pt>
          <cx:pt idx="4277">180000</cx:pt>
          <cx:pt idx="4278">140000</cx:pt>
          <cx:pt idx="4279">60000</cx:pt>
          <cx:pt idx="4280">70000</cx:pt>
          <cx:pt idx="4281">180000</cx:pt>
          <cx:pt idx="4282">260000</cx:pt>
          <cx:pt idx="4283">120000</cx:pt>
          <cx:pt idx="4284">120000</cx:pt>
          <cx:pt idx="4285">110000</cx:pt>
          <cx:pt idx="4286">70000</cx:pt>
          <cx:pt idx="4287">140000</cx:pt>
          <cx:pt idx="4288">120000</cx:pt>
          <cx:pt idx="4289">60000</cx:pt>
          <cx:pt idx="4290">310000</cx:pt>
          <cx:pt idx="4291">220000</cx:pt>
          <cx:pt idx="4292">110000</cx:pt>
          <cx:pt idx="4293">60000</cx:pt>
          <cx:pt idx="4294">70000</cx:pt>
          <cx:pt idx="4295">150000</cx:pt>
          <cx:pt idx="4296">130000</cx:pt>
          <cx:pt idx="4297">90000</cx:pt>
          <cx:pt idx="4298">60000</cx:pt>
          <cx:pt idx="4299">70000</cx:pt>
          <cx:pt idx="4300">170000</cx:pt>
          <cx:pt idx="4301">270000</cx:pt>
          <cx:pt idx="4302">50000</cx:pt>
          <cx:pt idx="4303">30000</cx:pt>
          <cx:pt idx="4304">80000</cx:pt>
          <cx:pt idx="4305">70000</cx:pt>
          <cx:pt idx="4306">60000</cx:pt>
          <cx:pt idx="4307">200000</cx:pt>
          <cx:pt idx="4308">120000</cx:pt>
          <cx:pt idx="4309">150000</cx:pt>
          <cx:pt idx="4310">140000</cx:pt>
          <cx:pt idx="4311">280000</cx:pt>
          <cx:pt idx="4312">60000</cx:pt>
          <cx:pt idx="4313">90000</cx:pt>
          <cx:pt idx="4314">160000</cx:pt>
          <cx:pt idx="4315">400000</cx:pt>
          <cx:pt idx="4316">140000</cx:pt>
          <cx:pt idx="4317">60000</cx:pt>
          <cx:pt idx="4318">60000</cx:pt>
          <cx:pt idx="4319">160000</cx:pt>
          <cx:pt idx="4320">90000</cx:pt>
          <cx:pt idx="4321">20000</cx:pt>
          <cx:pt idx="4322">180000</cx:pt>
          <cx:pt idx="4323">160000</cx:pt>
          <cx:pt idx="4324">180000</cx:pt>
          <cx:pt idx="4325">80000</cx:pt>
          <cx:pt idx="4326">120000</cx:pt>
          <cx:pt idx="4327">90000</cx:pt>
          <cx:pt idx="4328">80000</cx:pt>
          <cx:pt idx="4329">130000</cx:pt>
          <cx:pt idx="4330">180000</cx:pt>
          <cx:pt idx="4331">200000</cx:pt>
          <cx:pt idx="4332">70000</cx:pt>
          <cx:pt idx="4333">80000</cx:pt>
          <cx:pt idx="4334">70000</cx:pt>
          <cx:pt idx="4335">260000</cx:pt>
          <cx:pt idx="4336">260000</cx:pt>
          <cx:pt idx="4337">100000</cx:pt>
          <cx:pt idx="4338">80000</cx:pt>
          <cx:pt idx="4339">210000</cx:pt>
          <cx:pt idx="4340">40000</cx:pt>
          <cx:pt idx="4341">80000</cx:pt>
          <cx:pt idx="4342">200000</cx:pt>
          <cx:pt idx="4343">60000</cx:pt>
          <cx:pt idx="4344">230000</cx:pt>
          <cx:pt idx="4345">250000</cx:pt>
          <cx:pt idx="4346">160000</cx:pt>
          <cx:pt idx="4347">60000</cx:pt>
          <cx:pt idx="4348">70000</cx:pt>
          <cx:pt idx="4349">50000</cx:pt>
          <cx:pt idx="4350">200000</cx:pt>
          <cx:pt idx="4351">10000</cx:pt>
          <cx:pt idx="4352">140000</cx:pt>
          <cx:pt idx="4353">150000</cx:pt>
          <cx:pt idx="4354">280000</cx:pt>
          <cx:pt idx="4355">450000</cx:pt>
          <cx:pt idx="4356">270000</cx:pt>
          <cx:pt idx="4357">160000</cx:pt>
          <cx:pt idx="4358">120000</cx:pt>
          <cx:pt idx="4359">50000</cx:pt>
          <cx:pt idx="4360">110000</cx:pt>
          <cx:pt idx="4361">170000</cx:pt>
          <cx:pt idx="4362">80000</cx:pt>
          <cx:pt idx="4363">490000</cx:pt>
          <cx:pt idx="4364">250000</cx:pt>
          <cx:pt idx="4365">110000</cx:pt>
          <cx:pt idx="4366">60000</cx:pt>
          <cx:pt idx="4367">140000</cx:pt>
          <cx:pt idx="4368">210000</cx:pt>
          <cx:pt idx="4369">220000</cx:pt>
          <cx:pt idx="4370">100000</cx:pt>
          <cx:pt idx="4371">180000</cx:pt>
          <cx:pt idx="4372">70000</cx:pt>
          <cx:pt idx="4373">50000</cx:pt>
          <cx:pt idx="4374">190000</cx:pt>
          <cx:pt idx="4375">70000</cx:pt>
          <cx:pt idx="4376">80000</cx:pt>
          <cx:pt idx="4377">240000</cx:pt>
          <cx:pt idx="4378">160000</cx:pt>
          <cx:pt idx="4379">50000</cx:pt>
          <cx:pt idx="4380">100000</cx:pt>
          <cx:pt idx="4381">190000</cx:pt>
          <cx:pt idx="4382">40000</cx:pt>
          <cx:pt idx="4383">180000</cx:pt>
          <cx:pt idx="4384">80000</cx:pt>
          <cx:pt idx="4385">110000</cx:pt>
          <cx:pt idx="4386">140000</cx:pt>
          <cx:pt idx="4387">40000</cx:pt>
          <cx:pt idx="4388">80000</cx:pt>
          <cx:pt idx="4389">50000</cx:pt>
          <cx:pt idx="4390">50000</cx:pt>
          <cx:pt idx="4391">140000</cx:pt>
          <cx:pt idx="4392">170000</cx:pt>
          <cx:pt idx="4393">60000</cx:pt>
          <cx:pt idx="4394">150000</cx:pt>
          <cx:pt idx="4395">40000</cx:pt>
          <cx:pt idx="4396">40000</cx:pt>
          <cx:pt idx="4397">120000</cx:pt>
          <cx:pt idx="4398">220000</cx:pt>
          <cx:pt idx="4399">50000</cx:pt>
          <cx:pt idx="4400">180000</cx:pt>
          <cx:pt idx="4401">70000</cx:pt>
          <cx:pt idx="4402">90000</cx:pt>
          <cx:pt idx="4403">80000</cx:pt>
          <cx:pt idx="4404">180000</cx:pt>
          <cx:pt idx="4405">570000</cx:pt>
          <cx:pt idx="4406">320000</cx:pt>
          <cx:pt idx="4407">90000</cx:pt>
          <cx:pt idx="4408">80000</cx:pt>
          <cx:pt idx="4409">100000</cx:pt>
          <cx:pt idx="4410">170000</cx:pt>
          <cx:pt idx="4411">150000</cx:pt>
          <cx:pt idx="4412">50000</cx:pt>
          <cx:pt idx="4413">50000</cx:pt>
          <cx:pt idx="4414">60000</cx:pt>
          <cx:pt idx="4415">120000</cx:pt>
          <cx:pt idx="4416">180000</cx:pt>
          <cx:pt idx="4417">60000</cx:pt>
          <cx:pt idx="4418">90000</cx:pt>
          <cx:pt idx="4419">20000</cx:pt>
          <cx:pt idx="4420">70000</cx:pt>
          <cx:pt idx="4421">120000</cx:pt>
          <cx:pt idx="4422">80000</cx:pt>
          <cx:pt idx="4423">110000</cx:pt>
          <cx:pt idx="4424">70000</cx:pt>
          <cx:pt idx="4425">190000</cx:pt>
          <cx:pt idx="4426">280000</cx:pt>
          <cx:pt idx="4427">160000</cx:pt>
          <cx:pt idx="4428">130000</cx:pt>
          <cx:pt idx="4429">360000</cx:pt>
          <cx:pt idx="4430">130000</cx:pt>
          <cx:pt idx="4431">60000</cx:pt>
          <cx:pt idx="4432">80000</cx:pt>
          <cx:pt idx="4433">110000</cx:pt>
          <cx:pt idx="4434">60000</cx:pt>
          <cx:pt idx="4435">70000</cx:pt>
          <cx:pt idx="4436">60000</cx:pt>
          <cx:pt idx="4437">250000</cx:pt>
          <cx:pt idx="4438">200000</cx:pt>
          <cx:pt idx="4439">320000</cx:pt>
          <cx:pt idx="4440">150000</cx:pt>
          <cx:pt idx="4441">70000</cx:pt>
          <cx:pt idx="4442">50000</cx:pt>
          <cx:pt idx="4443">330000</cx:pt>
          <cx:pt idx="4444">430000</cx:pt>
          <cx:pt idx="4445">280000</cx:pt>
          <cx:pt idx="4446">80000</cx:pt>
          <cx:pt idx="4447">200000</cx:pt>
          <cx:pt idx="4448">310000</cx:pt>
          <cx:pt idx="4449">110000</cx:pt>
          <cx:pt idx="4450">70000</cx:pt>
          <cx:pt idx="4451">90000</cx:pt>
          <cx:pt idx="4452">410000</cx:pt>
          <cx:pt idx="4453">50000</cx:pt>
          <cx:pt idx="4454">70000</cx:pt>
          <cx:pt idx="4455">90000</cx:pt>
          <cx:pt idx="4456">140000</cx:pt>
          <cx:pt idx="4457">330000</cx:pt>
          <cx:pt idx="4458">230000</cx:pt>
          <cx:pt idx="4459">90000</cx:pt>
          <cx:pt idx="4460">470000</cx:pt>
          <cx:pt idx="4461">100000</cx:pt>
          <cx:pt idx="4462">90000</cx:pt>
          <cx:pt idx="4463">240000</cx:pt>
          <cx:pt idx="4464">70000</cx:pt>
          <cx:pt idx="4465">70000</cx:pt>
          <cx:pt idx="4466">540000</cx:pt>
          <cx:pt idx="4467">220000</cx:pt>
          <cx:pt idx="4468">170000</cx:pt>
          <cx:pt idx="4469">110000</cx:pt>
          <cx:pt idx="4470">90000</cx:pt>
          <cx:pt idx="4471">30000</cx:pt>
          <cx:pt idx="4472">170000</cx:pt>
          <cx:pt idx="4473">80000</cx:pt>
          <cx:pt idx="4474">20000</cx:pt>
          <cx:pt idx="4475">230000</cx:pt>
          <cx:pt idx="4476">200000</cx:pt>
          <cx:pt idx="4477">150000</cx:pt>
          <cx:pt idx="4478">70000</cx:pt>
          <cx:pt idx="4479">80000</cx:pt>
          <cx:pt idx="4480">140000</cx:pt>
          <cx:pt idx="4481">170000</cx:pt>
          <cx:pt idx="4482">230000</cx:pt>
          <cx:pt idx="4483">160000</cx:pt>
          <cx:pt idx="4484">170000</cx:pt>
          <cx:pt idx="4485">180000</cx:pt>
          <cx:pt idx="4486">80000</cx:pt>
          <cx:pt idx="4487">160000</cx:pt>
          <cx:pt idx="4488">340000</cx:pt>
          <cx:pt idx="4489">110000</cx:pt>
          <cx:pt idx="4490">240000</cx:pt>
          <cx:pt idx="4491">40000</cx:pt>
          <cx:pt idx="4492">60000</cx:pt>
          <cx:pt idx="4493">70000</cx:pt>
          <cx:pt idx="4494">70000</cx:pt>
          <cx:pt idx="4495">110000</cx:pt>
          <cx:pt idx="4496">180000</cx:pt>
          <cx:pt idx="4497">70000</cx:pt>
          <cx:pt idx="4498">310000</cx:pt>
          <cx:pt idx="4499">230000</cx:pt>
          <cx:pt idx="4500">50000</cx:pt>
          <cx:pt idx="4501">180000</cx:pt>
          <cx:pt idx="4502">110000</cx:pt>
          <cx:pt idx="4503">50000</cx:pt>
          <cx:pt idx="4504">170000</cx:pt>
          <cx:pt idx="4505">60000</cx:pt>
          <cx:pt idx="4506">220000</cx:pt>
          <cx:pt idx="4507">410000</cx:pt>
          <cx:pt idx="4508">180000</cx:pt>
          <cx:pt idx="4509">90000</cx:pt>
          <cx:pt idx="4510">50000</cx:pt>
          <cx:pt idx="4511">190000</cx:pt>
          <cx:pt idx="4512">110000</cx:pt>
          <cx:pt idx="4513">60000</cx:pt>
          <cx:pt idx="4514">30000</cx:pt>
          <cx:pt idx="4515">90000</cx:pt>
          <cx:pt idx="4516">120000</cx:pt>
          <cx:pt idx="4517">120000</cx:pt>
          <cx:pt idx="4518">140000</cx:pt>
          <cx:pt idx="4519">510000</cx:pt>
          <cx:pt idx="4520">150000</cx:pt>
          <cx:pt idx="4521">160000</cx:pt>
          <cx:pt idx="4522">230000</cx:pt>
          <cx:pt idx="4523">110000</cx:pt>
          <cx:pt idx="4524">180000</cx:pt>
          <cx:pt idx="4525">60000</cx:pt>
          <cx:pt idx="4526">70000</cx:pt>
          <cx:pt idx="4527">390000</cx:pt>
          <cx:pt idx="4528">210000</cx:pt>
          <cx:pt idx="4529">240000</cx:pt>
          <cx:pt idx="4530">80000</cx:pt>
          <cx:pt idx="4531">80000</cx:pt>
          <cx:pt idx="4532">120000</cx:pt>
          <cx:pt idx="4533">190000</cx:pt>
          <cx:pt idx="4534">110000</cx:pt>
          <cx:pt idx="4535">50000</cx:pt>
          <cx:pt idx="4536">60000</cx:pt>
          <cx:pt idx="4537">80000</cx:pt>
          <cx:pt idx="4538">740000</cx:pt>
          <cx:pt idx="4539">80000</cx:pt>
          <cx:pt idx="4540">70000</cx:pt>
          <cx:pt idx="4541">70000</cx:pt>
          <cx:pt idx="4542">140000</cx:pt>
          <cx:pt idx="4543">90000</cx:pt>
          <cx:pt idx="4544">60000</cx:pt>
          <cx:pt idx="4545">280000</cx:pt>
          <cx:pt idx="4546">50000</cx:pt>
          <cx:pt idx="4547">180000</cx:pt>
          <cx:pt idx="4548">60000</cx:pt>
          <cx:pt idx="4549">310000</cx:pt>
          <cx:pt idx="4550">180000</cx:pt>
          <cx:pt idx="4551">160000</cx:pt>
          <cx:pt idx="4552">120000</cx:pt>
          <cx:pt idx="4553">110000</cx:pt>
          <cx:pt idx="4554">90000</cx:pt>
          <cx:pt idx="4555">370000</cx:pt>
          <cx:pt idx="4556">40000</cx:pt>
          <cx:pt idx="4557">80000</cx:pt>
          <cx:pt idx="4558">10000</cx:pt>
          <cx:pt idx="4559">90000</cx:pt>
          <cx:pt idx="4560">130000</cx:pt>
          <cx:pt idx="4561">90000</cx:pt>
          <cx:pt idx="4562">90000</cx:pt>
          <cx:pt idx="4563">130000</cx:pt>
          <cx:pt idx="4564">180000</cx:pt>
          <cx:pt idx="4565">210000</cx:pt>
          <cx:pt idx="4566">100000</cx:pt>
          <cx:pt idx="4567">140000</cx:pt>
          <cx:pt idx="4568">150000</cx:pt>
          <cx:pt idx="4569">130000</cx:pt>
          <cx:pt idx="4570">70000</cx:pt>
          <cx:pt idx="4571">250000</cx:pt>
          <cx:pt idx="4572">70000</cx:pt>
          <cx:pt idx="4573">80000</cx:pt>
          <cx:pt idx="4574">210000</cx:pt>
          <cx:pt idx="4575">290000</cx:pt>
          <cx:pt idx="4576">220000</cx:pt>
          <cx:pt idx="4577">30000</cx:pt>
          <cx:pt idx="4578">200000</cx:pt>
          <cx:pt idx="4579">90000</cx:pt>
          <cx:pt idx="4580">180000</cx:pt>
          <cx:pt idx="4581">50000</cx:pt>
          <cx:pt idx="4582">90000</cx:pt>
          <cx:pt idx="4583">300000</cx:pt>
          <cx:pt idx="4584">100000</cx:pt>
          <cx:pt idx="4585">100000</cx:pt>
          <cx:pt idx="4586">120000</cx:pt>
          <cx:pt idx="4587">150000</cx:pt>
          <cx:pt idx="4588">230000</cx:pt>
          <cx:pt idx="4589">60000</cx:pt>
          <cx:pt idx="4590">100000</cx:pt>
          <cx:pt idx="4591">110000</cx:pt>
          <cx:pt idx="4592">70000</cx:pt>
          <cx:pt idx="4593">220000</cx:pt>
          <cx:pt idx="4594">50000</cx:pt>
          <cx:pt idx="4595">60000</cx:pt>
          <cx:pt idx="4596">80000</cx:pt>
          <cx:pt idx="4597">90000</cx:pt>
          <cx:pt idx="4598">40000</cx:pt>
          <cx:pt idx="4599">60000</cx:pt>
          <cx:pt idx="4600">90000</cx:pt>
          <cx:pt idx="4601">210000</cx:pt>
          <cx:pt idx="4602">70000</cx:pt>
          <cx:pt idx="4603">100000</cx:pt>
          <cx:pt idx="4604">30000</cx:pt>
          <cx:pt idx="4605">50000</cx:pt>
          <cx:pt idx="4606">190000</cx:pt>
          <cx:pt idx="4607">130000</cx:pt>
          <cx:pt idx="4608">120000</cx:pt>
          <cx:pt idx="4609">80000</cx:pt>
          <cx:pt idx="4610">120000</cx:pt>
          <cx:pt idx="4611">140000</cx:pt>
          <cx:pt idx="4612">60000</cx:pt>
          <cx:pt idx="4613">250000</cx:pt>
          <cx:pt idx="4614">60000</cx:pt>
          <cx:pt idx="4615">60000</cx:pt>
          <cx:pt idx="4616">50000</cx:pt>
          <cx:pt idx="4617">100000</cx:pt>
          <cx:pt idx="4618">70000</cx:pt>
          <cx:pt idx="4619">80000</cx:pt>
          <cx:pt idx="4620">130000</cx:pt>
          <cx:pt idx="4621">90000</cx:pt>
          <cx:pt idx="4622">60000</cx:pt>
          <cx:pt idx="4623">70000</cx:pt>
          <cx:pt idx="4624">10000</cx:pt>
          <cx:pt idx="4625">210000</cx:pt>
          <cx:pt idx="4626">180000</cx:pt>
          <cx:pt idx="4627">130000</cx:pt>
          <cx:pt idx="4628">80000</cx:pt>
          <cx:pt idx="4629">70000</cx:pt>
          <cx:pt idx="4630">30000</cx:pt>
          <cx:pt idx="4631">70000</cx:pt>
          <cx:pt idx="4632">60000</cx:pt>
          <cx:pt idx="4633">150000</cx:pt>
          <cx:pt idx="4634">160000</cx:pt>
          <cx:pt idx="4635">110000</cx:pt>
          <cx:pt idx="4636">190000</cx:pt>
          <cx:pt idx="4637">300000</cx:pt>
          <cx:pt idx="4638">110000</cx:pt>
          <cx:pt idx="4639">150000</cx:pt>
          <cx:pt idx="4640">120000</cx:pt>
          <cx:pt idx="4641">100000</cx:pt>
          <cx:pt idx="4642">90000</cx:pt>
          <cx:pt idx="4643">330000</cx:pt>
          <cx:pt idx="4644">220000</cx:pt>
          <cx:pt idx="4645">110000</cx:pt>
          <cx:pt idx="4646">140000</cx:pt>
          <cx:pt idx="4647">120000</cx:pt>
          <cx:pt idx="4648">70000</cx:pt>
          <cx:pt idx="4649">370000</cx:pt>
          <cx:pt idx="4650">70000</cx:pt>
          <cx:pt idx="4651">150000</cx:pt>
          <cx:pt idx="4652">100000</cx:pt>
          <cx:pt idx="4653">50000</cx:pt>
          <cx:pt idx="4654">80000</cx:pt>
          <cx:pt idx="4655">60000</cx:pt>
          <cx:pt idx="4656">160000</cx:pt>
          <cx:pt idx="4657">150000</cx:pt>
          <cx:pt idx="4658">290000</cx:pt>
          <cx:pt idx="4659">490000</cx:pt>
          <cx:pt idx="4660">170000</cx:pt>
          <cx:pt idx="4661">90000</cx:pt>
          <cx:pt idx="4662">130000</cx:pt>
          <cx:pt idx="4663">210000</cx:pt>
          <cx:pt idx="4664">120000</cx:pt>
          <cx:pt idx="4665">80000</cx:pt>
          <cx:pt idx="4666">100000</cx:pt>
          <cx:pt idx="4667">60000</cx:pt>
          <cx:pt idx="4668">140000</cx:pt>
          <cx:pt idx="4669">120000</cx:pt>
          <cx:pt idx="4670">210000</cx:pt>
          <cx:pt idx="4671">80000</cx:pt>
          <cx:pt idx="4672">180000</cx:pt>
          <cx:pt idx="4673">150000</cx:pt>
          <cx:pt idx="4674">200000</cx:pt>
          <cx:pt idx="4675">210000</cx:pt>
          <cx:pt idx="4676">110000</cx:pt>
          <cx:pt idx="4677">100000</cx:pt>
          <cx:pt idx="4678">80000</cx:pt>
          <cx:pt idx="4679">60000</cx:pt>
          <cx:pt idx="4680">40000</cx:pt>
          <cx:pt idx="4681">50000</cx:pt>
          <cx:pt idx="4682">80000</cx:pt>
          <cx:pt idx="4683">220000</cx:pt>
          <cx:pt idx="4684">20000</cx:pt>
          <cx:pt idx="4685">60000</cx:pt>
          <cx:pt idx="4686">60000</cx:pt>
          <cx:pt idx="4687">40000</cx:pt>
          <cx:pt idx="4688">160000</cx:pt>
          <cx:pt idx="4689">180000</cx:pt>
          <cx:pt idx="4690">40000</cx:pt>
          <cx:pt idx="4691">290000</cx:pt>
          <cx:pt idx="4692">60000</cx:pt>
          <cx:pt idx="4693">100000</cx:pt>
          <cx:pt idx="4694">100000</cx:pt>
          <cx:pt idx="4695">110000</cx:pt>
          <cx:pt idx="4696">70000</cx:pt>
          <cx:pt idx="4697">120000</cx:pt>
          <cx:pt idx="4698">300000</cx:pt>
          <cx:pt idx="4699">80000</cx:pt>
          <cx:pt idx="4700">180000</cx:pt>
          <cx:pt idx="4701">50000</cx:pt>
          <cx:pt idx="4702">320000</cx:pt>
          <cx:pt idx="4703">150000</cx:pt>
          <cx:pt idx="4704">120000</cx:pt>
          <cx:pt idx="4705">90000</cx:pt>
          <cx:pt idx="4706">80000</cx:pt>
          <cx:pt idx="4707">240000</cx:pt>
          <cx:pt idx="4708">120000</cx:pt>
          <cx:pt idx="4709">80000</cx:pt>
          <cx:pt idx="4710">490000</cx:pt>
          <cx:pt idx="4711">230000</cx:pt>
          <cx:pt idx="4712">240000</cx:pt>
          <cx:pt idx="4713">160000</cx:pt>
          <cx:pt idx="4714">30000</cx:pt>
          <cx:pt idx="4715">890000</cx:pt>
          <cx:pt idx="4716">150000</cx:pt>
          <cx:pt idx="4717">380000</cx:pt>
          <cx:pt idx="4718">220000</cx:pt>
          <cx:pt idx="4719">220000</cx:pt>
          <cx:pt idx="4720">260000</cx:pt>
          <cx:pt idx="4721">50000</cx:pt>
          <cx:pt idx="4722">310000</cx:pt>
          <cx:pt idx="4723">310000</cx:pt>
          <cx:pt idx="4724">300000</cx:pt>
          <cx:pt idx="4725">110000</cx:pt>
          <cx:pt idx="4726">330000</cx:pt>
          <cx:pt idx="4727">190000</cx:pt>
          <cx:pt idx="4728">20000</cx:pt>
          <cx:pt idx="4729">130000</cx:pt>
          <cx:pt idx="4730">150000</cx:pt>
          <cx:pt idx="4731">400000</cx:pt>
          <cx:pt idx="4732">140000</cx:pt>
          <cx:pt idx="4733">60000</cx:pt>
          <cx:pt idx="4734">70000</cx:pt>
          <cx:pt idx="4735">470000</cx:pt>
          <cx:pt idx="4736">50000</cx:pt>
          <cx:pt idx="4737">360000</cx:pt>
          <cx:pt idx="4738">100000</cx:pt>
          <cx:pt idx="4739">170000</cx:pt>
          <cx:pt idx="4740">160000</cx:pt>
          <cx:pt idx="4741">180000</cx:pt>
          <cx:pt idx="4742">100000</cx:pt>
          <cx:pt idx="4743">60000</cx:pt>
          <cx:pt idx="4744">90000</cx:pt>
          <cx:pt idx="4745">50000</cx:pt>
          <cx:pt idx="4746">420000</cx:pt>
          <cx:pt idx="4747">150000</cx:pt>
          <cx:pt idx="4748">170000</cx:pt>
          <cx:pt idx="4749">190000</cx:pt>
          <cx:pt idx="4750">100000</cx:pt>
          <cx:pt idx="4751">230000</cx:pt>
          <cx:pt idx="4752">260000</cx:pt>
          <cx:pt idx="4753">90000</cx:pt>
          <cx:pt idx="4754">360000</cx:pt>
          <cx:pt idx="4755">210000</cx:pt>
          <cx:pt idx="4756">320000</cx:pt>
          <cx:pt idx="4757">100000</cx:pt>
          <cx:pt idx="4758">80000</cx:pt>
          <cx:pt idx="4759">120000</cx:pt>
          <cx:pt idx="4760">30000</cx:pt>
          <cx:pt idx="4761">210000</cx:pt>
          <cx:pt idx="4762">30000</cx:pt>
          <cx:pt idx="4763">100000</cx:pt>
          <cx:pt idx="4764">50000</cx:pt>
          <cx:pt idx="4765">210000</cx:pt>
          <cx:pt idx="4766">80000</cx:pt>
          <cx:pt idx="4767">420000</cx:pt>
          <cx:pt idx="4768">60000</cx:pt>
          <cx:pt idx="4769">180000</cx:pt>
          <cx:pt idx="4770">280000</cx:pt>
          <cx:pt idx="4771">60000</cx:pt>
          <cx:pt idx="4772">420000</cx:pt>
          <cx:pt idx="4773">30000</cx:pt>
          <cx:pt idx="4774">210000</cx:pt>
          <cx:pt idx="4775">70000</cx:pt>
          <cx:pt idx="4776">250000</cx:pt>
          <cx:pt idx="4777">50000</cx:pt>
          <cx:pt idx="4778">150000</cx:pt>
          <cx:pt idx="4779">80000</cx:pt>
          <cx:pt idx="4780">170000</cx:pt>
          <cx:pt idx="4781">110000</cx:pt>
          <cx:pt idx="4782">140000</cx:pt>
          <cx:pt idx="4783">90000</cx:pt>
          <cx:pt idx="4784">110000</cx:pt>
          <cx:pt idx="4785">410000</cx:pt>
          <cx:pt idx="4786">200000</cx:pt>
          <cx:pt idx="4787">110000</cx:pt>
          <cx:pt idx="4788">100000</cx:pt>
          <cx:pt idx="4789">60000</cx:pt>
          <cx:pt idx="4790">160000</cx:pt>
          <cx:pt idx="4791">220000</cx:pt>
          <cx:pt idx="4792">230000</cx:pt>
          <cx:pt idx="4793">220000</cx:pt>
          <cx:pt idx="4794">130000</cx:pt>
          <cx:pt idx="4795">160000</cx:pt>
          <cx:pt idx="4796">650000</cx:pt>
          <cx:pt idx="4797">470000</cx:pt>
          <cx:pt idx="4798">180000</cx:pt>
          <cx:pt idx="4799">240000</cx:pt>
          <cx:pt idx="4800">40000</cx:pt>
          <cx:pt idx="4801">170000</cx:pt>
          <cx:pt idx="4802">140000</cx:pt>
          <cx:pt idx="4803">440000</cx:pt>
          <cx:pt idx="4804">60000</cx:pt>
          <cx:pt idx="4805">120000</cx:pt>
          <cx:pt idx="4806">80000</cx:pt>
          <cx:pt idx="4807">60000</cx:pt>
          <cx:pt idx="4808">50000</cx:pt>
          <cx:pt idx="4809">100000</cx:pt>
          <cx:pt idx="4810">90000</cx:pt>
          <cx:pt idx="4811">290000</cx:pt>
          <cx:pt idx="4812">170000</cx:pt>
          <cx:pt idx="4813">120000</cx:pt>
          <cx:pt idx="4814">80000</cx:pt>
          <cx:pt idx="4815">10000</cx:pt>
          <cx:pt idx="4816">140000</cx:pt>
          <cx:pt idx="4817">50000</cx:pt>
          <cx:pt idx="4818">40000</cx:pt>
          <cx:pt idx="4819">140000</cx:pt>
          <cx:pt idx="4820">160000</cx:pt>
          <cx:pt idx="4821">50000</cx:pt>
          <cx:pt idx="4822">180000</cx:pt>
          <cx:pt idx="4823">90000</cx:pt>
          <cx:pt idx="4824">180000</cx:pt>
          <cx:pt idx="4825">70000</cx:pt>
          <cx:pt idx="4826">180000</cx:pt>
          <cx:pt idx="4827">130000</cx:pt>
          <cx:pt idx="4828">280000</cx:pt>
          <cx:pt idx="4829">220000</cx:pt>
          <cx:pt idx="4830">70000</cx:pt>
          <cx:pt idx="4831">150000</cx:pt>
          <cx:pt idx="4832">60000</cx:pt>
          <cx:pt idx="4833">160000</cx:pt>
          <cx:pt idx="4834">240000</cx:pt>
          <cx:pt idx="4835">200000</cx:pt>
          <cx:pt idx="4836">90000</cx:pt>
          <cx:pt idx="4837">60000</cx:pt>
          <cx:pt idx="4838">250000</cx:pt>
          <cx:pt idx="4839">210000</cx:pt>
          <cx:pt idx="4840">130000</cx:pt>
          <cx:pt idx="4841">170000</cx:pt>
          <cx:pt idx="4842">40000</cx:pt>
          <cx:pt idx="4843">80000</cx:pt>
          <cx:pt idx="4844">220000</cx:pt>
          <cx:pt idx="4845">140000</cx:pt>
          <cx:pt idx="4846">40000</cx:pt>
          <cx:pt idx="4847">510000</cx:pt>
          <cx:pt idx="4848">170000</cx:pt>
          <cx:pt idx="4849">50000</cx:pt>
          <cx:pt idx="4850">340000</cx:pt>
          <cx:pt idx="4851">50000</cx:pt>
          <cx:pt idx="4852">120000</cx:pt>
          <cx:pt idx="4853">60000</cx:pt>
          <cx:pt idx="4854">70000</cx:pt>
          <cx:pt idx="4855">100000</cx:pt>
          <cx:pt idx="4856">120000</cx:pt>
          <cx:pt idx="4857">370000</cx:pt>
          <cx:pt idx="4858">100000</cx:pt>
          <cx:pt idx="4859">440000</cx:pt>
          <cx:pt idx="4860">490000</cx:pt>
          <cx:pt idx="4861">250000</cx:pt>
          <cx:pt idx="4862">80000</cx:pt>
          <cx:pt idx="4863">70000</cx:pt>
          <cx:pt idx="4864">210000</cx:pt>
          <cx:pt idx="4865">80000</cx:pt>
          <cx:pt idx="4866">100000</cx:pt>
          <cx:pt idx="4867">10000</cx:pt>
          <cx:pt idx="4868">70000</cx:pt>
          <cx:pt idx="4869">70000</cx:pt>
          <cx:pt idx="4870">240000</cx:pt>
          <cx:pt idx="4871">170000</cx:pt>
          <cx:pt idx="4872">330000</cx:pt>
          <cx:pt idx="4873">310000</cx:pt>
          <cx:pt idx="4874">350000</cx:pt>
          <cx:pt idx="4875">150000</cx:pt>
          <cx:pt idx="4876">430000</cx:pt>
          <cx:pt idx="4877">130000</cx:pt>
          <cx:pt idx="4878">140000</cx:pt>
          <cx:pt idx="4879">180000</cx:pt>
          <cx:pt idx="4880">220000</cx:pt>
          <cx:pt idx="4881">110000</cx:pt>
          <cx:pt idx="4882">40000</cx:pt>
          <cx:pt idx="4883">240000</cx:pt>
          <cx:pt idx="4884">190000</cx:pt>
          <cx:pt idx="4885">90000</cx:pt>
          <cx:pt idx="4886">130000</cx:pt>
          <cx:pt idx="4887">90000</cx:pt>
          <cx:pt idx="4888">160000</cx:pt>
          <cx:pt idx="4889">100000</cx:pt>
          <cx:pt idx="4890">250000</cx:pt>
          <cx:pt idx="4891">30000</cx:pt>
          <cx:pt idx="4892">90000</cx:pt>
          <cx:pt idx="4893">120000</cx:pt>
          <cx:pt idx="4894">250000</cx:pt>
          <cx:pt idx="4895">280000</cx:pt>
          <cx:pt idx="4896">270000</cx:pt>
          <cx:pt idx="4897">110000</cx:pt>
          <cx:pt idx="4898">80000</cx:pt>
          <cx:pt idx="4899">40000</cx:pt>
          <cx:pt idx="4900">80000</cx:pt>
          <cx:pt idx="4901">120000</cx:pt>
          <cx:pt idx="4902">60000</cx:pt>
          <cx:pt idx="4903">130000</cx:pt>
          <cx:pt idx="4904">80000</cx:pt>
          <cx:pt idx="4905">60000</cx:pt>
          <cx:pt idx="4906">240000</cx:pt>
          <cx:pt idx="4907">60000</cx:pt>
          <cx:pt idx="4908">240000</cx:pt>
          <cx:pt idx="4909">310000</cx:pt>
          <cx:pt idx="4910">150000</cx:pt>
          <cx:pt idx="4911">60000</cx:pt>
          <cx:pt idx="4912">130000</cx:pt>
          <cx:pt idx="4913">70000</cx:pt>
          <cx:pt idx="4914">570000</cx:pt>
          <cx:pt idx="4915">130000</cx:pt>
          <cx:pt idx="4916">110000</cx:pt>
          <cx:pt idx="4917">320000</cx:pt>
          <cx:pt idx="4918">230000</cx:pt>
          <cx:pt idx="4919">80000</cx:pt>
          <cx:pt idx="4920">90000</cx:pt>
          <cx:pt idx="4921">270000</cx:pt>
          <cx:pt idx="4922">60000</cx:pt>
          <cx:pt idx="4923">100000</cx:pt>
          <cx:pt idx="4924">270000</cx:pt>
          <cx:pt idx="4925">110000</cx:pt>
          <cx:pt idx="4926">120000</cx:pt>
          <cx:pt idx="4927">150000</cx:pt>
          <cx:pt idx="4928">70000</cx:pt>
          <cx:pt idx="4929">270000</cx:pt>
          <cx:pt idx="4930">100000</cx:pt>
          <cx:pt idx="4931">390000</cx:pt>
          <cx:pt idx="4932">40000</cx:pt>
          <cx:pt idx="4933">100000</cx:pt>
          <cx:pt idx="4934">60000</cx:pt>
          <cx:pt idx="4935">60000</cx:pt>
          <cx:pt idx="4936">80000</cx:pt>
          <cx:pt idx="4937">80000</cx:pt>
          <cx:pt idx="4938">60000</cx:pt>
          <cx:pt idx="4939">330000</cx:pt>
          <cx:pt idx="4940">210000</cx:pt>
          <cx:pt idx="4941">60000</cx:pt>
          <cx:pt idx="4942">60000</cx:pt>
          <cx:pt idx="4943">100000</cx:pt>
          <cx:pt idx="4944">100000</cx:pt>
          <cx:pt idx="4945">90000</cx:pt>
          <cx:pt idx="4946">60000</cx:pt>
          <cx:pt idx="4947">60000</cx:pt>
          <cx:pt idx="4948">100000</cx:pt>
          <cx:pt idx="4949">70000</cx:pt>
          <cx:pt idx="4950">110000</cx:pt>
          <cx:pt idx="4951">70000</cx:pt>
          <cx:pt idx="4952">50000</cx:pt>
          <cx:pt idx="4953">350000</cx:pt>
          <cx:pt idx="4954">540000</cx:pt>
          <cx:pt idx="4955">40000</cx:pt>
          <cx:pt idx="4956">70000</cx:pt>
          <cx:pt idx="4957">60000</cx:pt>
          <cx:pt idx="4958">70000</cx:pt>
          <cx:pt idx="4959">70000</cx:pt>
          <cx:pt idx="4960">60000</cx:pt>
          <cx:pt idx="4961">100000</cx:pt>
          <cx:pt idx="4962">440000</cx:pt>
          <cx:pt idx="4963">20000</cx:pt>
          <cx:pt idx="4964">60000</cx:pt>
          <cx:pt idx="4965">20000</cx:pt>
          <cx:pt idx="4966">140000</cx:pt>
          <cx:pt idx="4967">150000</cx:pt>
          <cx:pt idx="4968">170000</cx:pt>
          <cx:pt idx="4969">200000</cx:pt>
          <cx:pt idx="4970">50000</cx:pt>
          <cx:pt idx="4971">80000</cx:pt>
          <cx:pt idx="4972">60000</cx:pt>
          <cx:pt idx="4973">70000</cx:pt>
          <cx:pt idx="4974">210000</cx:pt>
          <cx:pt idx="4975">210000</cx:pt>
          <cx:pt idx="4976">180000</cx:pt>
          <cx:pt idx="4977">90000</cx:pt>
          <cx:pt idx="4978">320000</cx:pt>
          <cx:pt idx="4979">40000</cx:pt>
          <cx:pt idx="4980">70000</cx:pt>
          <cx:pt idx="4981">270000</cx:pt>
          <cx:pt idx="4982">90000</cx:pt>
          <cx:pt idx="4983">70000</cx:pt>
          <cx:pt idx="4984">210000</cx:pt>
          <cx:pt idx="4985">270000</cx:pt>
          <cx:pt idx="4986">70000</cx:pt>
          <cx:pt idx="4987">120000</cx:pt>
          <cx:pt idx="4988">120000</cx:pt>
          <cx:pt idx="4989">120000</cx:pt>
          <cx:pt idx="4990">230000</cx:pt>
          <cx:pt idx="4991">90000</cx:pt>
          <cx:pt idx="4992">120000</cx:pt>
          <cx:pt idx="4993">50000</cx:pt>
          <cx:pt idx="4994">200000</cx:pt>
          <cx:pt idx="4995">10000</cx:pt>
          <cx:pt idx="4996">90000</cx:pt>
          <cx:pt idx="4997">110000</cx:pt>
          <cx:pt idx="4998">60000</cx:pt>
          <cx:pt idx="4999">150000</cx:pt>
          <cx:pt idx="5000">70000</cx:pt>
          <cx:pt idx="5001">120000</cx:pt>
          <cx:pt idx="5002">340000</cx:pt>
          <cx:pt idx="5003">170000</cx:pt>
          <cx:pt idx="5004">300000</cx:pt>
          <cx:pt idx="5005">100000</cx:pt>
          <cx:pt idx="5006">150000</cx:pt>
          <cx:pt idx="5007">180000</cx:pt>
          <cx:pt idx="5008">90000</cx:pt>
          <cx:pt idx="5009">310000</cx:pt>
          <cx:pt idx="5010">60000</cx:pt>
          <cx:pt idx="5011">30000</cx:pt>
          <cx:pt idx="5012">80000</cx:pt>
          <cx:pt idx="5013">70000</cx:pt>
          <cx:pt idx="5014">100000</cx:pt>
          <cx:pt idx="5015">60000</cx:pt>
          <cx:pt idx="5016">250000</cx:pt>
          <cx:pt idx="5017">150000</cx:pt>
          <cx:pt idx="5018">100000</cx:pt>
          <cx:pt idx="5019">60000</cx:pt>
          <cx:pt idx="5020">90000</cx:pt>
          <cx:pt idx="5021">150000</cx:pt>
          <cx:pt idx="5022">60000</cx:pt>
          <cx:pt idx="5023">180000</cx:pt>
          <cx:pt idx="5024">140000</cx:pt>
          <cx:pt idx="5025">80000</cx:pt>
          <cx:pt idx="5026">80000</cx:pt>
          <cx:pt idx="5027">170000</cx:pt>
          <cx:pt idx="5028">280000</cx:pt>
          <cx:pt idx="5029">60000</cx:pt>
          <cx:pt idx="5030">30000</cx:pt>
          <cx:pt idx="5031">130000</cx:pt>
          <cx:pt idx="5032">50000</cx:pt>
          <cx:pt idx="5033">40000</cx:pt>
          <cx:pt idx="5034">40000</cx:pt>
          <cx:pt idx="5035">70000</cx:pt>
          <cx:pt idx="5036">110000</cx:pt>
          <cx:pt idx="5037">60000</cx:pt>
          <cx:pt idx="5038">220000</cx:pt>
          <cx:pt idx="5039">50000</cx:pt>
          <cx:pt idx="5040">90000</cx:pt>
          <cx:pt idx="5041">260000</cx:pt>
          <cx:pt idx="5042">200000</cx:pt>
          <cx:pt idx="5043">230000</cx:pt>
          <cx:pt idx="5044">280000</cx:pt>
          <cx:pt idx="5045">90000</cx:pt>
          <cx:pt idx="5046">220000</cx:pt>
          <cx:pt idx="5047">160000</cx:pt>
          <cx:pt idx="5048">390000</cx:pt>
          <cx:pt idx="5049">380000</cx:pt>
          <cx:pt idx="5050">50000</cx:pt>
          <cx:pt idx="5051">270000</cx:pt>
          <cx:pt idx="5052">60000</cx:pt>
          <cx:pt idx="5053">60000</cx:pt>
          <cx:pt idx="5054">50000</cx:pt>
          <cx:pt idx="5055">90000</cx:pt>
          <cx:pt idx="5056">220000</cx:pt>
          <cx:pt idx="5057">210000</cx:pt>
          <cx:pt idx="5058">200000</cx:pt>
          <cx:pt idx="5059">60000</cx:pt>
          <cx:pt idx="5060">60000</cx:pt>
          <cx:pt idx="5061">250000</cx:pt>
          <cx:pt idx="5062">190000</cx:pt>
          <cx:pt idx="5063">470000</cx:pt>
          <cx:pt idx="5064">40000</cx:pt>
          <cx:pt idx="5065">50000</cx:pt>
          <cx:pt idx="5066">370000</cx:pt>
          <cx:pt idx="5067">170000</cx:pt>
          <cx:pt idx="5068">100000</cx:pt>
          <cx:pt idx="5069">480000</cx:pt>
          <cx:pt idx="5070">70000</cx:pt>
          <cx:pt idx="5071">230000</cx:pt>
          <cx:pt idx="5072">110000</cx:pt>
          <cx:pt idx="5073">120000</cx:pt>
          <cx:pt idx="5074">90000</cx:pt>
          <cx:pt idx="5075">60000</cx:pt>
          <cx:pt idx="5076">30000</cx:pt>
          <cx:pt idx="5077">110000</cx:pt>
          <cx:pt idx="5078">140000</cx:pt>
          <cx:pt idx="5079">60000</cx:pt>
          <cx:pt idx="5080">150000</cx:pt>
          <cx:pt idx="5081">130000</cx:pt>
          <cx:pt idx="5082">80000</cx:pt>
          <cx:pt idx="5083">160000</cx:pt>
          <cx:pt idx="5084">80000</cx:pt>
          <cx:pt idx="5085">190000</cx:pt>
          <cx:pt idx="5086">60000</cx:pt>
          <cx:pt idx="5087">70000</cx:pt>
          <cx:pt idx="5088">40000</cx:pt>
          <cx:pt idx="5089">220000</cx:pt>
          <cx:pt idx="5090">70000</cx:pt>
          <cx:pt idx="5091">110000</cx:pt>
          <cx:pt idx="5092">580000</cx:pt>
          <cx:pt idx="5093">160000</cx:pt>
          <cx:pt idx="5094">190000</cx:pt>
          <cx:pt idx="5095">220000</cx:pt>
          <cx:pt idx="5096">420000</cx:pt>
          <cx:pt idx="5097">220000</cx:pt>
          <cx:pt idx="5098">230000</cx:pt>
          <cx:pt idx="5099">50000</cx:pt>
          <cx:pt idx="5100">60000</cx:pt>
          <cx:pt idx="5101">480000</cx:pt>
          <cx:pt idx="5102">50000</cx:pt>
          <cx:pt idx="5103">100000</cx:pt>
          <cx:pt idx="5104">130000</cx:pt>
          <cx:pt idx="5105">240000</cx:pt>
          <cx:pt idx="5106">150000</cx:pt>
          <cx:pt idx="5107">110000</cx:pt>
          <cx:pt idx="5108">60000</cx:pt>
          <cx:pt idx="5109">130000</cx:pt>
          <cx:pt idx="5110">70000</cx:pt>
          <cx:pt idx="5111">240000</cx:pt>
          <cx:pt idx="5112">40000</cx:pt>
          <cx:pt idx="5113">80000</cx:pt>
          <cx:pt idx="5114">70000</cx:pt>
          <cx:pt idx="5115">30000</cx:pt>
          <cx:pt idx="5116">280000</cx:pt>
          <cx:pt idx="5117">80000</cx:pt>
          <cx:pt idx="5118">140000</cx:pt>
          <cx:pt idx="5119">160000</cx:pt>
          <cx:pt idx="5120">310000</cx:pt>
          <cx:pt idx="5121">150000</cx:pt>
          <cx:pt idx="5122">150000</cx:pt>
          <cx:pt idx="5123">170000</cx:pt>
          <cx:pt idx="5124">160000</cx:pt>
          <cx:pt idx="5125">70000</cx:pt>
          <cx:pt idx="5126">210000</cx:pt>
          <cx:pt idx="5127">30000</cx:pt>
          <cx:pt idx="5128">60000</cx:pt>
          <cx:pt idx="5129">80000</cx:pt>
          <cx:pt idx="5130">220000</cx:pt>
          <cx:pt idx="5131">100000</cx:pt>
          <cx:pt idx="5132">410000</cx:pt>
          <cx:pt idx="5133">100000</cx:pt>
          <cx:pt idx="5134">150000</cx:pt>
          <cx:pt idx="5135">60000</cx:pt>
          <cx:pt idx="5136">110000</cx:pt>
          <cx:pt idx="5137">550000</cx:pt>
          <cx:pt idx="5138">80000</cx:pt>
          <cx:pt idx="5139">90000</cx:pt>
          <cx:pt idx="5140">210000</cx:pt>
          <cx:pt idx="5141">30000</cx:pt>
          <cx:pt idx="5142">10000</cx:pt>
          <cx:pt idx="5143">20000</cx:pt>
          <cx:pt idx="5144">60000</cx:pt>
          <cx:pt idx="5145">30000</cx:pt>
          <cx:pt idx="5146">140000</cx:pt>
          <cx:pt idx="5147">10000</cx:pt>
          <cx:pt idx="5148">120000</cx:pt>
          <cx:pt idx="5149">70000</cx:pt>
          <cx:pt idx="5150">190000</cx:pt>
          <cx:pt idx="5151">60000</cx:pt>
          <cx:pt idx="5152">10000</cx:pt>
          <cx:pt idx="5153">230000</cx:pt>
          <cx:pt idx="5154">100000</cx:pt>
          <cx:pt idx="5155">60000</cx:pt>
          <cx:pt idx="5156">40000</cx:pt>
          <cx:pt idx="5157">60000</cx:pt>
          <cx:pt idx="5158">190000</cx:pt>
          <cx:pt idx="5159">60000</cx:pt>
          <cx:pt idx="5160">60000</cx:pt>
          <cx:pt idx="5161">170000</cx:pt>
          <cx:pt idx="5162">60000</cx:pt>
          <cx:pt idx="5163">650000</cx:pt>
          <cx:pt idx="5164">290000</cx:pt>
          <cx:pt idx="5165">450000</cx:pt>
          <cx:pt idx="5166">80000</cx:pt>
          <cx:pt idx="5167">150000</cx:pt>
          <cx:pt idx="5168">220000</cx:pt>
          <cx:pt idx="5169">70000</cx:pt>
          <cx:pt idx="5170">60000</cx:pt>
          <cx:pt idx="5171">60000</cx:pt>
          <cx:pt idx="5172">130000</cx:pt>
          <cx:pt idx="5173">360000</cx:pt>
          <cx:pt idx="5174">80000</cx:pt>
          <cx:pt idx="5175">120000</cx:pt>
          <cx:pt idx="5176">130000</cx:pt>
          <cx:pt idx="5177">150000</cx:pt>
          <cx:pt idx="5178">280000</cx:pt>
          <cx:pt idx="5179">80000</cx:pt>
          <cx:pt idx="5180">30000</cx:pt>
          <cx:pt idx="5181">30000</cx:pt>
          <cx:pt idx="5182">170000</cx:pt>
          <cx:pt idx="5183">30000</cx:pt>
          <cx:pt idx="5184">240000</cx:pt>
          <cx:pt idx="5185">220000</cx:pt>
          <cx:pt idx="5186">150000</cx:pt>
          <cx:pt idx="5187">60000</cx:pt>
          <cx:pt idx="5188">340000</cx:pt>
          <cx:pt idx="5189">340000</cx:pt>
          <cx:pt idx="5190">60000</cx:pt>
          <cx:pt idx="5191">250000</cx:pt>
          <cx:pt idx="5192">60000</cx:pt>
          <cx:pt idx="5193">60000</cx:pt>
          <cx:pt idx="5194">100000</cx:pt>
          <cx:pt idx="5195">70000</cx:pt>
          <cx:pt idx="5196">300000</cx:pt>
          <cx:pt idx="5197">250000</cx:pt>
          <cx:pt idx="5198">280000</cx:pt>
          <cx:pt idx="5199">60000</cx:pt>
          <cx:pt idx="5200">380000</cx:pt>
          <cx:pt idx="5201">60000</cx:pt>
          <cx:pt idx="5202">70000</cx:pt>
          <cx:pt idx="5203">70000</cx:pt>
          <cx:pt idx="5204">80000</cx:pt>
          <cx:pt idx="5205">30000</cx:pt>
          <cx:pt idx="5206">70000</cx:pt>
          <cx:pt idx="5207">90000</cx:pt>
          <cx:pt idx="5208">120000</cx:pt>
          <cx:pt idx="5209">350000</cx:pt>
          <cx:pt idx="5210">170000</cx:pt>
          <cx:pt idx="5211">90000</cx:pt>
          <cx:pt idx="5212">70000</cx:pt>
          <cx:pt idx="5213">370000</cx:pt>
          <cx:pt idx="5214">100000</cx:pt>
          <cx:pt idx="5215">290000</cx:pt>
          <cx:pt idx="5216">180000</cx:pt>
          <cx:pt idx="5217">140000</cx:pt>
          <cx:pt idx="5218">60000</cx:pt>
          <cx:pt idx="5219">20000</cx:pt>
          <cx:pt idx="5220">50000</cx:pt>
          <cx:pt idx="5221">200000</cx:pt>
          <cx:pt idx="5222">220000</cx:pt>
          <cx:pt idx="5223">60000</cx:pt>
          <cx:pt idx="5224">210000</cx:pt>
          <cx:pt idx="5225">110000</cx:pt>
          <cx:pt idx="5226">80000</cx:pt>
          <cx:pt idx="5227">330000</cx:pt>
          <cx:pt idx="5228">150000</cx:pt>
          <cx:pt idx="5229">80000</cx:pt>
          <cx:pt idx="5230">140000</cx:pt>
          <cx:pt idx="5231">70000</cx:pt>
          <cx:pt idx="5232">120000</cx:pt>
          <cx:pt idx="5233">10000</cx:pt>
          <cx:pt idx="5234">80000</cx:pt>
          <cx:pt idx="5235">60000</cx:pt>
          <cx:pt idx="5236">50000</cx:pt>
          <cx:pt idx="5237">130000</cx:pt>
          <cx:pt idx="5238">160000</cx:pt>
          <cx:pt idx="5239">30000</cx:pt>
          <cx:pt idx="5240">70000</cx:pt>
          <cx:pt idx="5241">10000</cx:pt>
          <cx:pt idx="5242">60000</cx:pt>
          <cx:pt idx="5243">120000</cx:pt>
          <cx:pt idx="5244">100000</cx:pt>
          <cx:pt idx="5245">80000</cx:pt>
          <cx:pt idx="5246">30000</cx:pt>
          <cx:pt idx="5247">240000</cx:pt>
          <cx:pt idx="5248">280000</cx:pt>
          <cx:pt idx="5249">70000</cx:pt>
          <cx:pt idx="5250">110000</cx:pt>
          <cx:pt idx="5251">110000</cx:pt>
          <cx:pt idx="5252">100000</cx:pt>
          <cx:pt idx="5253">60000</cx:pt>
          <cx:pt idx="5254">60000</cx:pt>
          <cx:pt idx="5255">370000</cx:pt>
          <cx:pt idx="5256">10000</cx:pt>
          <cx:pt idx="5257">120000</cx:pt>
          <cx:pt idx="5258">90000</cx:pt>
          <cx:pt idx="5259">320000</cx:pt>
          <cx:pt idx="5260">40000</cx:pt>
          <cx:pt idx="5261">80000</cx:pt>
          <cx:pt idx="5262">180000</cx:pt>
          <cx:pt idx="5263">100000</cx:pt>
          <cx:pt idx="5264">60000</cx:pt>
          <cx:pt idx="5265">80000</cx:pt>
          <cx:pt idx="5266">180000</cx:pt>
          <cx:pt idx="5267">70000</cx:pt>
          <cx:pt idx="5268">80000</cx:pt>
          <cx:pt idx="5269">60000</cx:pt>
          <cx:pt idx="5270">30000</cx:pt>
          <cx:pt idx="5271">80000</cx:pt>
          <cx:pt idx="5272">200000</cx:pt>
          <cx:pt idx="5273">130000</cx:pt>
          <cx:pt idx="5274">100000</cx:pt>
          <cx:pt idx="5275">40000</cx:pt>
          <cx:pt idx="5276">130000</cx:pt>
          <cx:pt idx="5277">230000</cx:pt>
          <cx:pt idx="5278">190000</cx:pt>
          <cx:pt idx="5279">190000</cx:pt>
          <cx:pt idx="5280">80000</cx:pt>
          <cx:pt idx="5281">100000</cx:pt>
          <cx:pt idx="5282">140000</cx:pt>
          <cx:pt idx="5283">40000</cx:pt>
          <cx:pt idx="5284">60000</cx:pt>
          <cx:pt idx="5285">150000</cx:pt>
          <cx:pt idx="5286">70000</cx:pt>
          <cx:pt idx="5287">180000</cx:pt>
          <cx:pt idx="5288">170000</cx:pt>
          <cx:pt idx="5289">50000</cx:pt>
          <cx:pt idx="5290">60000</cx:pt>
          <cx:pt idx="5291">120000</cx:pt>
          <cx:pt idx="5292">100000</cx:pt>
          <cx:pt idx="5293">50000</cx:pt>
          <cx:pt idx="5294">190000</cx:pt>
          <cx:pt idx="5295">120000</cx:pt>
          <cx:pt idx="5296">70000</cx:pt>
          <cx:pt idx="5297">290000</cx:pt>
          <cx:pt idx="5298">200000</cx:pt>
          <cx:pt idx="5299">70000</cx:pt>
          <cx:pt idx="5300">770000</cx:pt>
          <cx:pt idx="5301">190000</cx:pt>
          <cx:pt idx="5302">60000</cx:pt>
          <cx:pt idx="5303">60000</cx:pt>
          <cx:pt idx="5304">570000</cx:pt>
          <cx:pt idx="5305">360000</cx:pt>
          <cx:pt idx="5306">60000</cx:pt>
          <cx:pt idx="5307">70000</cx:pt>
          <cx:pt idx="5308">170000</cx:pt>
          <cx:pt idx="5309">70000</cx:pt>
          <cx:pt idx="5310">60000</cx:pt>
          <cx:pt idx="5311">60000</cx:pt>
          <cx:pt idx="5312">80000</cx:pt>
          <cx:pt idx="5313">180000</cx:pt>
          <cx:pt idx="5314">260000</cx:pt>
          <cx:pt idx="5315">170000</cx:pt>
          <cx:pt idx="5316">140000</cx:pt>
          <cx:pt idx="5317">330000</cx:pt>
          <cx:pt idx="5318">60000</cx:pt>
          <cx:pt idx="5319">300000</cx:pt>
          <cx:pt idx="5320">840000</cx:pt>
          <cx:pt idx="5321">60000</cx:pt>
          <cx:pt idx="5322">670000</cx:pt>
          <cx:pt idx="5323">130000</cx:pt>
          <cx:pt idx="5324">470000</cx:pt>
          <cx:pt idx="5325">60000</cx:pt>
          <cx:pt idx="5326">60000</cx:pt>
          <cx:pt idx="5327">130000</cx:pt>
          <cx:pt idx="5328">50000</cx:pt>
          <cx:pt idx="5329">80000</cx:pt>
          <cx:pt idx="5330">230000</cx:pt>
          <cx:pt idx="5331">60000</cx:pt>
          <cx:pt idx="5332">280000</cx:pt>
          <cx:pt idx="5333">80000</cx:pt>
          <cx:pt idx="5334">340000</cx:pt>
          <cx:pt idx="5335">110000</cx:pt>
          <cx:pt idx="5336">30000</cx:pt>
          <cx:pt idx="5337">180000</cx:pt>
          <cx:pt idx="5338">60000</cx:pt>
          <cx:pt idx="5339">110000</cx:pt>
          <cx:pt idx="5340">90000</cx:pt>
          <cx:pt idx="5341">60000</cx:pt>
          <cx:pt idx="5342">10000</cx:pt>
          <cx:pt idx="5343">330000</cx:pt>
          <cx:pt idx="5344">140000</cx:pt>
          <cx:pt idx="5345">90000</cx:pt>
          <cx:pt idx="5346">30000</cx:pt>
          <cx:pt idx="5347">100000</cx:pt>
          <cx:pt idx="5348">40000</cx:pt>
          <cx:pt idx="5349">560000</cx:pt>
          <cx:pt idx="5350">70000</cx:pt>
          <cx:pt idx="5351">100000</cx:pt>
          <cx:pt idx="5352">80000</cx:pt>
          <cx:pt idx="5353">220000</cx:pt>
          <cx:pt idx="5354">120000</cx:pt>
          <cx:pt idx="5355">130000</cx:pt>
          <cx:pt idx="5356">220000</cx:pt>
          <cx:pt idx="5357">170000</cx:pt>
          <cx:pt idx="5358">430000</cx:pt>
          <cx:pt idx="5359">120000</cx:pt>
          <cx:pt idx="5360">180000</cx:pt>
          <cx:pt idx="5361">80000</cx:pt>
          <cx:pt idx="5362">70000</cx:pt>
          <cx:pt idx="5363">160000</cx:pt>
          <cx:pt idx="5364">80000</cx:pt>
          <cx:pt idx="5365">270000</cx:pt>
          <cx:pt idx="5366">70000</cx:pt>
          <cx:pt idx="5367">120000</cx:pt>
          <cx:pt idx="5368">210000</cx:pt>
          <cx:pt idx="5369">70000</cx:pt>
          <cx:pt idx="5370">80000</cx:pt>
          <cx:pt idx="5371">80000</cx:pt>
          <cx:pt idx="5372">30000</cx:pt>
          <cx:pt idx="5373">260000</cx:pt>
          <cx:pt idx="5374">180000</cx:pt>
          <cx:pt idx="5375">470000</cx:pt>
          <cx:pt idx="5376">290000</cx:pt>
          <cx:pt idx="5377">150000</cx:pt>
          <cx:pt idx="5378">80000</cx:pt>
          <cx:pt idx="5379">150000</cx:pt>
          <cx:pt idx="5380">120000</cx:pt>
          <cx:pt idx="5381">320000</cx:pt>
          <cx:pt idx="5382">250000</cx:pt>
          <cx:pt idx="5383">70000</cx:pt>
          <cx:pt idx="5384">300000</cx:pt>
          <cx:pt idx="5385">20000</cx:pt>
          <cx:pt idx="5386">230000</cx:pt>
          <cx:pt idx="5387">450000</cx:pt>
          <cx:pt idx="5388">130000</cx:pt>
          <cx:pt idx="5389">60000</cx:pt>
          <cx:pt idx="5390">50000</cx:pt>
          <cx:pt idx="5391">130000</cx:pt>
          <cx:pt idx="5392">140000</cx:pt>
          <cx:pt idx="5393">140000</cx:pt>
          <cx:pt idx="5394">110000</cx:pt>
          <cx:pt idx="5395">70000</cx:pt>
          <cx:pt idx="5396">130000</cx:pt>
          <cx:pt idx="5397">130000</cx:pt>
          <cx:pt idx="5398">170000</cx:pt>
          <cx:pt idx="5399">140000</cx:pt>
          <cx:pt idx="5400">30000</cx:pt>
          <cx:pt idx="5401">60000</cx:pt>
          <cx:pt idx="5402">180000</cx:pt>
          <cx:pt idx="5403">30000</cx:pt>
          <cx:pt idx="5404">90000</cx:pt>
          <cx:pt idx="5405">90000</cx:pt>
          <cx:pt idx="5406">100000</cx:pt>
          <cx:pt idx="5407">150000</cx:pt>
          <cx:pt idx="5408">180000</cx:pt>
          <cx:pt idx="5409">20000</cx:pt>
          <cx:pt idx="5410">100000</cx:pt>
          <cx:pt idx="5411">30000</cx:pt>
          <cx:pt idx="5412">130000</cx:pt>
          <cx:pt idx="5413">210000</cx:pt>
          <cx:pt idx="5414">100000</cx:pt>
          <cx:pt idx="5415">50000</cx:pt>
          <cx:pt idx="5416">180000</cx:pt>
          <cx:pt idx="5417">130000</cx:pt>
          <cx:pt idx="5418">270000</cx:pt>
          <cx:pt idx="5419">120000</cx:pt>
          <cx:pt idx="5420">40000</cx:pt>
          <cx:pt idx="5421">150000</cx:pt>
          <cx:pt idx="5422">50000</cx:pt>
          <cx:pt idx="5423">80000</cx:pt>
          <cx:pt idx="5424">240000</cx:pt>
          <cx:pt idx="5425">60000</cx:pt>
          <cx:pt idx="5426">50000</cx:pt>
          <cx:pt idx="5427">50000</cx:pt>
          <cx:pt idx="5428">70000</cx:pt>
          <cx:pt idx="5429">160000</cx:pt>
          <cx:pt idx="5430">210000</cx:pt>
          <cx:pt idx="5431">60000</cx:pt>
          <cx:pt idx="5432">60000</cx:pt>
          <cx:pt idx="5433">80000</cx:pt>
          <cx:pt idx="5434">130000</cx:pt>
          <cx:pt idx="5435">100000</cx:pt>
          <cx:pt idx="5436">80000</cx:pt>
          <cx:pt idx="5437">110000</cx:pt>
          <cx:pt idx="5438">70000</cx:pt>
          <cx:pt idx="5439">340000</cx:pt>
          <cx:pt idx="5440">10000</cx:pt>
          <cx:pt idx="5441">60000</cx:pt>
          <cx:pt idx="5442">60000</cx:pt>
          <cx:pt idx="5443">180000</cx:pt>
          <cx:pt idx="5444">70000</cx:pt>
          <cx:pt idx="5445">240000</cx:pt>
          <cx:pt idx="5446">130000</cx:pt>
          <cx:pt idx="5447">60000</cx:pt>
          <cx:pt idx="5448">230000</cx:pt>
          <cx:pt idx="5449">60000</cx:pt>
          <cx:pt idx="5450">140000</cx:pt>
          <cx:pt idx="5451">70000</cx:pt>
          <cx:pt idx="5452">80000</cx:pt>
          <cx:pt idx="5453">60000</cx:pt>
          <cx:pt idx="5454">100000</cx:pt>
          <cx:pt idx="5455">60000</cx:pt>
          <cx:pt idx="5456">80000</cx:pt>
          <cx:pt idx="5457">90000</cx:pt>
          <cx:pt idx="5458">50000</cx:pt>
          <cx:pt idx="5459">60000</cx:pt>
          <cx:pt idx="5460">140000</cx:pt>
          <cx:pt idx="5461">60000</cx:pt>
          <cx:pt idx="5462">1110000</cx:pt>
          <cx:pt idx="5463">380000</cx:pt>
          <cx:pt idx="5464">120000</cx:pt>
          <cx:pt idx="5465">40000</cx:pt>
          <cx:pt idx="5466">100000</cx:pt>
          <cx:pt idx="5467">180000</cx:pt>
          <cx:pt idx="5468">140000</cx:pt>
          <cx:pt idx="5469">80000</cx:pt>
          <cx:pt idx="5470">70000</cx:pt>
          <cx:pt idx="5471">80000</cx:pt>
          <cx:pt idx="5472">90000</cx:pt>
          <cx:pt idx="5473">260000</cx:pt>
          <cx:pt idx="5474">90000</cx:pt>
          <cx:pt idx="5475">50000</cx:pt>
          <cx:pt idx="5476">210000</cx:pt>
          <cx:pt idx="5477">80000</cx:pt>
          <cx:pt idx="5478">10000</cx:pt>
          <cx:pt idx="5479">300000</cx:pt>
          <cx:pt idx="5480">40000</cx:pt>
          <cx:pt idx="5481">300000</cx:pt>
          <cx:pt idx="5482">90000</cx:pt>
          <cx:pt idx="5483">80000</cx:pt>
          <cx:pt idx="5484">240000</cx:pt>
          <cx:pt idx="5485">140000</cx:pt>
          <cx:pt idx="5486">110000</cx:pt>
          <cx:pt idx="5487">150000</cx:pt>
          <cx:pt idx="5488">120000</cx:pt>
          <cx:pt idx="5489">40000</cx:pt>
          <cx:pt idx="5490">120000</cx:pt>
          <cx:pt idx="5491">150000</cx:pt>
          <cx:pt idx="5492">110000</cx:pt>
          <cx:pt idx="5493">100000</cx:pt>
          <cx:pt idx="5494">160000</cx:pt>
          <cx:pt idx="5495">90000</cx:pt>
          <cx:pt idx="5496">70000</cx:pt>
          <cx:pt idx="5497">70000</cx:pt>
          <cx:pt idx="5498">40000</cx:pt>
          <cx:pt idx="5499">70000</cx:pt>
          <cx:pt idx="5500">30000</cx:pt>
          <cx:pt idx="5501">90000</cx:pt>
          <cx:pt idx="5502">170000</cx:pt>
          <cx:pt idx="5503">60000</cx:pt>
          <cx:pt idx="5504">80000</cx:pt>
          <cx:pt idx="5505">140000</cx:pt>
          <cx:pt idx="5506">180000</cx:pt>
          <cx:pt idx="5507">10000</cx:pt>
          <cx:pt idx="5508">210000</cx:pt>
          <cx:pt idx="5509">160000</cx:pt>
          <cx:pt idx="5510">190000</cx:pt>
          <cx:pt idx="5511">230000</cx:pt>
          <cx:pt idx="5512">20000</cx:pt>
          <cx:pt idx="5513">150000</cx:pt>
          <cx:pt idx="5514">80000</cx:pt>
          <cx:pt idx="5515">80000</cx:pt>
          <cx:pt idx="5516">130000</cx:pt>
          <cx:pt idx="5517">40000</cx:pt>
          <cx:pt idx="5518">210000</cx:pt>
          <cx:pt idx="5519">150000</cx:pt>
          <cx:pt idx="5520">60000</cx:pt>
          <cx:pt idx="5521">30000</cx:pt>
          <cx:pt idx="5522">90000</cx:pt>
          <cx:pt idx="5523">80000</cx:pt>
          <cx:pt idx="5524">200000</cx:pt>
          <cx:pt idx="5525">90000</cx:pt>
          <cx:pt idx="5526">40000</cx:pt>
          <cx:pt idx="5527">10000</cx:pt>
          <cx:pt idx="5528">60000</cx:pt>
          <cx:pt idx="5529">150000</cx:pt>
          <cx:pt idx="5530">200000</cx:pt>
          <cx:pt idx="5531">180000</cx:pt>
          <cx:pt idx="5532">70000</cx:pt>
          <cx:pt idx="5533">40000</cx:pt>
          <cx:pt idx="5534">90000</cx:pt>
          <cx:pt idx="5535">90000</cx:pt>
          <cx:pt idx="5536">90000</cx:pt>
          <cx:pt idx="5537">80000</cx:pt>
          <cx:pt idx="5538">190000</cx:pt>
          <cx:pt idx="5539">170000</cx:pt>
          <cx:pt idx="5540">390000</cx:pt>
          <cx:pt idx="5541">70000</cx:pt>
          <cx:pt idx="5542">160000</cx:pt>
          <cx:pt idx="5543">160000</cx:pt>
          <cx:pt idx="5544">100000</cx:pt>
          <cx:pt idx="5545">50000</cx:pt>
          <cx:pt idx="5546">120000</cx:pt>
          <cx:pt idx="5547">480000</cx:pt>
          <cx:pt idx="5548">80000</cx:pt>
          <cx:pt idx="5549">50000</cx:pt>
          <cx:pt idx="5550">60000</cx:pt>
          <cx:pt idx="5551">210000</cx:pt>
          <cx:pt idx="5552">100000</cx:pt>
          <cx:pt idx="5553">240000</cx:pt>
          <cx:pt idx="5554">60000</cx:pt>
          <cx:pt idx="5555">160000</cx:pt>
          <cx:pt idx="5556">30000</cx:pt>
          <cx:pt idx="5557">80000</cx:pt>
          <cx:pt idx="5558">110000</cx:pt>
          <cx:pt idx="5559">110000</cx:pt>
          <cx:pt idx="5560">190000</cx:pt>
          <cx:pt idx="5561">180000</cx:pt>
          <cx:pt idx="5562">300000</cx:pt>
          <cx:pt idx="5563">30000</cx:pt>
          <cx:pt idx="5564">90000</cx:pt>
          <cx:pt idx="5565">290000</cx:pt>
          <cx:pt idx="5566">80000</cx:pt>
          <cx:pt idx="5567">310000</cx:pt>
          <cx:pt idx="5568">260000</cx:pt>
          <cx:pt idx="5569">50000</cx:pt>
          <cx:pt idx="5570">120000</cx:pt>
          <cx:pt idx="5571">110000</cx:pt>
          <cx:pt idx="5572">90000</cx:pt>
          <cx:pt idx="5573">40000</cx:pt>
          <cx:pt idx="5574">160000</cx:pt>
          <cx:pt idx="5575">270000</cx:pt>
          <cx:pt idx="5576">280000</cx:pt>
          <cx:pt idx="5577">80000</cx:pt>
          <cx:pt idx="5578">70000</cx:pt>
          <cx:pt idx="5579">40000</cx:pt>
          <cx:pt idx="5580">120000</cx:pt>
          <cx:pt idx="5581">140000</cx:pt>
          <cx:pt idx="5582">320000</cx:pt>
          <cx:pt idx="5583">80000</cx:pt>
          <cx:pt idx="5584">160000</cx:pt>
          <cx:pt idx="5585">120000</cx:pt>
          <cx:pt idx="5586">60000</cx:pt>
          <cx:pt idx="5587">50000</cx:pt>
          <cx:pt idx="5588">310000</cx:pt>
          <cx:pt idx="5589">40000</cx:pt>
          <cx:pt idx="5590">60000</cx:pt>
          <cx:pt idx="5591">220000</cx:pt>
          <cx:pt idx="5592">60000</cx:pt>
          <cx:pt idx="5593">120000</cx:pt>
          <cx:pt idx="5594">50000</cx:pt>
          <cx:pt idx="5595">70000</cx:pt>
          <cx:pt idx="5596">70000</cx:pt>
          <cx:pt idx="5597">200000</cx:pt>
          <cx:pt idx="5598">130000</cx:pt>
          <cx:pt idx="5599">120000</cx:pt>
          <cx:pt idx="5600">170000</cx:pt>
          <cx:pt idx="5601">220000</cx:pt>
          <cx:pt idx="5602">210000</cx:pt>
          <cx:pt idx="5603">120000</cx:pt>
          <cx:pt idx="5604">90000</cx:pt>
          <cx:pt idx="5605">70000</cx:pt>
          <cx:pt idx="5606">130000</cx:pt>
          <cx:pt idx="5607">460000</cx:pt>
          <cx:pt idx="5608">70000</cx:pt>
          <cx:pt idx="5609">10000</cx:pt>
          <cx:pt idx="5610">140000</cx:pt>
          <cx:pt idx="5611">110000</cx:pt>
          <cx:pt idx="5612">420000</cx:pt>
          <cx:pt idx="5613">70000</cx:pt>
          <cx:pt idx="5614">90000</cx:pt>
          <cx:pt idx="5615">60000</cx:pt>
          <cx:pt idx="5616">120000</cx:pt>
          <cx:pt idx="5617">100000</cx:pt>
          <cx:pt idx="5618">60000</cx:pt>
          <cx:pt idx="5619">400000</cx:pt>
          <cx:pt idx="5620">40000</cx:pt>
          <cx:pt idx="5621">60000</cx:pt>
          <cx:pt idx="5622">430000</cx:pt>
          <cx:pt idx="5623">20000</cx:pt>
          <cx:pt idx="5624">460000</cx:pt>
          <cx:pt idx="5625">50000</cx:pt>
          <cx:pt idx="5626">290000</cx:pt>
          <cx:pt idx="5627">80000</cx:pt>
          <cx:pt idx="5628">40000</cx:pt>
          <cx:pt idx="5629">100000</cx:pt>
          <cx:pt idx="5630">190000</cx:pt>
          <cx:pt idx="5631">130000</cx:pt>
          <cx:pt idx="5632">30000</cx:pt>
          <cx:pt idx="5633">100000</cx:pt>
          <cx:pt idx="5634">270000</cx:pt>
          <cx:pt idx="5635">160000</cx:pt>
          <cx:pt idx="5636">160000</cx:pt>
          <cx:pt idx="5637">50000</cx:pt>
          <cx:pt idx="5638">70000</cx:pt>
          <cx:pt idx="5639">190000</cx:pt>
          <cx:pt idx="5640">80000</cx:pt>
          <cx:pt idx="5641">180000</cx:pt>
          <cx:pt idx="5642">110000</cx:pt>
          <cx:pt idx="5643">300000</cx:pt>
          <cx:pt idx="5644">50000</cx:pt>
          <cx:pt idx="5645">210000</cx:pt>
          <cx:pt idx="5646">120000</cx:pt>
          <cx:pt idx="5647">100000</cx:pt>
          <cx:pt idx="5648">110000</cx:pt>
          <cx:pt idx="5649">60000</cx:pt>
          <cx:pt idx="5650">180000</cx:pt>
          <cx:pt idx="5651">50000</cx:pt>
          <cx:pt idx="5652">250000</cx:pt>
          <cx:pt idx="5653">40000</cx:pt>
          <cx:pt idx="5654">80000</cx:pt>
          <cx:pt idx="5655">30000</cx:pt>
          <cx:pt idx="5656">120000</cx:pt>
          <cx:pt idx="5657">160000</cx:pt>
          <cx:pt idx="5658">150000</cx:pt>
          <cx:pt idx="5659">20000</cx:pt>
          <cx:pt idx="5660">80000</cx:pt>
          <cx:pt idx="5661">250000</cx:pt>
          <cx:pt idx="5662">360000</cx:pt>
          <cx:pt idx="5663">20000</cx:pt>
          <cx:pt idx="5664">50000</cx:pt>
          <cx:pt idx="5665">150000</cx:pt>
          <cx:pt idx="5666">470000</cx:pt>
          <cx:pt idx="5667">40000</cx:pt>
          <cx:pt idx="5668">60000</cx:pt>
          <cx:pt idx="5669">90000</cx:pt>
          <cx:pt idx="5670">60000</cx:pt>
          <cx:pt idx="5671">50000</cx:pt>
          <cx:pt idx="5672">60000</cx:pt>
          <cx:pt idx="5673">60000</cx:pt>
          <cx:pt idx="5674">250000</cx:pt>
          <cx:pt idx="5675">310000</cx:pt>
          <cx:pt idx="5676">120000</cx:pt>
          <cx:pt idx="5677">60000</cx:pt>
          <cx:pt idx="5678">60000</cx:pt>
          <cx:pt idx="5679">80000</cx:pt>
          <cx:pt idx="5680">70000</cx:pt>
          <cx:pt idx="5681">60000</cx:pt>
          <cx:pt idx="5682">500000</cx:pt>
          <cx:pt idx="5683">90000</cx:pt>
          <cx:pt idx="5684">130000</cx:pt>
          <cx:pt idx="5685">280000</cx:pt>
          <cx:pt idx="5686">50000</cx:pt>
          <cx:pt idx="5687">90000</cx:pt>
          <cx:pt idx="5688">380000</cx:pt>
          <cx:pt idx="5689">260000</cx:pt>
          <cx:pt idx="5690">80000</cx:pt>
          <cx:pt idx="5691">110000</cx:pt>
          <cx:pt idx="5692">70000</cx:pt>
          <cx:pt idx="5693">140000</cx:pt>
          <cx:pt idx="5694">320000</cx:pt>
          <cx:pt idx="5695">70000</cx:pt>
          <cx:pt idx="5696">70000</cx:pt>
          <cx:pt idx="5697">150000</cx:pt>
          <cx:pt idx="5698">230000</cx:pt>
          <cx:pt idx="5699">220000</cx:pt>
          <cx:pt idx="5700">260000</cx:pt>
          <cx:pt idx="5701">60000</cx:pt>
          <cx:pt idx="5702">70000</cx:pt>
          <cx:pt idx="5703">120000</cx:pt>
          <cx:pt idx="5704">210000</cx:pt>
          <cx:pt idx="5705">30000</cx:pt>
          <cx:pt idx="5706">50000</cx:pt>
          <cx:pt idx="5707">170000</cx:pt>
          <cx:pt idx="5708">40000</cx:pt>
          <cx:pt idx="5709">50000</cx:pt>
          <cx:pt idx="5710">40000</cx:pt>
          <cx:pt idx="5711">100000</cx:pt>
          <cx:pt idx="5712">40000</cx:pt>
          <cx:pt idx="5713">300000</cx:pt>
          <cx:pt idx="5714">100000</cx:pt>
          <cx:pt idx="5715">50000</cx:pt>
          <cx:pt idx="5716">270000</cx:pt>
          <cx:pt idx="5717">180000</cx:pt>
          <cx:pt idx="5718">100000</cx:pt>
          <cx:pt idx="5719">130000</cx:pt>
          <cx:pt idx="5720">50000</cx:pt>
          <cx:pt idx="5721">250000</cx:pt>
          <cx:pt idx="5722">220000</cx:pt>
          <cx:pt idx="5723">10000</cx:pt>
          <cx:pt idx="5724">40000</cx:pt>
          <cx:pt idx="5725">100000</cx:pt>
          <cx:pt idx="5726">70000</cx:pt>
          <cx:pt idx="5727">150000</cx:pt>
          <cx:pt idx="5728">130000</cx:pt>
          <cx:pt idx="5729">80000</cx:pt>
          <cx:pt idx="5730">40000</cx:pt>
          <cx:pt idx="5731">70000</cx:pt>
          <cx:pt idx="5732">40000</cx:pt>
          <cx:pt idx="5733">60000</cx:pt>
          <cx:pt idx="5734">200000</cx:pt>
          <cx:pt idx="5735">160000</cx:pt>
          <cx:pt idx="5736">90000</cx:pt>
          <cx:pt idx="5737">90000</cx:pt>
          <cx:pt idx="5738">30000</cx:pt>
          <cx:pt idx="5739">130000</cx:pt>
          <cx:pt idx="5740">160000</cx:pt>
          <cx:pt idx="5741">60000</cx:pt>
          <cx:pt idx="5742">50000</cx:pt>
          <cx:pt idx="5743">100000</cx:pt>
          <cx:pt idx="5744">60000</cx:pt>
          <cx:pt idx="5745">40000</cx:pt>
          <cx:pt idx="5746">340000</cx:pt>
          <cx:pt idx="5747">140000</cx:pt>
          <cx:pt idx="5748">180000</cx:pt>
          <cx:pt idx="5749">120000</cx:pt>
          <cx:pt idx="5750">500000</cx:pt>
          <cx:pt idx="5751">150000</cx:pt>
          <cx:pt idx="5752">10000</cx:pt>
          <cx:pt idx="5753">130000</cx:pt>
          <cx:pt idx="5754">350000</cx:pt>
          <cx:pt idx="5755">70000</cx:pt>
          <cx:pt idx="5756">160000</cx:pt>
          <cx:pt idx="5757">50000</cx:pt>
          <cx:pt idx="5758">120000</cx:pt>
          <cx:pt idx="5759">120000</cx:pt>
          <cx:pt idx="5760">100000</cx:pt>
          <cx:pt idx="5761">90000</cx:pt>
          <cx:pt idx="5762">60000</cx:pt>
          <cx:pt idx="5763">90000</cx:pt>
          <cx:pt idx="5764">60000</cx:pt>
          <cx:pt idx="5765">30000</cx:pt>
          <cx:pt idx="5766">240000</cx:pt>
          <cx:pt idx="5767">70000</cx:pt>
          <cx:pt idx="5768">250000</cx:pt>
          <cx:pt idx="5769">30000</cx:pt>
          <cx:pt idx="5770">60000</cx:pt>
          <cx:pt idx="5771">60000</cx:pt>
          <cx:pt idx="5772">100000</cx:pt>
          <cx:pt idx="5773">70000</cx:pt>
          <cx:pt idx="5774">210000</cx:pt>
          <cx:pt idx="5775">330000</cx:pt>
          <cx:pt idx="5776">90000</cx:pt>
          <cx:pt idx="5777">300000</cx:pt>
          <cx:pt idx="5778">210000</cx:pt>
          <cx:pt idx="5779">130000</cx:pt>
          <cx:pt idx="5780">120000</cx:pt>
          <cx:pt idx="5781">40000</cx:pt>
          <cx:pt idx="5782">370000</cx:pt>
          <cx:pt idx="5783">130000</cx:pt>
          <cx:pt idx="5784">230000</cx:pt>
          <cx:pt idx="5785">130000</cx:pt>
          <cx:pt idx="5786">60000</cx:pt>
          <cx:pt idx="5787">240000</cx:pt>
          <cx:pt idx="5788">210000</cx:pt>
          <cx:pt idx="5789">220000</cx:pt>
          <cx:pt idx="5790">30000</cx:pt>
          <cx:pt idx="5791">30000</cx:pt>
          <cx:pt idx="5792">200000</cx:pt>
          <cx:pt idx="5793">50000</cx:pt>
          <cx:pt idx="5794">80000</cx:pt>
          <cx:pt idx="5795">90000</cx:pt>
          <cx:pt idx="5796">80000</cx:pt>
          <cx:pt idx="5797">170000</cx:pt>
          <cx:pt idx="5798">110000</cx:pt>
          <cx:pt idx="5799">150000</cx:pt>
          <cx:pt idx="5800">30000</cx:pt>
          <cx:pt idx="5801">40000</cx:pt>
          <cx:pt idx="5802">180000</cx:pt>
          <cx:pt idx="5803">380000</cx:pt>
          <cx:pt idx="5804">80000</cx:pt>
          <cx:pt idx="5805">100000</cx:pt>
          <cx:pt idx="5806">220000</cx:pt>
          <cx:pt idx="5807">100000</cx:pt>
          <cx:pt idx="5808">30000</cx:pt>
          <cx:pt idx="5809">40000</cx:pt>
          <cx:pt idx="5810">180000</cx:pt>
          <cx:pt idx="5811">320000</cx:pt>
          <cx:pt idx="5812">120000</cx:pt>
          <cx:pt idx="5813">220000</cx:pt>
          <cx:pt idx="5814">210000</cx:pt>
          <cx:pt idx="5815">70000</cx:pt>
          <cx:pt idx="5816">60000</cx:pt>
          <cx:pt idx="5817">230000</cx:pt>
          <cx:pt idx="5818">160000</cx:pt>
          <cx:pt idx="5819">110000</cx:pt>
          <cx:pt idx="5820">80000</cx:pt>
          <cx:pt idx="5821">60000</cx:pt>
          <cx:pt idx="5822">40000</cx:pt>
          <cx:pt idx="5823">230000</cx:pt>
          <cx:pt idx="5824">210000</cx:pt>
          <cx:pt idx="5825">80000</cx:pt>
          <cx:pt idx="5826">90000</cx:pt>
          <cx:pt idx="5827">190000</cx:pt>
          <cx:pt idx="5828">150000</cx:pt>
          <cx:pt idx="5829">120000</cx:pt>
          <cx:pt idx="5830">90000</cx:pt>
          <cx:pt idx="5831">80000</cx:pt>
          <cx:pt idx="5832">60000</cx:pt>
          <cx:pt idx="5833">100000</cx:pt>
          <cx:pt idx="5834">110000</cx:pt>
          <cx:pt idx="5835">10000</cx:pt>
          <cx:pt idx="5836">30000</cx:pt>
          <cx:pt idx="5837">260000</cx:pt>
          <cx:pt idx="5838">40000</cx:pt>
          <cx:pt idx="5839">40000</cx:pt>
          <cx:pt idx="5840">40000</cx:pt>
          <cx:pt idx="5841">170000</cx:pt>
          <cx:pt idx="5842">20000</cx:pt>
          <cx:pt idx="5843">100000</cx:pt>
          <cx:pt idx="5844">90000</cx:pt>
          <cx:pt idx="5845">70000</cx:pt>
          <cx:pt idx="5846">230000</cx:pt>
          <cx:pt idx="5847">10000</cx:pt>
          <cx:pt idx="5848">80000</cx:pt>
          <cx:pt idx="5849">70000</cx:pt>
          <cx:pt idx="5850">80000</cx:pt>
          <cx:pt idx="5851">40000</cx:pt>
          <cx:pt idx="5852">530000</cx:pt>
          <cx:pt idx="5853">60000</cx:pt>
          <cx:pt idx="5854">10000</cx:pt>
          <cx:pt idx="5855">120000</cx:pt>
          <cx:pt idx="5856">80000</cx:pt>
          <cx:pt idx="5857">290000</cx:pt>
          <cx:pt idx="5858">40000</cx:pt>
          <cx:pt idx="5859">210000</cx:pt>
          <cx:pt idx="5860">280000</cx:pt>
          <cx:pt idx="5861">180000</cx:pt>
          <cx:pt idx="5862">20000</cx:pt>
          <cx:pt idx="5863">100000</cx:pt>
          <cx:pt idx="5864">110000</cx:pt>
          <cx:pt idx="5865">160000</cx:pt>
          <cx:pt idx="5866">230000</cx:pt>
          <cx:pt idx="5867">210000</cx:pt>
          <cx:pt idx="5868">70000</cx:pt>
          <cx:pt idx="5869">50000</cx:pt>
          <cx:pt idx="5870">80000</cx:pt>
          <cx:pt idx="5871">320000</cx:pt>
          <cx:pt idx="5872">130000</cx:pt>
          <cx:pt idx="5873">30000</cx:pt>
          <cx:pt idx="5874">20000</cx:pt>
          <cx:pt idx="5875">120000</cx:pt>
          <cx:pt idx="5876">250000</cx:pt>
          <cx:pt idx="5877">90000</cx:pt>
          <cx:pt idx="5878">200000</cx:pt>
          <cx:pt idx="5879">100000</cx:pt>
          <cx:pt idx="5880">60000</cx:pt>
          <cx:pt idx="5881">130000</cx:pt>
          <cx:pt idx="5882">90000</cx:pt>
          <cx:pt idx="5883">120000</cx:pt>
          <cx:pt idx="5884">80000</cx:pt>
          <cx:pt idx="5885">30000</cx:pt>
          <cx:pt idx="5886">140000</cx:pt>
          <cx:pt idx="5887">70000</cx:pt>
          <cx:pt idx="5888">230000</cx:pt>
          <cx:pt idx="5889">120000</cx:pt>
          <cx:pt idx="5890">130000</cx:pt>
          <cx:pt idx="5891">20000</cx:pt>
          <cx:pt idx="5892">160000</cx:pt>
          <cx:pt idx="5893">200000</cx:pt>
          <cx:pt idx="5894">180000</cx:pt>
          <cx:pt idx="5895">260000</cx:pt>
          <cx:pt idx="5896">60000</cx:pt>
          <cx:pt idx="5897">40000</cx:pt>
          <cx:pt idx="5898">90000</cx:pt>
          <cx:pt idx="5899">180000</cx:pt>
          <cx:pt idx="5900">140000</cx:pt>
          <cx:pt idx="5901">130000</cx:pt>
          <cx:pt idx="5902">30000</cx:pt>
          <cx:pt idx="5903">50000</cx:pt>
          <cx:pt idx="5904">50000</cx:pt>
          <cx:pt idx="5905">90000</cx:pt>
          <cx:pt idx="5906">70000</cx:pt>
          <cx:pt idx="5907">260000</cx:pt>
          <cx:pt idx="5908">60000</cx:pt>
          <cx:pt idx="5909">100000</cx:pt>
          <cx:pt idx="5910">240000</cx:pt>
          <cx:pt idx="5911">60000</cx:pt>
          <cx:pt idx="5912">100000</cx:pt>
          <cx:pt idx="5913">130000</cx:pt>
          <cx:pt idx="5914">20000</cx:pt>
          <cx:pt idx="5915">90000</cx:pt>
          <cx:pt idx="5916">310000</cx:pt>
          <cx:pt idx="5917">600000</cx:pt>
          <cx:pt idx="5918">350000</cx:pt>
          <cx:pt idx="5919">50000</cx:pt>
          <cx:pt idx="5920">40000</cx:pt>
          <cx:pt idx="5921">70000</cx:pt>
          <cx:pt idx="5922">50000</cx:pt>
          <cx:pt idx="5923">20000</cx:pt>
          <cx:pt idx="5924">120000</cx:pt>
          <cx:pt idx="5925">90000</cx:pt>
          <cx:pt idx="5926">50000</cx:pt>
          <cx:pt idx="5927">90000</cx:pt>
          <cx:pt idx="5928">280000</cx:pt>
          <cx:pt idx="5929">60000</cx:pt>
          <cx:pt idx="5930">40000</cx:pt>
          <cx:pt idx="5931">90000</cx:pt>
          <cx:pt idx="5932">70000</cx:pt>
          <cx:pt idx="5933">50000</cx:pt>
          <cx:pt idx="5934">140000</cx:pt>
          <cx:pt idx="5935">60000</cx:pt>
          <cx:pt idx="5936">60000</cx:pt>
          <cx:pt idx="5937">90000</cx:pt>
          <cx:pt idx="5938">100000</cx:pt>
          <cx:pt idx="5939">90000</cx:pt>
          <cx:pt idx="5940">160000</cx:pt>
          <cx:pt idx="5941">130000</cx:pt>
          <cx:pt idx="5942">60000</cx:pt>
          <cx:pt idx="5943">170000</cx:pt>
          <cx:pt idx="5944">50000</cx:pt>
          <cx:pt idx="5945">590000</cx:pt>
          <cx:pt idx="5946">50000</cx:pt>
          <cx:pt idx="5947">190000</cx:pt>
          <cx:pt idx="5948">60000</cx:pt>
          <cx:pt idx="5949">110000</cx:pt>
          <cx:pt idx="5950">200000</cx:pt>
          <cx:pt idx="5951">190000</cx:pt>
          <cx:pt idx="5952">140000</cx:pt>
          <cx:pt idx="5953">200000</cx:pt>
          <cx:pt idx="5954">160000</cx:pt>
          <cx:pt idx="5955">70000</cx:pt>
          <cx:pt idx="5956">100000</cx:pt>
          <cx:pt idx="5957">110000</cx:pt>
          <cx:pt idx="5958">210000</cx:pt>
          <cx:pt idx="5959">500000</cx:pt>
          <cx:pt idx="5960">110000</cx:pt>
          <cx:pt idx="5961">70000</cx:pt>
          <cx:pt idx="5962">110000</cx:pt>
          <cx:pt idx="5963">180000</cx:pt>
          <cx:pt idx="5964">70000</cx:pt>
          <cx:pt idx="5965">100000</cx:pt>
          <cx:pt idx="5966">150000</cx:pt>
          <cx:pt idx="5967">40000</cx:pt>
          <cx:pt idx="5968">90000</cx:pt>
          <cx:pt idx="5969">40000</cx:pt>
          <cx:pt idx="5970">160000</cx:pt>
          <cx:pt idx="5971">370000</cx:pt>
          <cx:pt idx="5972">80000</cx:pt>
          <cx:pt idx="5973">220000</cx:pt>
          <cx:pt idx="5974">70000</cx:pt>
          <cx:pt idx="5975">150000</cx:pt>
          <cx:pt idx="5976">550000</cx:pt>
          <cx:pt idx="5977">120000</cx:pt>
          <cx:pt idx="5978">90000</cx:pt>
          <cx:pt idx="5979">80000</cx:pt>
          <cx:pt idx="5980">150000</cx:pt>
          <cx:pt idx="5981">70000</cx:pt>
          <cx:pt idx="5982">120000</cx:pt>
          <cx:pt idx="5983">310000</cx:pt>
          <cx:pt idx="5984">110000</cx:pt>
          <cx:pt idx="5985">50000</cx:pt>
          <cx:pt idx="5986">110000</cx:pt>
          <cx:pt idx="5987">70000</cx:pt>
          <cx:pt idx="5988">60000</cx:pt>
          <cx:pt idx="5989">190000</cx:pt>
          <cx:pt idx="5990">90000</cx:pt>
          <cx:pt idx="5991">40000</cx:pt>
          <cx:pt idx="5992">110000</cx:pt>
          <cx:pt idx="5993">270000</cx:pt>
          <cx:pt idx="5994">370000</cx:pt>
          <cx:pt idx="5995">60000</cx:pt>
          <cx:pt idx="5996">100000</cx:pt>
          <cx:pt idx="5997">50000</cx:pt>
          <cx:pt idx="5998">300000</cx:pt>
          <cx:pt idx="5999">70000</cx:pt>
          <cx:pt idx="6000">70000</cx:pt>
          <cx:pt idx="6001">420000</cx:pt>
          <cx:pt idx="6002">90000</cx:pt>
          <cx:pt idx="6003">210000</cx:pt>
          <cx:pt idx="6004">170000</cx:pt>
          <cx:pt idx="6005">250000</cx:pt>
          <cx:pt idx="6006">90000</cx:pt>
          <cx:pt idx="6007">230000</cx:pt>
          <cx:pt idx="6008">60000</cx:pt>
          <cx:pt idx="6009">60000</cx:pt>
          <cx:pt idx="6010">200000</cx:pt>
          <cx:pt idx="6011">40000</cx:pt>
          <cx:pt idx="6012">70000</cx:pt>
          <cx:pt idx="6013">140000</cx:pt>
          <cx:pt idx="6014">60000</cx:pt>
          <cx:pt idx="6015">200000</cx:pt>
          <cx:pt idx="6016">90000</cx:pt>
          <cx:pt idx="6017">60000</cx:pt>
          <cx:pt idx="6018">40000</cx:pt>
          <cx:pt idx="6019">60000</cx:pt>
          <cx:pt idx="6020">90000</cx:pt>
          <cx:pt idx="6021">100000</cx:pt>
          <cx:pt idx="6022">130000</cx:pt>
          <cx:pt idx="6023">170000</cx:pt>
          <cx:pt idx="6024">160000</cx:pt>
          <cx:pt idx="6025">180000</cx:pt>
          <cx:pt idx="6026">60000</cx:pt>
          <cx:pt idx="6027">70000</cx:pt>
          <cx:pt idx="6028">110000</cx:pt>
          <cx:pt idx="6029">90000</cx:pt>
          <cx:pt idx="6030">90000</cx:pt>
          <cx:pt idx="6031">70000</cx:pt>
          <cx:pt idx="6032">80000</cx:pt>
          <cx:pt idx="6033">90000</cx:pt>
          <cx:pt idx="6034">60000</cx:pt>
          <cx:pt idx="6035">130000</cx:pt>
          <cx:pt idx="6036">180000</cx:pt>
          <cx:pt idx="6037">50000</cx:pt>
          <cx:pt idx="6038">190000</cx:pt>
          <cx:pt idx="6039">420000</cx:pt>
          <cx:pt idx="6040">110000</cx:pt>
          <cx:pt idx="6041">60000</cx:pt>
          <cx:pt idx="6042">100000</cx:pt>
          <cx:pt idx="6043">10000</cx:pt>
          <cx:pt idx="6044">140000</cx:pt>
          <cx:pt idx="6045">180000</cx:pt>
          <cx:pt idx="6046">260000</cx:pt>
          <cx:pt idx="6047">70000</cx:pt>
          <cx:pt idx="6048">80000</cx:pt>
          <cx:pt idx="6049">390000</cx:pt>
          <cx:pt idx="6050">90000</cx:pt>
          <cx:pt idx="6051">80000</cx:pt>
          <cx:pt idx="6052">50000</cx:pt>
          <cx:pt idx="6053">290000</cx:pt>
          <cx:pt idx="6054">70000</cx:pt>
          <cx:pt idx="6055">120000</cx:pt>
          <cx:pt idx="6056">80000</cx:pt>
          <cx:pt idx="6057">60000</cx:pt>
          <cx:pt idx="6058">110000</cx:pt>
          <cx:pt idx="6059">290000</cx:pt>
          <cx:pt idx="6060">160000</cx:pt>
          <cx:pt idx="6061">60000</cx:pt>
          <cx:pt idx="6062">60000</cx:pt>
          <cx:pt idx="6063">130000</cx:pt>
          <cx:pt idx="6064">370000</cx:pt>
          <cx:pt idx="6065">60000</cx:pt>
          <cx:pt idx="6066">10000</cx:pt>
          <cx:pt idx="6067">70000</cx:pt>
          <cx:pt idx="6068">180000</cx:pt>
          <cx:pt idx="6069">240000</cx:pt>
          <cx:pt idx="6070">60000</cx:pt>
          <cx:pt idx="6071">200000</cx:pt>
          <cx:pt idx="6072">60000</cx:pt>
          <cx:pt idx="6073">220000</cx:pt>
          <cx:pt idx="6074">300000</cx:pt>
          <cx:pt idx="6075">120000</cx:pt>
          <cx:pt idx="6076">190000</cx:pt>
          <cx:pt idx="6077">70000</cx:pt>
          <cx:pt idx="6078">240000</cx:pt>
          <cx:pt idx="6079">190000</cx:pt>
          <cx:pt idx="6080">280000</cx:pt>
          <cx:pt idx="6081">130000</cx:pt>
          <cx:pt idx="6082">150000</cx:pt>
          <cx:pt idx="6083">120000</cx:pt>
          <cx:pt idx="6084">50000</cx:pt>
          <cx:pt idx="6085">300000</cx:pt>
          <cx:pt idx="6086">110000</cx:pt>
          <cx:pt idx="6087">200000</cx:pt>
          <cx:pt idx="6088">120000</cx:pt>
          <cx:pt idx="6089">60000</cx:pt>
          <cx:pt idx="6090">70000</cx:pt>
          <cx:pt idx="6091">240000</cx:pt>
          <cx:pt idx="6092">80000</cx:pt>
          <cx:pt idx="6093">140000</cx:pt>
          <cx:pt idx="6094">280000</cx:pt>
          <cx:pt idx="6095">90000</cx:pt>
          <cx:pt idx="6096">250000</cx:pt>
          <cx:pt idx="6097">80000</cx:pt>
          <cx:pt idx="6098">30000</cx:pt>
          <cx:pt idx="6099">90000</cx:pt>
          <cx:pt idx="6100">50000</cx:pt>
          <cx:pt idx="6101">160000</cx:pt>
          <cx:pt idx="6102">20000</cx:pt>
          <cx:pt idx="6103">340000</cx:pt>
          <cx:pt idx="6104">80000</cx:pt>
          <cx:pt idx="6105">200000</cx:pt>
          <cx:pt idx="6106">70000</cx:pt>
          <cx:pt idx="6107">120000</cx:pt>
          <cx:pt idx="6108">260000</cx:pt>
          <cx:pt idx="6109">90000</cx:pt>
          <cx:pt idx="6110">90000</cx:pt>
          <cx:pt idx="6111">90000</cx:pt>
          <cx:pt idx="6112">70000</cx:pt>
          <cx:pt idx="6113">70000</cx:pt>
          <cx:pt idx="6114">110000</cx:pt>
          <cx:pt idx="6115">80000</cx:pt>
          <cx:pt idx="6116">60000</cx:pt>
          <cx:pt idx="6117">170000</cx:pt>
          <cx:pt idx="6118">60000</cx:pt>
          <cx:pt idx="6119">160000</cx:pt>
          <cx:pt idx="6120">140000</cx:pt>
          <cx:pt idx="6121">180000</cx:pt>
          <cx:pt idx="6122">110000</cx:pt>
          <cx:pt idx="6123">320000</cx:pt>
          <cx:pt idx="6124">10000</cx:pt>
          <cx:pt idx="6125">260000</cx:pt>
          <cx:pt idx="6126">50000</cx:pt>
          <cx:pt idx="6127">20000</cx:pt>
          <cx:pt idx="6128">120000</cx:pt>
          <cx:pt idx="6129">110000</cx:pt>
          <cx:pt idx="6130">100000</cx:pt>
          <cx:pt idx="6131">230000</cx:pt>
          <cx:pt idx="6132">330000</cx:pt>
          <cx:pt idx="6133">110000</cx:pt>
          <cx:pt idx="6134">120000</cx:pt>
          <cx:pt idx="6135">240000</cx:pt>
          <cx:pt idx="6136">170000</cx:pt>
          <cx:pt idx="6137">110000</cx:pt>
          <cx:pt idx="6138">40000</cx:pt>
          <cx:pt idx="6139">90000</cx:pt>
          <cx:pt idx="6140">140000</cx:pt>
          <cx:pt idx="6141">30000</cx:pt>
          <cx:pt idx="6142">90000</cx:pt>
          <cx:pt idx="6143">70000</cx:pt>
          <cx:pt idx="6144">90000</cx:pt>
          <cx:pt idx="6145">20000</cx:pt>
          <cx:pt idx="6146">80000</cx:pt>
          <cx:pt idx="6147">50000</cx:pt>
          <cx:pt idx="6148">70000</cx:pt>
          <cx:pt idx="6149">70000</cx:pt>
          <cx:pt idx="6150">60000</cx:pt>
          <cx:pt idx="6151">70000</cx:pt>
          <cx:pt idx="6152">140000</cx:pt>
          <cx:pt idx="6153">60000</cx:pt>
          <cx:pt idx="6154">370000</cx:pt>
          <cx:pt idx="6155">110000</cx:pt>
          <cx:pt idx="6156">70000</cx:pt>
          <cx:pt idx="6157">50000</cx:pt>
          <cx:pt idx="6158">70000</cx:pt>
          <cx:pt idx="6159">320000</cx:pt>
          <cx:pt idx="6160">50000</cx:pt>
          <cx:pt idx="6161">1130000</cx:pt>
          <cx:pt idx="6162">70000</cx:pt>
          <cx:pt idx="6163">60000</cx:pt>
          <cx:pt idx="6164">50000</cx:pt>
          <cx:pt idx="6165">60000</cx:pt>
          <cx:pt idx="6166">250000</cx:pt>
          <cx:pt idx="6167">60000</cx:pt>
          <cx:pt idx="6168">60000</cx:pt>
          <cx:pt idx="6169">290000</cx:pt>
          <cx:pt idx="6170">60000</cx:pt>
          <cx:pt idx="6171">130000</cx:pt>
          <cx:pt idx="6172">50000</cx:pt>
          <cx:pt idx="6173">80000</cx:pt>
          <cx:pt idx="6174">90000</cx:pt>
          <cx:pt idx="6175">240000</cx:pt>
          <cx:pt idx="6176">50000</cx:pt>
          <cx:pt idx="6177">110000</cx:pt>
          <cx:pt idx="6178">260000</cx:pt>
          <cx:pt idx="6179">40000</cx:pt>
          <cx:pt idx="6180">310000</cx:pt>
          <cx:pt idx="6181">60000</cx:pt>
          <cx:pt idx="6182">130000</cx:pt>
          <cx:pt idx="6183">170000</cx:pt>
          <cx:pt idx="6184">70000</cx:pt>
          <cx:pt idx="6185">270000</cx:pt>
          <cx:pt idx="6186">150000</cx:pt>
          <cx:pt idx="6187">100000</cx:pt>
          <cx:pt idx="6188">60000</cx:pt>
          <cx:pt idx="6189">60000</cx:pt>
          <cx:pt idx="6190">400000</cx:pt>
          <cx:pt idx="6191">50000</cx:pt>
          <cx:pt idx="6192">100000</cx:pt>
          <cx:pt idx="6193">50000</cx:pt>
          <cx:pt idx="6194">20000</cx:pt>
          <cx:pt idx="6195">130000</cx:pt>
          <cx:pt idx="6196">60000</cx:pt>
          <cx:pt idx="6197">60000</cx:pt>
          <cx:pt idx="6198">310000</cx:pt>
          <cx:pt idx="6199">320000</cx:pt>
          <cx:pt idx="6200">110000</cx:pt>
          <cx:pt idx="6201">210000</cx:pt>
          <cx:pt idx="6202">60000</cx:pt>
          <cx:pt idx="6203">90000</cx:pt>
          <cx:pt idx="6204">20000</cx:pt>
          <cx:pt idx="6205">210000</cx:pt>
          <cx:pt idx="6206">20000</cx:pt>
          <cx:pt idx="6207">140000</cx:pt>
          <cx:pt idx="6208">60000</cx:pt>
          <cx:pt idx="6209">60000</cx:pt>
          <cx:pt idx="6210">70000</cx:pt>
          <cx:pt idx="6211">40000</cx:pt>
          <cx:pt idx="6212">150000</cx:pt>
          <cx:pt idx="6213">120000</cx:pt>
          <cx:pt idx="6214">40000</cx:pt>
          <cx:pt idx="6215">190000</cx:pt>
          <cx:pt idx="6216">50000</cx:pt>
          <cx:pt idx="6217">100000</cx:pt>
          <cx:pt idx="6218">60000</cx:pt>
          <cx:pt idx="6219">30000</cx:pt>
          <cx:pt idx="6220">70000</cx:pt>
          <cx:pt idx="6221">190000</cx:pt>
          <cx:pt idx="6222">50000</cx:pt>
          <cx:pt idx="6223">100000</cx:pt>
          <cx:pt idx="6224">50000</cx:pt>
          <cx:pt idx="6225">40000</cx:pt>
          <cx:pt idx="6226">140000</cx:pt>
          <cx:pt idx="6227">140000</cx:pt>
          <cx:pt idx="6228">40000</cx:pt>
          <cx:pt idx="6229">80000</cx:pt>
          <cx:pt idx="6230">90000</cx:pt>
          <cx:pt idx="6231">110000</cx:pt>
          <cx:pt idx="6232">100000</cx:pt>
          <cx:pt idx="6233">90000</cx:pt>
          <cx:pt idx="6234">150000</cx:pt>
          <cx:pt idx="6235">50000</cx:pt>
          <cx:pt idx="6236">120000</cx:pt>
          <cx:pt idx="6237">80000</cx:pt>
          <cx:pt idx="6238">80000</cx:pt>
          <cx:pt idx="6239">90000</cx:pt>
          <cx:pt idx="6240">120000</cx:pt>
          <cx:pt idx="6241">100000</cx:pt>
          <cx:pt idx="6242">220000</cx:pt>
          <cx:pt idx="6243">100000</cx:pt>
          <cx:pt idx="6244">180000</cx:pt>
          <cx:pt idx="6245">220000</cx:pt>
          <cx:pt idx="6246">50000</cx:pt>
          <cx:pt idx="6247">200000</cx:pt>
          <cx:pt idx="6248">90000</cx:pt>
          <cx:pt idx="6249">220000</cx:pt>
          <cx:pt idx="6250">110000</cx:pt>
          <cx:pt idx="6251">90000</cx:pt>
          <cx:pt idx="6252">280000</cx:pt>
          <cx:pt idx="6253">60000</cx:pt>
          <cx:pt idx="6254">160000</cx:pt>
          <cx:pt idx="6255">160000</cx:pt>
          <cx:pt idx="6256">210000</cx:pt>
          <cx:pt idx="6257">410000</cx:pt>
          <cx:pt idx="6258">60000</cx:pt>
          <cx:pt idx="6259">170000</cx:pt>
          <cx:pt idx="6260">120000</cx:pt>
          <cx:pt idx="6261">110000</cx:pt>
          <cx:pt idx="6262">120000</cx:pt>
          <cx:pt idx="6263">50000</cx:pt>
          <cx:pt idx="6264">80000</cx:pt>
          <cx:pt idx="6265">160000</cx:pt>
          <cx:pt idx="6266">100000</cx:pt>
          <cx:pt idx="6267">140000</cx:pt>
          <cx:pt idx="6268">140000</cx:pt>
          <cx:pt idx="6269">120000</cx:pt>
          <cx:pt idx="6270">110000</cx:pt>
          <cx:pt idx="6271">140000</cx:pt>
          <cx:pt idx="6272">130000</cx:pt>
          <cx:pt idx="6273">130000</cx:pt>
          <cx:pt idx="6274">230000</cx:pt>
          <cx:pt idx="6275">20000</cx:pt>
          <cx:pt idx="6276">210000</cx:pt>
          <cx:pt idx="6277">80000</cx:pt>
          <cx:pt idx="6278">60000</cx:pt>
          <cx:pt idx="6279">140000</cx:pt>
          <cx:pt idx="6280">50000</cx:pt>
          <cx:pt idx="6281">170000</cx:pt>
          <cx:pt idx="6282">70000</cx:pt>
          <cx:pt idx="6283">40000</cx:pt>
          <cx:pt idx="6284">150000</cx:pt>
          <cx:pt idx="6285">80000</cx:pt>
          <cx:pt idx="6286">60000</cx:pt>
          <cx:pt idx="6287">320000</cx:pt>
          <cx:pt idx="6288">540000</cx:pt>
          <cx:pt idx="6289">90000</cx:pt>
          <cx:pt idx="6290">50000</cx:pt>
          <cx:pt idx="6291">180000</cx:pt>
          <cx:pt idx="6292">110000</cx:pt>
          <cx:pt idx="6293">180000</cx:pt>
          <cx:pt idx="6294">70000</cx:pt>
          <cx:pt idx="6295">150000</cx:pt>
          <cx:pt idx="6296">70000</cx:pt>
          <cx:pt idx="6297">100000</cx:pt>
          <cx:pt idx="6298">60000</cx:pt>
          <cx:pt idx="6299">60000</cx:pt>
          <cx:pt idx="6300">750000</cx:pt>
          <cx:pt idx="6301">150000</cx:pt>
          <cx:pt idx="6302">250000</cx:pt>
          <cx:pt idx="6303">320000</cx:pt>
          <cx:pt idx="6304">130000</cx:pt>
          <cx:pt idx="6305">490000</cx:pt>
          <cx:pt idx="6306">100000</cx:pt>
          <cx:pt idx="6307">100000</cx:pt>
          <cx:pt idx="6308">180000</cx:pt>
          <cx:pt idx="6309">130000</cx:pt>
          <cx:pt idx="6310">250000</cx:pt>
          <cx:pt idx="6311">190000</cx:pt>
          <cx:pt idx="6312">460000</cx:pt>
          <cx:pt idx="6313">140000</cx:pt>
          <cx:pt idx="6314">100000</cx:pt>
          <cx:pt idx="6315">60000</cx:pt>
          <cx:pt idx="6316">60000</cx:pt>
          <cx:pt idx="6317">230000</cx:pt>
          <cx:pt idx="6318">40000</cx:pt>
          <cx:pt idx="6319">200000</cx:pt>
          <cx:pt idx="6320">100000</cx:pt>
          <cx:pt idx="6321">40000</cx:pt>
          <cx:pt idx="6322">230000</cx:pt>
          <cx:pt idx="6323">140000</cx:pt>
          <cx:pt idx="6324">100000</cx:pt>
          <cx:pt idx="6325">90000</cx:pt>
          <cx:pt idx="6326">170000</cx:pt>
          <cx:pt idx="6327">50000</cx:pt>
          <cx:pt idx="6328">110000</cx:pt>
          <cx:pt idx="6329">110000</cx:pt>
          <cx:pt idx="6330">350000</cx:pt>
          <cx:pt idx="6331">100000</cx:pt>
          <cx:pt idx="6332">70000</cx:pt>
          <cx:pt idx="6333">60000</cx:pt>
          <cx:pt idx="6334">100000</cx:pt>
          <cx:pt idx="6335">180000</cx:pt>
          <cx:pt idx="6336">280000</cx:pt>
          <cx:pt idx="6337">50000</cx:pt>
          <cx:pt idx="6338">80000</cx:pt>
          <cx:pt idx="6339">60000</cx:pt>
          <cx:pt idx="6340">220000</cx:pt>
          <cx:pt idx="6341">130000</cx:pt>
          <cx:pt idx="6342">220000</cx:pt>
          <cx:pt idx="6343">80000</cx:pt>
          <cx:pt idx="6344">70000</cx:pt>
          <cx:pt idx="6345">60000</cx:pt>
          <cx:pt idx="6346">70000</cx:pt>
          <cx:pt idx="6347">120000</cx:pt>
          <cx:pt idx="6348">190000</cx:pt>
          <cx:pt idx="6349">280000</cx:pt>
          <cx:pt idx="6350">210000</cx:pt>
          <cx:pt idx="6351">70000</cx:pt>
          <cx:pt idx="6352">140000</cx:pt>
          <cx:pt idx="6353">150000</cx:pt>
          <cx:pt idx="6354">110000</cx:pt>
          <cx:pt idx="6355">50000</cx:pt>
          <cx:pt idx="6356">100000</cx:pt>
          <cx:pt idx="6357">40000</cx:pt>
          <cx:pt idx="6358">90000</cx:pt>
          <cx:pt idx="6359">60000</cx:pt>
          <cx:pt idx="6360">140000</cx:pt>
          <cx:pt idx="6361">50000</cx:pt>
          <cx:pt idx="6362">10000</cx:pt>
          <cx:pt idx="6363">240000</cx:pt>
          <cx:pt idx="6364">40000</cx:pt>
          <cx:pt idx="6365">150000</cx:pt>
          <cx:pt idx="6366">140000</cx:pt>
          <cx:pt idx="6367">120000</cx:pt>
          <cx:pt idx="6368">70000</cx:pt>
          <cx:pt idx="6369">680000</cx:pt>
          <cx:pt idx="6370">50000</cx:pt>
          <cx:pt idx="6371">110000</cx:pt>
          <cx:pt idx="6372">180000</cx:pt>
          <cx:pt idx="6373">120000</cx:pt>
          <cx:pt idx="6374">120000</cx:pt>
          <cx:pt idx="6375">80000</cx:pt>
          <cx:pt idx="6376">320000</cx:pt>
          <cx:pt idx="6377">40000</cx:pt>
          <cx:pt idx="6378">80000</cx:pt>
          <cx:pt idx="6379">90000</cx:pt>
          <cx:pt idx="6380">150000</cx:pt>
          <cx:pt idx="6381">150000</cx:pt>
          <cx:pt idx="6382">80000</cx:pt>
          <cx:pt idx="6383">270000</cx:pt>
          <cx:pt idx="6384">160000</cx:pt>
          <cx:pt idx="6385">100000</cx:pt>
          <cx:pt idx="6386">40000</cx:pt>
          <cx:pt idx="6387">90000</cx:pt>
          <cx:pt idx="6388">160000</cx:pt>
          <cx:pt idx="6389">100000</cx:pt>
          <cx:pt idx="6390">320000</cx:pt>
          <cx:pt idx="6391">90000</cx:pt>
          <cx:pt idx="6392">160000</cx:pt>
          <cx:pt idx="6393">70000</cx:pt>
          <cx:pt idx="6394">190000</cx:pt>
          <cx:pt idx="6395">50000</cx:pt>
          <cx:pt idx="6396">70000</cx:pt>
          <cx:pt idx="6397">200000</cx:pt>
          <cx:pt idx="6398">200000</cx:pt>
          <cx:pt idx="6399">290000</cx:pt>
          <cx:pt idx="6400">20000</cx:pt>
          <cx:pt idx="6401">110000</cx:pt>
          <cx:pt idx="6402">130000</cx:pt>
          <cx:pt idx="6403">150000</cx:pt>
          <cx:pt idx="6404">80000</cx:pt>
          <cx:pt idx="6405">40000</cx:pt>
          <cx:pt idx="6406">110000</cx:pt>
          <cx:pt idx="6407">100000</cx:pt>
          <cx:pt idx="6408">120000</cx:pt>
          <cx:pt idx="6409">60000</cx:pt>
          <cx:pt idx="6410">350000</cx:pt>
          <cx:pt idx="6411">70000</cx:pt>
          <cx:pt idx="6412">90000</cx:pt>
          <cx:pt idx="6413">90000</cx:pt>
          <cx:pt idx="6414">220000</cx:pt>
          <cx:pt idx="6415">50000</cx:pt>
          <cx:pt idx="6416">60000</cx:pt>
          <cx:pt idx="6417">60000</cx:pt>
          <cx:pt idx="6418">320000</cx:pt>
          <cx:pt idx="6419">80000</cx:pt>
          <cx:pt idx="6420">60000</cx:pt>
          <cx:pt idx="6421">320000</cx:pt>
          <cx:pt idx="6422">70000</cx:pt>
          <cx:pt idx="6423">50000</cx:pt>
          <cx:pt idx="6424">140000</cx:pt>
          <cx:pt idx="6425">160000</cx:pt>
          <cx:pt idx="6426">100000</cx:pt>
          <cx:pt idx="6427">90000</cx:pt>
          <cx:pt idx="6428">30000</cx:pt>
          <cx:pt idx="6429">340000</cx:pt>
          <cx:pt idx="6430">120000</cx:pt>
          <cx:pt idx="6431">210000</cx:pt>
          <cx:pt idx="6432">30000</cx:pt>
          <cx:pt idx="6433">40000</cx:pt>
          <cx:pt idx="6434">30000</cx:pt>
          <cx:pt idx="6435">80000</cx:pt>
          <cx:pt idx="6436">60000</cx:pt>
          <cx:pt idx="6437">390000</cx:pt>
          <cx:pt idx="6438">60000</cx:pt>
          <cx:pt idx="6439">60000</cx:pt>
          <cx:pt idx="6440">60000</cx:pt>
          <cx:pt idx="6441">80000</cx:pt>
          <cx:pt idx="6442">210000</cx:pt>
          <cx:pt idx="6443">190000</cx:pt>
          <cx:pt idx="6444">10000</cx:pt>
          <cx:pt idx="6445">120000</cx:pt>
          <cx:pt idx="6446">100000</cx:pt>
          <cx:pt idx="6447">80000</cx:pt>
          <cx:pt idx="6448">70000</cx:pt>
          <cx:pt idx="6449">120000</cx:pt>
          <cx:pt idx="6450">20000</cx:pt>
          <cx:pt idx="6451">110000</cx:pt>
          <cx:pt idx="6452">30000</cx:pt>
          <cx:pt idx="6453">70000</cx:pt>
          <cx:pt idx="6454">80000</cx:pt>
          <cx:pt idx="6455">60000</cx:pt>
          <cx:pt idx="6456">120000</cx:pt>
          <cx:pt idx="6457">60000</cx:pt>
          <cx:pt idx="6458">430000</cx:pt>
          <cx:pt idx="6459">70000</cx:pt>
          <cx:pt idx="6460">170000</cx:pt>
          <cx:pt idx="6461">240000</cx:pt>
          <cx:pt idx="6462">100000</cx:pt>
          <cx:pt idx="6463">40000</cx:pt>
          <cx:pt idx="6464">90000</cx:pt>
          <cx:pt idx="6465">60000</cx:pt>
          <cx:pt idx="6466">70000</cx:pt>
          <cx:pt idx="6467">100000</cx:pt>
          <cx:pt idx="6468">140000</cx:pt>
          <cx:pt idx="6469">40000</cx:pt>
          <cx:pt idx="6470">120000</cx:pt>
          <cx:pt idx="6471">160000</cx:pt>
          <cx:pt idx="6472">60000</cx:pt>
          <cx:pt idx="6473">50000</cx:pt>
          <cx:pt idx="6474">190000</cx:pt>
          <cx:pt idx="6475">70000</cx:pt>
          <cx:pt idx="6476">320000</cx:pt>
          <cx:pt idx="6477">130000</cx:pt>
          <cx:pt idx="6478">110000</cx:pt>
          <cx:pt idx="6479">100000</cx:pt>
          <cx:pt idx="6480">10000</cx:pt>
          <cx:pt idx="6481">130000</cx:pt>
          <cx:pt idx="6482">60000</cx:pt>
          <cx:pt idx="6483">10000</cx:pt>
          <cx:pt idx="6484">130000</cx:pt>
          <cx:pt idx="6485">90000</cx:pt>
          <cx:pt idx="6486">180000</cx:pt>
          <cx:pt idx="6487">20000</cx:pt>
          <cx:pt idx="6488">200000</cx:pt>
          <cx:pt idx="6489">70000</cx:pt>
          <cx:pt idx="6490">90000</cx:pt>
          <cx:pt idx="6491">40000</cx:pt>
          <cx:pt idx="6492">190000</cx:pt>
          <cx:pt idx="6493">70000</cx:pt>
          <cx:pt idx="6494">110000</cx:pt>
          <cx:pt idx="6495">110000</cx:pt>
          <cx:pt idx="6496">30000</cx:pt>
          <cx:pt idx="6497">70000</cx:pt>
          <cx:pt idx="6498">640000</cx:pt>
          <cx:pt idx="6499">180000</cx:pt>
          <cx:pt idx="6500">20000</cx:pt>
          <cx:pt idx="6501">250000</cx:pt>
          <cx:pt idx="6502">50000</cx:pt>
          <cx:pt idx="6503">180000</cx:pt>
          <cx:pt idx="6504">60000</cx:pt>
          <cx:pt idx="6505">20000</cx:pt>
          <cx:pt idx="6506">90000</cx:pt>
          <cx:pt idx="6507">40000</cx:pt>
          <cx:pt idx="6508">70000</cx:pt>
          <cx:pt idx="6509">70000</cx:pt>
          <cx:pt idx="6510">260000</cx:pt>
          <cx:pt idx="6511">300000</cx:pt>
          <cx:pt idx="6512">80000</cx:pt>
          <cx:pt idx="6513">90000</cx:pt>
          <cx:pt idx="6514">40000</cx:pt>
          <cx:pt idx="6515">60000</cx:pt>
          <cx:pt idx="6516">80000</cx:pt>
          <cx:pt idx="6517">10000</cx:pt>
          <cx:pt idx="6518">130000</cx:pt>
          <cx:pt idx="6519">150000</cx:pt>
          <cx:pt idx="6520">100000</cx:pt>
          <cx:pt idx="6521">230000</cx:pt>
          <cx:pt idx="6522">160000</cx:pt>
          <cx:pt idx="6523">140000</cx:pt>
          <cx:pt idx="6524">200000</cx:pt>
          <cx:pt idx="6525">100000</cx:pt>
          <cx:pt idx="6526">190000</cx:pt>
          <cx:pt idx="6527">40000</cx:pt>
          <cx:pt idx="6528">90000</cx:pt>
          <cx:pt idx="6529">70000</cx:pt>
          <cx:pt idx="6530">220000</cx:pt>
          <cx:pt idx="6531">90000</cx:pt>
          <cx:pt idx="6532">230000</cx:pt>
          <cx:pt idx="6533">160000</cx:pt>
          <cx:pt idx="6534">350000</cx:pt>
          <cx:pt idx="6535">90000</cx:pt>
          <cx:pt idx="6536">120000</cx:pt>
          <cx:pt idx="6537">80000</cx:pt>
          <cx:pt idx="6538">50000</cx:pt>
          <cx:pt idx="6539">160000</cx:pt>
          <cx:pt idx="6540">80000</cx:pt>
          <cx:pt idx="6541">130000</cx:pt>
          <cx:pt idx="6542">50000</cx:pt>
          <cx:pt idx="6543">100000</cx:pt>
          <cx:pt idx="6544">270000</cx:pt>
          <cx:pt idx="6545">130000</cx:pt>
          <cx:pt idx="6546">130000</cx:pt>
          <cx:pt idx="6547">90000</cx:pt>
          <cx:pt idx="6548">260000</cx:pt>
          <cx:pt idx="6549">40000</cx:pt>
          <cx:pt idx="6550">90000</cx:pt>
          <cx:pt idx="6551">120000</cx:pt>
          <cx:pt idx="6552">90000</cx:pt>
          <cx:pt idx="6553">50000</cx:pt>
          <cx:pt idx="6554">90000</cx:pt>
          <cx:pt idx="6555">250000</cx:pt>
          <cx:pt idx="6556">80000</cx:pt>
          <cx:pt idx="6557">70000</cx:pt>
          <cx:pt idx="6558">110000</cx:pt>
          <cx:pt idx="6559">190000</cx:pt>
          <cx:pt idx="6560">140000</cx:pt>
          <cx:pt idx="6561">220000</cx:pt>
          <cx:pt idx="6562">60000</cx:pt>
          <cx:pt idx="6563">130000</cx:pt>
          <cx:pt idx="6564">90000</cx:pt>
          <cx:pt idx="6565">140000</cx:pt>
          <cx:pt idx="6566">40000</cx:pt>
          <cx:pt idx="6567">80000</cx:pt>
          <cx:pt idx="6568">70000</cx:pt>
          <cx:pt idx="6569">60000</cx:pt>
          <cx:pt idx="6570">60000</cx:pt>
          <cx:pt idx="6571">40000</cx:pt>
          <cx:pt idx="6572">100000</cx:pt>
          <cx:pt idx="6573">200000</cx:pt>
          <cx:pt idx="6574">60000</cx:pt>
          <cx:pt idx="6575">120000</cx:pt>
          <cx:pt idx="6576">80000</cx:pt>
          <cx:pt idx="6577">130000</cx:pt>
          <cx:pt idx="6578">60000</cx:pt>
          <cx:pt idx="6579">220000</cx:pt>
          <cx:pt idx="6580">180000</cx:pt>
          <cx:pt idx="6581">60000</cx:pt>
          <cx:pt idx="6582">190000</cx:pt>
          <cx:pt idx="6583">100000</cx:pt>
          <cx:pt idx="6584">140000</cx:pt>
          <cx:pt idx="6585">90000</cx:pt>
          <cx:pt idx="6586">60000</cx:pt>
          <cx:pt idx="6587">60000</cx:pt>
          <cx:pt idx="6588">100000</cx:pt>
          <cx:pt idx="6589">10000</cx:pt>
          <cx:pt idx="6590">190000</cx:pt>
          <cx:pt idx="6591">230000</cx:pt>
          <cx:pt idx="6592">100000</cx:pt>
          <cx:pt idx="6593">140000</cx:pt>
          <cx:pt idx="6594">120000</cx:pt>
          <cx:pt idx="6595">70000</cx:pt>
          <cx:pt idx="6596">160000</cx:pt>
          <cx:pt idx="6597">40000</cx:pt>
          <cx:pt idx="6598">90000</cx:pt>
          <cx:pt idx="6599">50000</cx:pt>
          <cx:pt idx="6600">10000</cx:pt>
          <cx:pt idx="6601">170000</cx:pt>
          <cx:pt idx="6602">130000</cx:pt>
          <cx:pt idx="6603">80000</cx:pt>
          <cx:pt idx="6604">80000</cx:pt>
          <cx:pt idx="6605">60000</cx:pt>
          <cx:pt idx="6606">110000</cx:pt>
          <cx:pt idx="6607">50000</cx:pt>
          <cx:pt idx="6608">110000</cx:pt>
          <cx:pt idx="6609">90000</cx:pt>
          <cx:pt idx="6610">70000</cx:pt>
          <cx:pt idx="6611">90000</cx:pt>
          <cx:pt idx="6612">20000</cx:pt>
          <cx:pt idx="6613">100000</cx:pt>
          <cx:pt idx="6614">110000</cx:pt>
          <cx:pt idx="6615">100000</cx:pt>
          <cx:pt idx="6616">330000</cx:pt>
          <cx:pt idx="6617">80000</cx:pt>
          <cx:pt idx="6618">110000</cx:pt>
          <cx:pt idx="6619">290000</cx:pt>
          <cx:pt idx="6620">190000</cx:pt>
          <cx:pt idx="6621">100000</cx:pt>
          <cx:pt idx="6622">70000</cx:pt>
          <cx:pt idx="6623">70000</cx:pt>
          <cx:pt idx="6624">140000</cx:pt>
          <cx:pt idx="6625">90000</cx:pt>
          <cx:pt idx="6626">50000</cx:pt>
          <cx:pt idx="6627">150000</cx:pt>
          <cx:pt idx="6628">20000</cx:pt>
          <cx:pt idx="6629">90000</cx:pt>
          <cx:pt idx="6630">120000</cx:pt>
          <cx:pt idx="6631">280000</cx:pt>
          <cx:pt idx="6632">100000</cx:pt>
          <cx:pt idx="6633">150000</cx:pt>
          <cx:pt idx="6634">130000</cx:pt>
          <cx:pt idx="6635">80000</cx:pt>
          <cx:pt idx="6636">130000</cx:pt>
          <cx:pt idx="6637">140000</cx:pt>
          <cx:pt idx="6638">70000</cx:pt>
          <cx:pt idx="6639">10000</cx:pt>
          <cx:pt idx="6640">100000</cx:pt>
          <cx:pt idx="6641">130000</cx:pt>
          <cx:pt idx="6642">170000</cx:pt>
          <cx:pt idx="6643">90000</cx:pt>
          <cx:pt idx="6644">60000</cx:pt>
          <cx:pt idx="6645">50000</cx:pt>
          <cx:pt idx="6646">40000</cx:pt>
          <cx:pt idx="6647">130000</cx:pt>
          <cx:pt idx="6648">30000</cx:pt>
          <cx:pt idx="6649">80000</cx:pt>
          <cx:pt idx="6650">100000</cx:pt>
          <cx:pt idx="6651">310000</cx:pt>
          <cx:pt idx="6652">40000</cx:pt>
          <cx:pt idx="6653">110000</cx:pt>
          <cx:pt idx="6654">90000</cx:pt>
          <cx:pt idx="6655">110000</cx:pt>
          <cx:pt idx="6656">190000</cx:pt>
          <cx:pt idx="6657">40000</cx:pt>
          <cx:pt idx="6658">90000</cx:pt>
          <cx:pt idx="6659">60000</cx:pt>
          <cx:pt idx="6660">60000</cx:pt>
          <cx:pt idx="6661">20000</cx:pt>
          <cx:pt idx="6662">70000</cx:pt>
          <cx:pt idx="6663">90000</cx:pt>
          <cx:pt idx="6664">70000</cx:pt>
          <cx:pt idx="6665">10000</cx:pt>
          <cx:pt idx="6666">380000</cx:pt>
          <cx:pt idx="6667">120000</cx:pt>
          <cx:pt idx="6668">50000</cx:pt>
          <cx:pt idx="6669">50000</cx:pt>
          <cx:pt idx="6670">90000</cx:pt>
          <cx:pt idx="6671">200000</cx:pt>
          <cx:pt idx="6672">50000</cx:pt>
          <cx:pt idx="6673">410000</cx:pt>
          <cx:pt idx="6674">110000</cx:pt>
          <cx:pt idx="6675">160000</cx:pt>
          <cx:pt idx="6676">60000</cx:pt>
          <cx:pt idx="6677">130000</cx:pt>
          <cx:pt idx="6678">60000</cx:pt>
          <cx:pt idx="6679">130000</cx:pt>
          <cx:pt idx="6680">210000</cx:pt>
          <cx:pt idx="6681">70000</cx:pt>
          <cx:pt idx="6682">50000</cx:pt>
          <cx:pt idx="6683">120000</cx:pt>
          <cx:pt idx="6684">330000</cx:pt>
          <cx:pt idx="6685">300000</cx:pt>
          <cx:pt idx="6686">80000</cx:pt>
          <cx:pt idx="6687">180000</cx:pt>
          <cx:pt idx="6688">160000</cx:pt>
          <cx:pt idx="6689">70000</cx:pt>
          <cx:pt idx="6690">80000</cx:pt>
          <cx:pt idx="6691">110000</cx:pt>
          <cx:pt idx="6692">290000</cx:pt>
          <cx:pt idx="6693">140000</cx:pt>
          <cx:pt idx="6694">270000</cx:pt>
          <cx:pt idx="6695">160000</cx:pt>
          <cx:pt idx="6696">160000</cx:pt>
          <cx:pt idx="6697">100000</cx:pt>
          <cx:pt idx="6698">80000</cx:pt>
          <cx:pt idx="6699">390000</cx:pt>
          <cx:pt idx="6700">120000</cx:pt>
          <cx:pt idx="6701">110000</cx:pt>
          <cx:pt idx="6702">30000</cx:pt>
          <cx:pt idx="6703">70000</cx:pt>
          <cx:pt idx="6704">620000</cx:pt>
          <cx:pt idx="6705">460000</cx:pt>
          <cx:pt idx="6706">70000</cx:pt>
          <cx:pt idx="6707">280000</cx:pt>
          <cx:pt idx="6708">60000</cx:pt>
          <cx:pt idx="6709">560000</cx:pt>
          <cx:pt idx="6710">160000</cx:pt>
          <cx:pt idx="6711">100000</cx:pt>
          <cx:pt idx="6712">60000</cx:pt>
          <cx:pt idx="6713">50000</cx:pt>
          <cx:pt idx="6714">210000</cx:pt>
          <cx:pt idx="6715">270000</cx:pt>
          <cx:pt idx="6716">80000</cx:pt>
          <cx:pt idx="6717">90000</cx:pt>
          <cx:pt idx="6718">200000</cx:pt>
          <cx:pt idx="6719">400000</cx:pt>
          <cx:pt idx="6720">60000</cx:pt>
          <cx:pt idx="6721">250000</cx:pt>
          <cx:pt idx="6722">160000</cx:pt>
          <cx:pt idx="6723">60000</cx:pt>
          <cx:pt idx="6724">60000</cx:pt>
          <cx:pt idx="6725">200000</cx:pt>
          <cx:pt idx="6726">60000</cx:pt>
          <cx:pt idx="6727">170000</cx:pt>
          <cx:pt idx="6728">90000</cx:pt>
          <cx:pt idx="6729">800000</cx:pt>
          <cx:pt idx="6730">110000</cx:pt>
          <cx:pt idx="6731">60000</cx:pt>
          <cx:pt idx="6732">460000</cx:pt>
          <cx:pt idx="6733">60000</cx:pt>
          <cx:pt idx="6734">230000</cx:pt>
          <cx:pt idx="6735">160000</cx:pt>
          <cx:pt idx="6736">90000</cx:pt>
          <cx:pt idx="6737">170000</cx:pt>
          <cx:pt idx="6738">310000</cx:pt>
          <cx:pt idx="6739">140000</cx:pt>
          <cx:pt idx="6740">70000</cx:pt>
          <cx:pt idx="6741">160000</cx:pt>
          <cx:pt idx="6742">90000</cx:pt>
          <cx:pt idx="6743">40000</cx:pt>
          <cx:pt idx="6744">220000</cx:pt>
          <cx:pt idx="6745">220000</cx:pt>
          <cx:pt idx="6746">240000</cx:pt>
          <cx:pt idx="6747">170000</cx:pt>
          <cx:pt idx="6748">30000</cx:pt>
          <cx:pt idx="6749">30000</cx:pt>
          <cx:pt idx="6750">390000</cx:pt>
          <cx:pt idx="6751">70000</cx:pt>
          <cx:pt idx="6752">60000</cx:pt>
          <cx:pt idx="6753">60000</cx:pt>
          <cx:pt idx="6754">440000</cx:pt>
          <cx:pt idx="6755">120000</cx:pt>
          <cx:pt idx="6756">290000</cx:pt>
          <cx:pt idx="6757">580000</cx:pt>
          <cx:pt idx="6758">210000</cx:pt>
          <cx:pt idx="6759">570000</cx:pt>
          <cx:pt idx="6760">300000</cx:pt>
          <cx:pt idx="6761">70000</cx:pt>
          <cx:pt idx="6762">70000</cx:pt>
          <cx:pt idx="6763">50000</cx:pt>
          <cx:pt idx="6764">110000</cx:pt>
          <cx:pt idx="6765">370000</cx:pt>
          <cx:pt idx="6766">170000</cx:pt>
          <cx:pt idx="6767">120000</cx:pt>
          <cx:pt idx="6768">130000</cx:pt>
          <cx:pt idx="6769">150000</cx:pt>
          <cx:pt idx="6770">40000</cx:pt>
          <cx:pt idx="6771">180000</cx:pt>
          <cx:pt idx="6772">90000</cx:pt>
          <cx:pt idx="6773">400000</cx:pt>
          <cx:pt idx="6774">120000</cx:pt>
          <cx:pt idx="6775">80000</cx:pt>
          <cx:pt idx="6776">80000</cx:pt>
          <cx:pt idx="6777">250000</cx:pt>
          <cx:pt idx="6778">100000</cx:pt>
          <cx:pt idx="6779">60000</cx:pt>
          <cx:pt idx="6780">320000</cx:pt>
          <cx:pt idx="6781">150000</cx:pt>
          <cx:pt idx="6782">90000</cx:pt>
          <cx:pt idx="6783">220000</cx:pt>
          <cx:pt idx="6784">240000</cx:pt>
          <cx:pt idx="6785">120000</cx:pt>
          <cx:pt idx="6786">160000</cx:pt>
          <cx:pt idx="6787">80000</cx:pt>
          <cx:pt idx="6788">200000</cx:pt>
          <cx:pt idx="6789">80000</cx:pt>
          <cx:pt idx="6790">240000</cx:pt>
          <cx:pt idx="6791">170000</cx:pt>
          <cx:pt idx="6792">90000</cx:pt>
          <cx:pt idx="6793">290000</cx:pt>
          <cx:pt idx="6794">70000</cx:pt>
          <cx:pt idx="6795">20000</cx:pt>
          <cx:pt idx="6796">90000</cx:pt>
          <cx:pt idx="6797">130000</cx:pt>
          <cx:pt idx="6798">60000</cx:pt>
          <cx:pt idx="6799">100000</cx:pt>
          <cx:pt idx="6800">160000</cx:pt>
          <cx:pt idx="6801">180000</cx:pt>
          <cx:pt idx="6802">140000</cx:pt>
          <cx:pt idx="6803">70000</cx:pt>
          <cx:pt idx="6804">20000</cx:pt>
          <cx:pt idx="6805">330000</cx:pt>
          <cx:pt idx="6806">100000</cx:pt>
          <cx:pt idx="6807">190000</cx:pt>
          <cx:pt idx="6808">160000</cx:pt>
          <cx:pt idx="6809">180000</cx:pt>
          <cx:pt idx="6810">90000</cx:pt>
          <cx:pt idx="6811">340000</cx:pt>
          <cx:pt idx="6812">300000</cx:pt>
          <cx:pt idx="6813">60000</cx:pt>
          <cx:pt idx="6814">90000</cx:pt>
          <cx:pt idx="6815">180000</cx:pt>
          <cx:pt idx="6816">120000</cx:pt>
          <cx:pt idx="6817">330000</cx:pt>
          <cx:pt idx="6818">70000</cx:pt>
          <cx:pt idx="6819">70000</cx:pt>
          <cx:pt idx="6820">130000</cx:pt>
          <cx:pt idx="6821">100000</cx:pt>
          <cx:pt idx="6822">120000</cx:pt>
          <cx:pt idx="6823">180000</cx:pt>
          <cx:pt idx="6824">220000</cx:pt>
          <cx:pt idx="6825">70000</cx:pt>
          <cx:pt idx="6826">40000</cx:pt>
          <cx:pt idx="6827">130000</cx:pt>
          <cx:pt idx="6828">110000</cx:pt>
          <cx:pt idx="6829">180000</cx:pt>
          <cx:pt idx="6830">750000</cx:pt>
          <cx:pt idx="6831">130000</cx:pt>
          <cx:pt idx="6832">100000</cx:pt>
          <cx:pt idx="6833">80000</cx:pt>
          <cx:pt idx="6834">70000</cx:pt>
          <cx:pt idx="6835">110000</cx:pt>
          <cx:pt idx="6836">60000</cx:pt>
          <cx:pt idx="6837">80000</cx:pt>
          <cx:pt idx="6838">50000</cx:pt>
          <cx:pt idx="6839">170000</cx:pt>
          <cx:pt idx="6840">50000</cx:pt>
          <cx:pt idx="6841">70000</cx:pt>
          <cx:pt idx="6842">150000</cx:pt>
          <cx:pt idx="6843">110000</cx:pt>
          <cx:pt idx="6844">10000</cx:pt>
          <cx:pt idx="6845">360000</cx:pt>
          <cx:pt idx="6846">360000</cx:pt>
          <cx:pt idx="6847">600000</cx:pt>
          <cx:pt idx="6848">120000</cx:pt>
          <cx:pt idx="6849">60000</cx:pt>
          <cx:pt idx="6850">80000</cx:pt>
          <cx:pt idx="6851">90000</cx:pt>
          <cx:pt idx="6852">80000</cx:pt>
          <cx:pt idx="6853">380000</cx:pt>
          <cx:pt idx="6854">340000</cx:pt>
          <cx:pt idx="6855">200000</cx:pt>
          <cx:pt idx="6856">100000</cx:pt>
          <cx:pt idx="6857">40000</cx:pt>
          <cx:pt idx="6858">20000</cx:pt>
          <cx:pt idx="6859">260000</cx:pt>
          <cx:pt idx="6860">40000</cx:pt>
          <cx:pt idx="6861">140000</cx:pt>
          <cx:pt idx="6862">60000</cx:pt>
          <cx:pt idx="6863">240000</cx:pt>
          <cx:pt idx="6864">430000</cx:pt>
          <cx:pt idx="6865">100000</cx:pt>
          <cx:pt idx="6866">870000</cx:pt>
          <cx:pt idx="6867">240000</cx:pt>
          <cx:pt idx="6868">80000</cx:pt>
          <cx:pt idx="6869">110000</cx:pt>
          <cx:pt idx="6870">180000</cx:pt>
          <cx:pt idx="6871">100000</cx:pt>
          <cx:pt idx="6872">50000</cx:pt>
          <cx:pt idx="6873">60000</cx:pt>
          <cx:pt idx="6874">50000</cx:pt>
          <cx:pt idx="6875">270000</cx:pt>
          <cx:pt idx="6876">70000</cx:pt>
          <cx:pt idx="6877">70000</cx:pt>
          <cx:pt idx="6878">210000</cx:pt>
          <cx:pt idx="6879">330000</cx:pt>
          <cx:pt idx="6880">80000</cx:pt>
          <cx:pt idx="6881">130000</cx:pt>
          <cx:pt idx="6882">100000</cx:pt>
          <cx:pt idx="6883">320000</cx:pt>
          <cx:pt idx="6884">90000</cx:pt>
          <cx:pt idx="6885">110000</cx:pt>
          <cx:pt idx="6886">340000</cx:pt>
          <cx:pt idx="6887">60000</cx:pt>
          <cx:pt idx="6888">420000</cx:pt>
          <cx:pt idx="6889">110000</cx:pt>
          <cx:pt idx="6890">180000</cx:pt>
          <cx:pt idx="6891">310000</cx:pt>
          <cx:pt idx="6892">80000</cx:pt>
          <cx:pt idx="6893">90000</cx:pt>
          <cx:pt idx="6894">90000</cx:pt>
          <cx:pt idx="6895">110000</cx:pt>
          <cx:pt idx="6896">230000</cx:pt>
          <cx:pt idx="6897">110000</cx:pt>
          <cx:pt idx="6898">150000</cx:pt>
          <cx:pt idx="6899">60000</cx:pt>
          <cx:pt idx="6900">10000</cx:pt>
          <cx:pt idx="6901">230000</cx:pt>
          <cx:pt idx="6902">140000</cx:pt>
          <cx:pt idx="6903">270000</cx:pt>
          <cx:pt idx="6904">170000</cx:pt>
          <cx:pt idx="6905">60000</cx:pt>
          <cx:pt idx="6906">80000</cx:pt>
          <cx:pt idx="6907">200000</cx:pt>
          <cx:pt idx="6908">100000</cx:pt>
          <cx:pt idx="6909">80000</cx:pt>
          <cx:pt idx="6910">120000</cx:pt>
          <cx:pt idx="6911">470000</cx:pt>
          <cx:pt idx="6912">40000</cx:pt>
          <cx:pt idx="6913">230000</cx:pt>
          <cx:pt idx="6914">110000</cx:pt>
          <cx:pt idx="6915">180000</cx:pt>
          <cx:pt idx="6916">90000</cx:pt>
          <cx:pt idx="6917">50000</cx:pt>
          <cx:pt idx="6918">240000</cx:pt>
          <cx:pt idx="6919">70000</cx:pt>
          <cx:pt idx="6920">10000</cx:pt>
          <cx:pt idx="6921">60000</cx:pt>
          <cx:pt idx="6922">320000</cx:pt>
          <cx:pt idx="6923">190000</cx:pt>
          <cx:pt idx="6924">210000</cx:pt>
          <cx:pt idx="6925">200000</cx:pt>
          <cx:pt idx="6926">50000</cx:pt>
          <cx:pt idx="6927">90000</cx:pt>
          <cx:pt idx="6928">40000</cx:pt>
          <cx:pt idx="6929">100000</cx:pt>
          <cx:pt idx="6930">180000</cx:pt>
          <cx:pt idx="6931">150000</cx:pt>
          <cx:pt idx="6932">80000</cx:pt>
          <cx:pt idx="6933">70000</cx:pt>
          <cx:pt idx="6934">210000</cx:pt>
          <cx:pt idx="6935">250000</cx:pt>
          <cx:pt idx="6936">170000</cx:pt>
          <cx:pt idx="6937">140000</cx:pt>
          <cx:pt idx="6938">20000</cx:pt>
          <cx:pt idx="6939">100000</cx:pt>
          <cx:pt idx="6940">180000</cx:pt>
          <cx:pt idx="6941">90000</cx:pt>
          <cx:pt idx="6942">140000</cx:pt>
          <cx:pt idx="6943">80000</cx:pt>
          <cx:pt idx="6944">140000</cx:pt>
          <cx:pt idx="6945">110000</cx:pt>
          <cx:pt idx="6946">310000</cx:pt>
          <cx:pt idx="6947">200000</cx:pt>
          <cx:pt idx="6948">150000</cx:pt>
          <cx:pt idx="6949">120000</cx:pt>
          <cx:pt idx="6950">90000</cx:pt>
          <cx:pt idx="6951">20000</cx:pt>
          <cx:pt idx="6952">60000</cx:pt>
          <cx:pt idx="6953">50000</cx:pt>
          <cx:pt idx="6954">40000</cx:pt>
          <cx:pt idx="6955">240000</cx:pt>
          <cx:pt idx="6956">50000</cx:pt>
          <cx:pt idx="6957">90000</cx:pt>
          <cx:pt idx="6958">60000</cx:pt>
          <cx:pt idx="6959">50000</cx:pt>
          <cx:pt idx="6960">90000</cx:pt>
          <cx:pt idx="6961">70000</cx:pt>
          <cx:pt idx="6962">170000</cx:pt>
          <cx:pt idx="6963">270000</cx:pt>
          <cx:pt idx="6964">110000</cx:pt>
          <cx:pt idx="6965">70000</cx:pt>
          <cx:pt idx="6966">100000</cx:pt>
          <cx:pt idx="6967">100000</cx:pt>
          <cx:pt idx="6968">20000</cx:pt>
          <cx:pt idx="6969">50000</cx:pt>
          <cx:pt idx="6970">50000</cx:pt>
          <cx:pt idx="6971">190000</cx:pt>
          <cx:pt idx="6972">130000</cx:pt>
          <cx:pt idx="6973">140000</cx:pt>
          <cx:pt idx="6974">80000</cx:pt>
          <cx:pt idx="6975">220000</cx:pt>
          <cx:pt idx="6976">110000</cx:pt>
          <cx:pt idx="6977">260000</cx:pt>
          <cx:pt idx="6978">60000</cx:pt>
          <cx:pt idx="6979">60000</cx:pt>
          <cx:pt idx="6980">290000</cx:pt>
          <cx:pt idx="6981">110000</cx:pt>
          <cx:pt idx="6982">230000</cx:pt>
          <cx:pt idx="6983">330000</cx:pt>
          <cx:pt idx="6984">80000</cx:pt>
          <cx:pt idx="6985">40000</cx:pt>
          <cx:pt idx="6986">90000</cx:pt>
          <cx:pt idx="6987">70000</cx:pt>
          <cx:pt idx="6988">50000</cx:pt>
          <cx:pt idx="6989">90000</cx:pt>
          <cx:pt idx="6990">210000</cx:pt>
          <cx:pt idx="6991">70000</cx:pt>
          <cx:pt idx="6992">170000</cx:pt>
          <cx:pt idx="6993">140000</cx:pt>
          <cx:pt idx="6994">390000</cx:pt>
          <cx:pt idx="6995">70000</cx:pt>
          <cx:pt idx="6996">60000</cx:pt>
          <cx:pt idx="6997">160000</cx:pt>
          <cx:pt idx="6998">350000</cx:pt>
          <cx:pt idx="6999">140000</cx:pt>
          <cx:pt idx="7000">90000</cx:pt>
          <cx:pt idx="7001">170000</cx:pt>
          <cx:pt idx="7002">490000</cx:pt>
          <cx:pt idx="7003">220000</cx:pt>
          <cx:pt idx="7004">190000</cx:pt>
          <cx:pt idx="7005">110000</cx:pt>
          <cx:pt idx="7006">220000</cx:pt>
          <cx:pt idx="7007">40000</cx:pt>
          <cx:pt idx="7008">100000</cx:pt>
          <cx:pt idx="7009">200000</cx:pt>
          <cx:pt idx="7010">10000</cx:pt>
          <cx:pt idx="7011">140000</cx:pt>
          <cx:pt idx="7012">180000</cx:pt>
          <cx:pt idx="7013">240000</cx:pt>
          <cx:pt idx="7014">90000</cx:pt>
          <cx:pt idx="7015">60000</cx:pt>
          <cx:pt idx="7016">260000</cx:pt>
          <cx:pt idx="7017">100000</cx:pt>
          <cx:pt idx="7018">270000</cx:pt>
          <cx:pt idx="7019">40000</cx:pt>
          <cx:pt idx="7020">220000</cx:pt>
          <cx:pt idx="7021">40000</cx:pt>
          <cx:pt idx="7022">240000</cx:pt>
          <cx:pt idx="7023">150000</cx:pt>
          <cx:pt idx="7024">200000</cx:pt>
          <cx:pt idx="7025">80000</cx:pt>
          <cx:pt idx="7026">190000</cx:pt>
          <cx:pt idx="7027">160000</cx:pt>
          <cx:pt idx="7028">110000</cx:pt>
          <cx:pt idx="7029">50000</cx:pt>
          <cx:pt idx="7030">110000</cx:pt>
          <cx:pt idx="7031">150000</cx:pt>
          <cx:pt idx="7032">110000</cx:pt>
          <cx:pt idx="7033">380000</cx:pt>
          <cx:pt idx="7034">100000</cx:pt>
          <cx:pt idx="7035">450000</cx:pt>
          <cx:pt idx="7036">310000</cx:pt>
          <cx:pt idx="7037">290000</cx:pt>
          <cx:pt idx="7038">150000</cx:pt>
          <cx:pt idx="7039">120000</cx:pt>
          <cx:pt idx="7040">110000</cx:pt>
          <cx:pt idx="7041">40000</cx:pt>
          <cx:pt idx="7042">150000</cx:pt>
          <cx:pt idx="7043">300000</cx:pt>
          <cx:pt idx="7044">100000</cx:pt>
          <cx:pt idx="7045">90000</cx:pt>
          <cx:pt idx="7046">150000</cx:pt>
          <cx:pt idx="7047">40000</cx:pt>
          <cx:pt idx="7048">60000</cx:pt>
          <cx:pt idx="7049">60000</cx:pt>
          <cx:pt idx="7050">230000</cx:pt>
          <cx:pt idx="7051">90000</cx:pt>
          <cx:pt idx="7052">210000</cx:pt>
          <cx:pt idx="7053">260000</cx:pt>
          <cx:pt idx="7054">120000</cx:pt>
          <cx:pt idx="7055">250000</cx:pt>
          <cx:pt idx="7056">10000</cx:pt>
          <cx:pt idx="7057">190000</cx:pt>
          <cx:pt idx="7058">140000</cx:pt>
          <cx:pt idx="7059">60000</cx:pt>
          <cx:pt idx="7060">360000</cx:pt>
          <cx:pt idx="7061">300000</cx:pt>
          <cx:pt idx="7062">80000</cx:pt>
          <cx:pt idx="7063">40000</cx:pt>
          <cx:pt idx="7064">100000</cx:pt>
          <cx:pt idx="7065">240000</cx:pt>
          <cx:pt idx="7066">880000</cx:pt>
          <cx:pt idx="7067">150000</cx:pt>
          <cx:pt idx="7068">420000</cx:pt>
          <cx:pt idx="7069">340000</cx:pt>
          <cx:pt idx="7070">190000</cx:pt>
          <cx:pt idx="7071">290000</cx:pt>
          <cx:pt idx="7072">130000</cx:pt>
          <cx:pt idx="7073">130000</cx:pt>
          <cx:pt idx="7074">380000</cx:pt>
          <cx:pt idx="7075">290000</cx:pt>
          <cx:pt idx="7076">120000</cx:pt>
          <cx:pt idx="7077">80000</cx:pt>
          <cx:pt idx="7078">110000</cx:pt>
          <cx:pt idx="7079">170000</cx:pt>
          <cx:pt idx="7080">90000</cx:pt>
          <cx:pt idx="7081">70000</cx:pt>
          <cx:pt idx="7082">90000</cx:pt>
          <cx:pt idx="7083">100000</cx:pt>
          <cx:pt idx="7084">140000</cx:pt>
          <cx:pt idx="7085">370000</cx:pt>
          <cx:pt idx="7086">270000</cx:pt>
          <cx:pt idx="7087">30000</cx:pt>
          <cx:pt idx="7088">40000</cx:pt>
          <cx:pt idx="7089">250000</cx:pt>
          <cx:pt idx="7090">270000</cx:pt>
          <cx:pt idx="7091">230000</cx:pt>
          <cx:pt idx="7092">100000</cx:pt>
          <cx:pt idx="7093">60000</cx:pt>
          <cx:pt idx="7094">110000</cx:pt>
          <cx:pt idx="7095">350000</cx:pt>
          <cx:pt idx="7096">140000</cx:pt>
          <cx:pt idx="7097">190000</cx:pt>
          <cx:pt idx="7098">140000</cx:pt>
          <cx:pt idx="7099">240000</cx:pt>
          <cx:pt idx="7100">90000</cx:pt>
          <cx:pt idx="7101">300000</cx:pt>
          <cx:pt idx="7102">80000</cx:pt>
          <cx:pt idx="7103">40000</cx:pt>
          <cx:pt idx="7104">140000</cx:pt>
          <cx:pt idx="7105">260000</cx:pt>
          <cx:pt idx="7106">320000</cx:pt>
          <cx:pt idx="7107">20000</cx:pt>
          <cx:pt idx="7108">270000</cx:pt>
          <cx:pt idx="7109">30000</cx:pt>
          <cx:pt idx="7110">150000</cx:pt>
          <cx:pt idx="7111">80000</cx:pt>
          <cx:pt idx="7112">290000</cx:pt>
          <cx:pt idx="7113">130000</cx:pt>
          <cx:pt idx="7114">560000</cx:pt>
          <cx:pt idx="7115">90000</cx:pt>
          <cx:pt idx="7116">80000</cx:pt>
          <cx:pt idx="7117">50000</cx:pt>
          <cx:pt idx="7118">110000</cx:pt>
          <cx:pt idx="7119">100000</cx:pt>
          <cx:pt idx="7120">60000</cx:pt>
          <cx:pt idx="7121">80000</cx:pt>
          <cx:pt idx="7122">110000</cx:pt>
          <cx:pt idx="7123">120000</cx:pt>
          <cx:pt idx="7124">390000</cx:pt>
          <cx:pt idx="7125">80000</cx:pt>
          <cx:pt idx="7126">90000</cx:pt>
          <cx:pt idx="7127">140000</cx:pt>
          <cx:pt idx="7128">210000</cx:pt>
          <cx:pt idx="7129">280000</cx:pt>
          <cx:pt idx="7130">170000</cx:pt>
          <cx:pt idx="7131">60000</cx:pt>
          <cx:pt idx="7132">120000</cx:pt>
          <cx:pt idx="7133">250000</cx:pt>
          <cx:pt idx="7134">60000</cx:pt>
          <cx:pt idx="7135">20000</cx:pt>
          <cx:pt idx="7136">60000</cx:pt>
          <cx:pt idx="7137">90000</cx:pt>
          <cx:pt idx="7138">290000</cx:pt>
          <cx:pt idx="7139">100000</cx:pt>
          <cx:pt idx="7140">240000</cx:pt>
          <cx:pt idx="7141">200000</cx:pt>
          <cx:pt idx="7142">180000</cx:pt>
          <cx:pt idx="7143">140000</cx:pt>
          <cx:pt idx="7144">10000</cx:pt>
          <cx:pt idx="7145">130000</cx:pt>
          <cx:pt idx="7146">90000</cx:pt>
          <cx:pt idx="7147">250000</cx:pt>
          <cx:pt idx="7148">80000</cx:pt>
          <cx:pt idx="7149">40000</cx:pt>
          <cx:pt idx="7150">120000</cx:pt>
          <cx:pt idx="7151">270000</cx:pt>
          <cx:pt idx="7152">60000</cx:pt>
          <cx:pt idx="7153">70000</cx:pt>
          <cx:pt idx="7154">270000</cx:pt>
          <cx:pt idx="7155">510000</cx:pt>
          <cx:pt idx="7156">110000</cx:pt>
          <cx:pt idx="7157">60000</cx:pt>
          <cx:pt idx="7158">210000</cx:pt>
          <cx:pt idx="7159">10000</cx:pt>
          <cx:pt idx="7160">240000</cx:pt>
          <cx:pt idx="7161">150000</cx:pt>
          <cx:pt idx="7162">160000</cx:pt>
          <cx:pt idx="7163">90000</cx:pt>
          <cx:pt idx="7164">270000</cx:pt>
          <cx:pt idx="7165">40000</cx:pt>
          <cx:pt idx="7166">390000</cx:pt>
          <cx:pt idx="7167">120000</cx:pt>
          <cx:pt idx="7168">40000</cx:pt>
          <cx:pt idx="7169">420000</cx:pt>
          <cx:pt idx="7170">340000</cx:pt>
          <cx:pt idx="7171">70000</cx:pt>
          <cx:pt idx="7172">610000</cx:pt>
          <cx:pt idx="7173">100000</cx:pt>
          <cx:pt idx="7174">110000</cx:pt>
          <cx:pt idx="7175">110000</cx:pt>
          <cx:pt idx="7176">60000</cx:pt>
          <cx:pt idx="7177">190000</cx:pt>
          <cx:pt idx="7178">110000</cx:pt>
          <cx:pt idx="7179">240000</cx:pt>
          <cx:pt idx="7180">100000</cx:pt>
          <cx:pt idx="7181">130000</cx:pt>
          <cx:pt idx="7182">60000</cx:pt>
          <cx:pt idx="7183">510000</cx:pt>
          <cx:pt idx="7184">140000</cx:pt>
          <cx:pt idx="7185">440000</cx:pt>
          <cx:pt idx="7186">80000</cx:pt>
          <cx:pt idx="7187">140000</cx:pt>
          <cx:pt idx="7188">80000</cx:pt>
          <cx:pt idx="7189">60000</cx:pt>
          <cx:pt idx="7190">100000</cx:pt>
          <cx:pt idx="7191">50000</cx:pt>
          <cx:pt idx="7192">50000</cx:pt>
          <cx:pt idx="7193">120000</cx:pt>
          <cx:pt idx="7194">50000</cx:pt>
          <cx:pt idx="7195">110000</cx:pt>
          <cx:pt idx="7196">90000</cx:pt>
          <cx:pt idx="7197">60000</cx:pt>
          <cx:pt idx="7198">50000</cx:pt>
          <cx:pt idx="7199">20000</cx:pt>
          <cx:pt idx="7200">220000</cx:pt>
          <cx:pt idx="7201">80000</cx:pt>
          <cx:pt idx="7202">40000</cx:pt>
          <cx:pt idx="7203">590000</cx:pt>
          <cx:pt idx="7204">150000</cx:pt>
          <cx:pt idx="7205">50000</cx:pt>
          <cx:pt idx="7206">110000</cx:pt>
          <cx:pt idx="7207">60000</cx:pt>
          <cx:pt idx="7208">170000</cx:pt>
          <cx:pt idx="7209">110000</cx:pt>
          <cx:pt idx="7210">170000</cx:pt>
          <cx:pt idx="7211">30000</cx:pt>
          <cx:pt idx="7212">230000</cx:pt>
          <cx:pt idx="7213">40000</cx:pt>
          <cx:pt idx="7214">100000</cx:pt>
          <cx:pt idx="7215">20000</cx:pt>
          <cx:pt idx="7216">150000</cx:pt>
          <cx:pt idx="7217">10000</cx:pt>
          <cx:pt idx="7218">100000</cx:pt>
          <cx:pt idx="7219">290000</cx:pt>
          <cx:pt idx="7220">150000</cx:pt>
          <cx:pt idx="7221">10000</cx:pt>
          <cx:pt idx="7222">60000</cx:pt>
          <cx:pt idx="7223">220000</cx:pt>
          <cx:pt idx="7224">120000</cx:pt>
          <cx:pt idx="7225">170000</cx:pt>
          <cx:pt idx="7226">170000</cx:pt>
          <cx:pt idx="7227">100000</cx:pt>
          <cx:pt idx="7228">390000</cx:pt>
          <cx:pt idx="7229">120000</cx:pt>
          <cx:pt idx="7230">160000</cx:pt>
          <cx:pt idx="7231">40000</cx:pt>
          <cx:pt idx="7232">290000</cx:pt>
          <cx:pt idx="7233">180000</cx:pt>
          <cx:pt idx="7234">60000</cx:pt>
          <cx:pt idx="7235">260000</cx:pt>
          <cx:pt idx="7236">190000</cx:pt>
          <cx:pt idx="7237">130000</cx:pt>
          <cx:pt idx="7238">100000</cx:pt>
          <cx:pt idx="7239">70000</cx:pt>
          <cx:pt idx="7240">260000</cx:pt>
          <cx:pt idx="7241">70000</cx:pt>
          <cx:pt idx="7242">190000</cx:pt>
          <cx:pt idx="7243">410000</cx:pt>
          <cx:pt idx="7244">40000</cx:pt>
          <cx:pt idx="7245">90000</cx:pt>
          <cx:pt idx="7246">60000</cx:pt>
          <cx:pt idx="7247">80000</cx:pt>
          <cx:pt idx="7248">80000</cx:pt>
          <cx:pt idx="7249">60000</cx:pt>
          <cx:pt idx="7250">40000</cx:pt>
          <cx:pt idx="7251">80000</cx:pt>
          <cx:pt idx="7252">60000</cx:pt>
          <cx:pt idx="7253">320000</cx:pt>
          <cx:pt idx="7254">350000</cx:pt>
          <cx:pt idx="7255">180000</cx:pt>
          <cx:pt idx="7256">60000</cx:pt>
          <cx:pt idx="7257">110000</cx:pt>
          <cx:pt idx="7258">60000</cx:pt>
          <cx:pt idx="7259">60000</cx:pt>
          <cx:pt idx="7260">160000</cx:pt>
          <cx:pt idx="7261">70000</cx:pt>
          <cx:pt idx="7262">60000</cx:pt>
          <cx:pt idx="7263">90000</cx:pt>
          <cx:pt idx="7264">130000</cx:pt>
          <cx:pt idx="7265">50000</cx:pt>
          <cx:pt idx="7266">60000</cx:pt>
          <cx:pt idx="7267">170000</cx:pt>
          <cx:pt idx="7268">100000</cx:pt>
          <cx:pt idx="7269">120000</cx:pt>
          <cx:pt idx="7270">130000</cx:pt>
          <cx:pt idx="7271">140000</cx:pt>
          <cx:pt idx="7272">190000</cx:pt>
          <cx:pt idx="7273">30000</cx:pt>
          <cx:pt idx="7274">200000</cx:pt>
          <cx:pt idx="7275">130000</cx:pt>
          <cx:pt idx="7276">260000</cx:pt>
          <cx:pt idx="7277">110000</cx:pt>
          <cx:pt idx="7278">60000</cx:pt>
          <cx:pt idx="7279">130000</cx:pt>
          <cx:pt idx="7280">120000</cx:pt>
          <cx:pt idx="7281">400000</cx:pt>
          <cx:pt idx="7282">70000</cx:pt>
          <cx:pt idx="7283">60000</cx:pt>
          <cx:pt idx="7284">60000</cx:pt>
          <cx:pt idx="7285">70000</cx:pt>
          <cx:pt idx="7286">80000</cx:pt>
          <cx:pt idx="7287">60000</cx:pt>
          <cx:pt idx="7288">160000</cx:pt>
          <cx:pt idx="7289">150000</cx:pt>
          <cx:pt idx="7290">60000</cx:pt>
          <cx:pt idx="7291">70000</cx:pt>
          <cx:pt idx="7292">140000</cx:pt>
          <cx:pt idx="7293">160000</cx:pt>
          <cx:pt idx="7294">80000</cx:pt>
          <cx:pt idx="7295">200000</cx:pt>
          <cx:pt idx="7296">500000</cx:pt>
          <cx:pt idx="7297">90000</cx:pt>
          <cx:pt idx="7298">110000</cx:pt>
          <cx:pt idx="7299">110000</cx:pt>
          <cx:pt idx="7300">190000</cx:pt>
          <cx:pt idx="7301">50000</cx:pt>
          <cx:pt idx="7302">160000</cx:pt>
          <cx:pt idx="7303">250000</cx:pt>
          <cx:pt idx="7304">200000</cx:pt>
          <cx:pt idx="7305">20000</cx:pt>
          <cx:pt idx="7306">30000</cx:pt>
          <cx:pt idx="7307">550000</cx:pt>
          <cx:pt idx="7308">140000</cx:pt>
          <cx:pt idx="7309">220000</cx:pt>
          <cx:pt idx="7310">650000</cx:pt>
          <cx:pt idx="7311">190000</cx:pt>
          <cx:pt idx="7312">290000</cx:pt>
          <cx:pt idx="7313">70000</cx:pt>
          <cx:pt idx="7314">100000</cx:pt>
          <cx:pt idx="7315">120000</cx:pt>
          <cx:pt idx="7316">80000</cx:pt>
          <cx:pt idx="7317">130000</cx:pt>
          <cx:pt idx="7318">80000</cx:pt>
          <cx:pt idx="7319">100000</cx:pt>
          <cx:pt idx="7320">450000</cx:pt>
          <cx:pt idx="7321">340000</cx:pt>
          <cx:pt idx="7322">130000</cx:pt>
          <cx:pt idx="7323">330000</cx:pt>
          <cx:pt idx="7324">380000</cx:pt>
          <cx:pt idx="7325">80000</cx:pt>
          <cx:pt idx="7326">70000</cx:pt>
          <cx:pt idx="7327">100000</cx:pt>
          <cx:pt idx="7328">10000</cx:pt>
          <cx:pt idx="7329">90000</cx:pt>
          <cx:pt idx="7330">200000</cx:pt>
          <cx:pt idx="7331">170000</cx:pt>
          <cx:pt idx="7332">110000</cx:pt>
          <cx:pt idx="7333">120000</cx:pt>
          <cx:pt idx="7334">290000</cx:pt>
          <cx:pt idx="7335">70000</cx:pt>
          <cx:pt idx="7336">270000</cx:pt>
          <cx:pt idx="7337">90000</cx:pt>
          <cx:pt idx="7338">180000</cx:pt>
          <cx:pt idx="7339">110000</cx:pt>
          <cx:pt idx="7340">80000</cx:pt>
          <cx:pt idx="7341">110000</cx:pt>
          <cx:pt idx="7342">60000</cx:pt>
          <cx:pt idx="7343">80000</cx:pt>
          <cx:pt idx="7344">50000</cx:pt>
          <cx:pt idx="7345">180000</cx:pt>
          <cx:pt idx="7346">80000</cx:pt>
          <cx:pt idx="7347">110000</cx:pt>
          <cx:pt idx="7348">70000</cx:pt>
          <cx:pt idx="7349">250000</cx:pt>
          <cx:pt idx="7350">100000</cx:pt>
          <cx:pt idx="7351">220000</cx:pt>
          <cx:pt idx="7352">100000</cx:pt>
          <cx:pt idx="7353">100000</cx:pt>
          <cx:pt idx="7354">10000</cx:pt>
          <cx:pt idx="7355">190000</cx:pt>
          <cx:pt idx="7356">310000</cx:pt>
          <cx:pt idx="7357">140000</cx:pt>
          <cx:pt idx="7358">650000</cx:pt>
          <cx:pt idx="7359">180000</cx:pt>
          <cx:pt idx="7360">140000</cx:pt>
          <cx:pt idx="7361">50000</cx:pt>
          <cx:pt idx="7362">210000</cx:pt>
          <cx:pt idx="7363">70000</cx:pt>
          <cx:pt idx="7364">10000</cx:pt>
          <cx:pt idx="7365">120000</cx:pt>
          <cx:pt idx="7366">150000</cx:pt>
          <cx:pt idx="7367">90000</cx:pt>
          <cx:pt idx="7368">200000</cx:pt>
          <cx:pt idx="7369">150000</cx:pt>
          <cx:pt idx="7370">250000</cx:pt>
          <cx:pt idx="7371">370000</cx:pt>
          <cx:pt idx="7372">250000</cx:pt>
          <cx:pt idx="7373">70000</cx:pt>
          <cx:pt idx="7374">60000</cx:pt>
          <cx:pt idx="7375">70000</cx:pt>
          <cx:pt idx="7376">160000</cx:pt>
          <cx:pt idx="7377">40000</cx:pt>
          <cx:pt idx="7378">160000</cx:pt>
          <cx:pt idx="7379">110000</cx:pt>
          <cx:pt idx="7380">260000</cx:pt>
          <cx:pt idx="7381">30000</cx:pt>
          <cx:pt idx="7382">40000</cx:pt>
          <cx:pt idx="7383">250000</cx:pt>
          <cx:pt idx="7384">350000</cx:pt>
          <cx:pt idx="7385">170000</cx:pt>
          <cx:pt idx="7386">90000</cx:pt>
          <cx:pt idx="7387">60000</cx:pt>
          <cx:pt idx="7388">320000</cx:pt>
          <cx:pt idx="7389">190000</cx:pt>
          <cx:pt idx="7390">90000</cx:pt>
          <cx:pt idx="7391">140000</cx:pt>
          <cx:pt idx="7392">160000</cx:pt>
          <cx:pt idx="7393">90000</cx:pt>
          <cx:pt idx="7394">180000</cx:pt>
          <cx:pt idx="7395">50000</cx:pt>
          <cx:pt idx="7396">90000</cx:pt>
          <cx:pt idx="7397">120000</cx:pt>
          <cx:pt idx="7398">240000</cx:pt>
          <cx:pt idx="7399">70000</cx:pt>
          <cx:pt idx="7400">40000</cx:pt>
          <cx:pt idx="7401">90000</cx:pt>
          <cx:pt idx="7402">100000</cx:pt>
          <cx:pt idx="7403">100000</cx:pt>
          <cx:pt idx="7404">400000</cx:pt>
          <cx:pt idx="7405">330000</cx:pt>
          <cx:pt idx="7406">40000</cx:pt>
          <cx:pt idx="7407">160000</cx:pt>
          <cx:pt idx="7408">60000</cx:pt>
          <cx:pt idx="7409">280000</cx:pt>
          <cx:pt idx="7410">70000</cx:pt>
          <cx:pt idx="7411">50000</cx:pt>
          <cx:pt idx="7412">230000</cx:pt>
          <cx:pt idx="7413">180000</cx:pt>
          <cx:pt idx="7414">320000</cx:pt>
          <cx:pt idx="7415">260000</cx:pt>
          <cx:pt idx="7416">60000</cx:pt>
          <cx:pt idx="7417">120000</cx:pt>
          <cx:pt idx="7418">20000</cx:pt>
          <cx:pt idx="7419">80000</cx:pt>
          <cx:pt idx="7420">120000</cx:pt>
          <cx:pt idx="7421">150000</cx:pt>
          <cx:pt idx="7422">140000</cx:pt>
          <cx:pt idx="7423">350000</cx:pt>
          <cx:pt idx="7424">210000</cx:pt>
          <cx:pt idx="7425">220000</cx:pt>
          <cx:pt idx="7426">110000</cx:pt>
          <cx:pt idx="7427">140000</cx:pt>
          <cx:pt idx="7428">190000</cx:pt>
          <cx:pt idx="7429">30000</cx:pt>
          <cx:pt idx="7430">60000</cx:pt>
          <cx:pt idx="7431">180000</cx:pt>
          <cx:pt idx="7432">160000</cx:pt>
          <cx:pt idx="7433">60000</cx:pt>
          <cx:pt idx="7434">40000</cx:pt>
          <cx:pt idx="7435">40000</cx:pt>
          <cx:pt idx="7436">70000</cx:pt>
          <cx:pt idx="7437">10000</cx:pt>
          <cx:pt idx="7438">290000</cx:pt>
          <cx:pt idx="7439">70000</cx:pt>
          <cx:pt idx="7440">90000</cx:pt>
          <cx:pt idx="7441">60000</cx:pt>
          <cx:pt idx="7442">30000</cx:pt>
          <cx:pt idx="7443">280000</cx:pt>
          <cx:pt idx="7444">130000</cx:pt>
          <cx:pt idx="7445">170000</cx:pt>
          <cx:pt idx="7446">190000</cx:pt>
          <cx:pt idx="7447">60000</cx:pt>
          <cx:pt idx="7448">240000</cx:pt>
          <cx:pt idx="7449">310000</cx:pt>
          <cx:pt idx="7450">70000</cx:pt>
          <cx:pt idx="7451">260000</cx:pt>
          <cx:pt idx="7452">60000</cx:pt>
          <cx:pt idx="7453">60000</cx:pt>
          <cx:pt idx="7454">50000</cx:pt>
          <cx:pt idx="7455">230000</cx:pt>
          <cx:pt idx="7456">50000</cx:pt>
          <cx:pt idx="7457">140000</cx:pt>
          <cx:pt idx="7458">190000</cx:pt>
          <cx:pt idx="7459">60000</cx:pt>
          <cx:pt idx="7460">70000</cx:pt>
          <cx:pt idx="7461">50000</cx:pt>
          <cx:pt idx="7462">60000</cx:pt>
          <cx:pt idx="7463">60000</cx:pt>
          <cx:pt idx="7464">50000</cx:pt>
          <cx:pt idx="7465">70000</cx:pt>
          <cx:pt idx="7466">340000</cx:pt>
          <cx:pt idx="7467">40000</cx:pt>
          <cx:pt idx="7468">130000</cx:pt>
          <cx:pt idx="7469">10000</cx:pt>
          <cx:pt idx="7470">210000</cx:pt>
          <cx:pt idx="7471">220000</cx:pt>
          <cx:pt idx="7472">40000</cx:pt>
          <cx:pt idx="7473">110000</cx:pt>
          <cx:pt idx="7474">80000</cx:pt>
          <cx:pt idx="7475">80000</cx:pt>
          <cx:pt idx="7476">140000</cx:pt>
          <cx:pt idx="7477">180000</cx:pt>
          <cx:pt idx="7478">50000</cx:pt>
          <cx:pt idx="7479">50000</cx:pt>
          <cx:pt idx="7480">60000</cx:pt>
          <cx:pt idx="7481">70000</cx:pt>
          <cx:pt idx="7482">260000</cx:pt>
          <cx:pt idx="7483">50000</cx:pt>
          <cx:pt idx="7484">80000</cx:pt>
          <cx:pt idx="7485">230000</cx:pt>
          <cx:pt idx="7486">1070000</cx:pt>
          <cx:pt idx="7487">120000</cx:pt>
          <cx:pt idx="7488">150000</cx:pt>
          <cx:pt idx="7489">230000</cx:pt>
          <cx:pt idx="7490">290000</cx:pt>
          <cx:pt idx="7491">40000</cx:pt>
          <cx:pt idx="7492">200000</cx:pt>
          <cx:pt idx="7493">60000</cx:pt>
          <cx:pt idx="7494">520000</cx:pt>
          <cx:pt idx="7495">60000</cx:pt>
          <cx:pt idx="7496">110000</cx:pt>
          <cx:pt idx="7497">110000</cx:pt>
          <cx:pt idx="7498">270000</cx:pt>
          <cx:pt idx="7499">170000</cx:pt>
          <cx:pt idx="7500">100000</cx:pt>
          <cx:pt idx="7501">130000</cx:pt>
          <cx:pt idx="7502">130000</cx:pt>
          <cx:pt idx="7503">340000</cx:pt>
          <cx:pt idx="7504">360000</cx:pt>
          <cx:pt idx="7505">190000</cx:pt>
          <cx:pt idx="7506">140000</cx:pt>
          <cx:pt idx="7507">310000</cx:pt>
          <cx:pt idx="7508">340000</cx:pt>
          <cx:pt idx="7509">240000</cx:pt>
          <cx:pt idx="7510">280000</cx:pt>
          <cx:pt idx="7511">110000</cx:pt>
          <cx:pt idx="7512">240000</cx:pt>
          <cx:pt idx="7513">60000</cx:pt>
          <cx:pt idx="7514">70000</cx:pt>
          <cx:pt idx="7515">220000</cx:pt>
          <cx:pt idx="7516">80000</cx:pt>
          <cx:pt idx="7517">170000</cx:pt>
          <cx:pt idx="7518">150000</cx:pt>
          <cx:pt idx="7519">80000</cx:pt>
          <cx:pt idx="7520">70000</cx:pt>
          <cx:pt idx="7521">80000</cx:pt>
          <cx:pt idx="7522">50000</cx:pt>
          <cx:pt idx="7523">60000</cx:pt>
          <cx:pt idx="7524">100000</cx:pt>
          <cx:pt idx="7525">60000</cx:pt>
          <cx:pt idx="7526">10000</cx:pt>
          <cx:pt idx="7527">170000</cx:pt>
          <cx:pt idx="7528">10000</cx:pt>
          <cx:pt idx="7529">190000</cx:pt>
          <cx:pt idx="7530">120000</cx:pt>
          <cx:pt idx="7531">140000</cx:pt>
          <cx:pt idx="7532">70000</cx:pt>
          <cx:pt idx="7533">100000</cx:pt>
          <cx:pt idx="7534">90000</cx:pt>
          <cx:pt idx="7535">200000</cx:pt>
          <cx:pt idx="7536">330000</cx:pt>
          <cx:pt idx="7537">80000</cx:pt>
          <cx:pt idx="7538">190000</cx:pt>
          <cx:pt idx="7539">140000</cx:pt>
          <cx:pt idx="7540">80000</cx:pt>
          <cx:pt idx="7541">100000</cx:pt>
          <cx:pt idx="7542">70000</cx:pt>
          <cx:pt idx="7543">130000</cx:pt>
          <cx:pt idx="7544">220000</cx:pt>
          <cx:pt idx="7545">50000</cx:pt>
          <cx:pt idx="7546">160000</cx:pt>
          <cx:pt idx="7547">110000</cx:pt>
          <cx:pt idx="7548">110000</cx:pt>
          <cx:pt idx="7549">220000</cx:pt>
          <cx:pt idx="7550">290000</cx:pt>
          <cx:pt idx="7551">40000</cx:pt>
          <cx:pt idx="7552">70000</cx:pt>
          <cx:pt idx="7553">110000</cx:pt>
          <cx:pt idx="7554">550000</cx:pt>
          <cx:pt idx="7555">220000</cx:pt>
          <cx:pt idx="7556">300000</cx:pt>
          <cx:pt idx="7557">70000</cx:pt>
          <cx:pt idx="7558">70000</cx:pt>
          <cx:pt idx="7559">110000</cx:pt>
          <cx:pt idx="7560">330000</cx:pt>
          <cx:pt idx="7561">190000</cx:pt>
          <cx:pt idx="7562">250000</cx:pt>
          <cx:pt idx="7563">110000</cx:pt>
          <cx:pt idx="7564">100000</cx:pt>
          <cx:pt idx="7565">60000</cx:pt>
          <cx:pt idx="7566">30000</cx:pt>
          <cx:pt idx="7567">110000</cx:pt>
          <cx:pt idx="7568">150000</cx:pt>
          <cx:pt idx="7569">40000</cx:pt>
          <cx:pt idx="7570">20000</cx:pt>
          <cx:pt idx="7571">190000</cx:pt>
          <cx:pt idx="7572">350000</cx:pt>
          <cx:pt idx="7573">80000</cx:pt>
          <cx:pt idx="7574">270000</cx:pt>
          <cx:pt idx="7575">180000</cx:pt>
          <cx:pt idx="7576">200000</cx:pt>
          <cx:pt idx="7577">220000</cx:pt>
          <cx:pt idx="7578">230000</cx:pt>
          <cx:pt idx="7579">320000</cx:pt>
          <cx:pt idx="7580">220000</cx:pt>
          <cx:pt idx="7581">190000</cx:pt>
          <cx:pt idx="7582">140000</cx:pt>
          <cx:pt idx="7583">190000</cx:pt>
          <cx:pt idx="7584">110000</cx:pt>
          <cx:pt idx="7585">50000</cx:pt>
          <cx:pt idx="7586">50000</cx:pt>
          <cx:pt idx="7587">40000</cx:pt>
          <cx:pt idx="7588">70000</cx:pt>
          <cx:pt idx="7589">660000</cx:pt>
          <cx:pt idx="7590">110000</cx:pt>
          <cx:pt idx="7591">100000</cx:pt>
          <cx:pt idx="7592">260000</cx:pt>
          <cx:pt idx="7593">340000</cx:pt>
          <cx:pt idx="7594">70000</cx:pt>
          <cx:pt idx="7595">120000</cx:pt>
          <cx:pt idx="7596">90000</cx:pt>
          <cx:pt idx="7597">240000</cx:pt>
          <cx:pt idx="7598">260000</cx:pt>
          <cx:pt idx="7599">80000</cx:pt>
          <cx:pt idx="7600">160000</cx:pt>
          <cx:pt idx="7601">130000</cx:pt>
          <cx:pt idx="7602">450000</cx:pt>
          <cx:pt idx="7603">70000</cx:pt>
          <cx:pt idx="7604">520000</cx:pt>
          <cx:pt idx="7605">200000</cx:pt>
          <cx:pt idx="7606">200000</cx:pt>
          <cx:pt idx="7607">120000</cx:pt>
          <cx:pt idx="7608">50000</cx:pt>
          <cx:pt idx="7609">230000</cx:pt>
          <cx:pt idx="7610">90000</cx:pt>
          <cx:pt idx="7611">90000</cx:pt>
          <cx:pt idx="7612">70000</cx:pt>
          <cx:pt idx="7613">130000</cx:pt>
          <cx:pt idx="7614">150000</cx:pt>
          <cx:pt idx="7615">110000</cx:pt>
          <cx:pt idx="7616">110000</cx:pt>
          <cx:pt idx="7617">270000</cx:pt>
          <cx:pt idx="7618">200000</cx:pt>
          <cx:pt idx="7619">50000</cx:pt>
          <cx:pt idx="7620">30000</cx:pt>
          <cx:pt idx="7621">70000</cx:pt>
          <cx:pt idx="7622">60000</cx:pt>
          <cx:pt idx="7623">70000</cx:pt>
          <cx:pt idx="7624">60000</cx:pt>
          <cx:pt idx="7625">100000</cx:pt>
          <cx:pt idx="7626">60000</cx:pt>
          <cx:pt idx="7627">250000</cx:pt>
          <cx:pt idx="7628">60000</cx:pt>
          <cx:pt idx="7629">80000</cx:pt>
          <cx:pt idx="7630">80000</cx:pt>
          <cx:pt idx="7631">80000</cx:pt>
          <cx:pt idx="7632">60000</cx:pt>
          <cx:pt idx="7633">60000</cx:pt>
          <cx:pt idx="7634">310000</cx:pt>
          <cx:pt idx="7635">250000</cx:pt>
          <cx:pt idx="7636">90000</cx:pt>
          <cx:pt idx="7637">40000</cx:pt>
          <cx:pt idx="7638">230000</cx:pt>
          <cx:pt idx="7639">250000</cx:pt>
          <cx:pt idx="7640">290000</cx:pt>
          <cx:pt idx="7641">60000</cx:pt>
          <cx:pt idx="7642">80000</cx:pt>
          <cx:pt idx="7643">290000</cx:pt>
          <cx:pt idx="7644">110000</cx:pt>
          <cx:pt idx="7645">280000</cx:pt>
          <cx:pt idx="7646">220000</cx:pt>
          <cx:pt idx="7647">90000</cx:pt>
          <cx:pt idx="7648">120000</cx:pt>
          <cx:pt idx="7649">400000</cx:pt>
          <cx:pt idx="7650">470000</cx:pt>
          <cx:pt idx="7651">80000</cx:pt>
          <cx:pt idx="7652">70000</cx:pt>
          <cx:pt idx="7653">140000</cx:pt>
          <cx:pt idx="7654">50000</cx:pt>
          <cx:pt idx="7655">110000</cx:pt>
          <cx:pt idx="7656">220000</cx:pt>
          <cx:pt idx="7657">150000</cx:pt>
          <cx:pt idx="7658">100000</cx:pt>
          <cx:pt idx="7659">130000</cx:pt>
          <cx:pt idx="7660">240000</cx:pt>
          <cx:pt idx="7661">310000</cx:pt>
          <cx:pt idx="7662">150000</cx:pt>
          <cx:pt idx="7663">70000</cx:pt>
          <cx:pt idx="7664">50000</cx:pt>
          <cx:pt idx="7665">310000</cx:pt>
          <cx:pt idx="7666">350000</cx:pt>
          <cx:pt idx="7667">170000</cx:pt>
          <cx:pt idx="7668">70000</cx:pt>
          <cx:pt idx="7669">160000</cx:pt>
          <cx:pt idx="7670">140000</cx:pt>
          <cx:pt idx="7671">130000</cx:pt>
          <cx:pt idx="7672">90000</cx:pt>
          <cx:pt idx="7673">160000</cx:pt>
          <cx:pt idx="7674">210000</cx:pt>
          <cx:pt idx="7675">390000</cx:pt>
          <cx:pt idx="7676">170000</cx:pt>
          <cx:pt idx="7677">50000</cx:pt>
          <cx:pt idx="7678">100000</cx:pt>
          <cx:pt idx="7679">60000</cx:pt>
          <cx:pt idx="7680">50000</cx:pt>
          <cx:pt idx="7681">120000</cx:pt>
          <cx:pt idx="7682">270000</cx:pt>
          <cx:pt idx="7683">230000</cx:pt>
          <cx:pt idx="7684">70000</cx:pt>
          <cx:pt idx="7685">260000</cx:pt>
          <cx:pt idx="7686">190000</cx:pt>
          <cx:pt idx="7687">130000</cx:pt>
          <cx:pt idx="7688">60000</cx:pt>
          <cx:pt idx="7689">460000</cx:pt>
          <cx:pt idx="7690">90000</cx:pt>
          <cx:pt idx="7691">80000</cx:pt>
          <cx:pt idx="7692">190000</cx:pt>
          <cx:pt idx="7693">90000</cx:pt>
          <cx:pt idx="7694">200000</cx:pt>
          <cx:pt idx="7695">360000</cx:pt>
          <cx:pt idx="7696">100000</cx:pt>
          <cx:pt idx="7697">170000</cx:pt>
          <cx:pt idx="7698">70000</cx:pt>
          <cx:pt idx="7699">110000</cx:pt>
          <cx:pt idx="7700">90000</cx:pt>
          <cx:pt idx="7701">10000</cx:pt>
          <cx:pt idx="7702">370000</cx:pt>
          <cx:pt idx="7703">60000</cx:pt>
          <cx:pt idx="7704">130000</cx:pt>
          <cx:pt idx="7705">130000</cx:pt>
          <cx:pt idx="7706">350000</cx:pt>
          <cx:pt idx="7707">20000</cx:pt>
          <cx:pt idx="7708">160000</cx:pt>
          <cx:pt idx="7709">130000</cx:pt>
          <cx:pt idx="7710">100000</cx:pt>
          <cx:pt idx="7711">310000</cx:pt>
          <cx:pt idx="7712">220000</cx:pt>
          <cx:pt idx="7713">110000</cx:pt>
          <cx:pt idx="7714">190000</cx:pt>
          <cx:pt idx="7715">140000</cx:pt>
          <cx:pt idx="7716">60000</cx:pt>
          <cx:pt idx="7717">70000</cx:pt>
          <cx:pt idx="7718">100000</cx:pt>
          <cx:pt idx="7719">110000</cx:pt>
          <cx:pt idx="7720">210000</cx:pt>
          <cx:pt idx="7721">120000</cx:pt>
          <cx:pt idx="7722">420000</cx:pt>
          <cx:pt idx="7723">60000</cx:pt>
          <cx:pt idx="7724">210000</cx:pt>
          <cx:pt idx="7725">140000</cx:pt>
          <cx:pt idx="7726">130000</cx:pt>
          <cx:pt idx="7727">90000</cx:pt>
          <cx:pt idx="7728">260000</cx:pt>
          <cx:pt idx="7729">110000</cx:pt>
          <cx:pt idx="7730">240000</cx:pt>
          <cx:pt idx="7731">40000</cx:pt>
          <cx:pt idx="7732">130000</cx:pt>
          <cx:pt idx="7733">50000</cx:pt>
          <cx:pt idx="7734">80000</cx:pt>
          <cx:pt idx="7735">80000</cx:pt>
          <cx:pt idx="7736">420000</cx:pt>
          <cx:pt idx="7737">130000</cx:pt>
          <cx:pt idx="7738">60000</cx:pt>
          <cx:pt idx="7739">80000</cx:pt>
          <cx:pt idx="7740">170000</cx:pt>
          <cx:pt idx="7741">60000</cx:pt>
          <cx:pt idx="7742">260000</cx:pt>
          <cx:pt idx="7743">60000</cx:pt>
          <cx:pt idx="7744">80000</cx:pt>
          <cx:pt idx="7745">60000</cx:pt>
          <cx:pt idx="7746">330000</cx:pt>
          <cx:pt idx="7747">80000</cx:pt>
          <cx:pt idx="7748">70000</cx:pt>
          <cx:pt idx="7749">80000</cx:pt>
          <cx:pt idx="7750">400000</cx:pt>
          <cx:pt idx="7751">60000</cx:pt>
          <cx:pt idx="7752">20000</cx:pt>
          <cx:pt idx="7753">60000</cx:pt>
          <cx:pt idx="7754">90000</cx:pt>
          <cx:pt idx="7755">100000</cx:pt>
          <cx:pt idx="7756">210000</cx:pt>
          <cx:pt idx="7757">150000</cx:pt>
          <cx:pt idx="7758">330000</cx:pt>
          <cx:pt idx="7759">40000</cx:pt>
          <cx:pt idx="7760">60000</cx:pt>
          <cx:pt idx="7761">130000</cx:pt>
          <cx:pt idx="7762">100000</cx:pt>
          <cx:pt idx="7763">60000</cx:pt>
          <cx:pt idx="7764">60000</cx:pt>
          <cx:pt idx="7765">470000</cx:pt>
          <cx:pt idx="7766">100000</cx:pt>
          <cx:pt idx="7767">10000</cx:pt>
          <cx:pt idx="7768">90000</cx:pt>
          <cx:pt idx="7769">80000</cx:pt>
          <cx:pt idx="7770">60000</cx:pt>
          <cx:pt idx="7771">260000</cx:pt>
          <cx:pt idx="7772">290000</cx:pt>
          <cx:pt idx="7773">100000</cx:pt>
          <cx:pt idx="7774">230000</cx:pt>
          <cx:pt idx="7775">70000</cx:pt>
          <cx:pt idx="7776">110000</cx:pt>
          <cx:pt idx="7777">80000</cx:pt>
          <cx:pt idx="7778">60000</cx:pt>
          <cx:pt idx="7779">110000</cx:pt>
          <cx:pt idx="7780">40000</cx:pt>
          <cx:pt idx="7781">150000</cx:pt>
          <cx:pt idx="7782">210000</cx:pt>
          <cx:pt idx="7783">120000</cx:pt>
          <cx:pt idx="7784">240000</cx:pt>
          <cx:pt idx="7785">50000</cx:pt>
          <cx:pt idx="7786">90000</cx:pt>
          <cx:pt idx="7787">710000</cx:pt>
          <cx:pt idx="7788">180000</cx:pt>
          <cx:pt idx="7789">60000</cx:pt>
          <cx:pt idx="7790">50000</cx:pt>
          <cx:pt idx="7791">170000</cx:pt>
          <cx:pt idx="7792">370000</cx:pt>
          <cx:pt idx="7793">70000</cx:pt>
          <cx:pt idx="7794">160000</cx:pt>
          <cx:pt idx="7795">320000</cx:pt>
          <cx:pt idx="7796">100000</cx:pt>
          <cx:pt idx="7797">130000</cx:pt>
          <cx:pt idx="7798">100000</cx:pt>
          <cx:pt idx="7799">70000</cx:pt>
          <cx:pt idx="7800">40000</cx:pt>
          <cx:pt idx="7801">240000</cx:pt>
          <cx:pt idx="7802">190000</cx:pt>
          <cx:pt idx="7803">50000</cx:pt>
          <cx:pt idx="7804">40000</cx:pt>
          <cx:pt idx="7805">70000</cx:pt>
          <cx:pt idx="7806">120000</cx:pt>
          <cx:pt idx="7807">60000</cx:pt>
          <cx:pt idx="7808">150000</cx:pt>
          <cx:pt idx="7809">330000</cx:pt>
          <cx:pt idx="7810">100000</cx:pt>
          <cx:pt idx="7811">110000</cx:pt>
          <cx:pt idx="7812">80000</cx:pt>
          <cx:pt idx="7813">350000</cx:pt>
          <cx:pt idx="7814">80000</cx:pt>
          <cx:pt idx="7815">140000</cx:pt>
          <cx:pt idx="7816">230000</cx:pt>
          <cx:pt idx="7817">80000</cx:pt>
          <cx:pt idx="7818">100000</cx:pt>
          <cx:pt idx="7819">10000</cx:pt>
          <cx:pt idx="7820">220000</cx:pt>
          <cx:pt idx="7821">250000</cx:pt>
          <cx:pt idx="7822">130000</cx:pt>
          <cx:pt idx="7823">170000</cx:pt>
          <cx:pt idx="7824">80000</cx:pt>
          <cx:pt idx="7825">130000</cx:pt>
          <cx:pt idx="7826">140000</cx:pt>
          <cx:pt idx="7827">60000</cx:pt>
          <cx:pt idx="7828">20000</cx:pt>
          <cx:pt idx="7829">90000</cx:pt>
          <cx:pt idx="7830">170000</cx:pt>
          <cx:pt idx="7831">270000</cx:pt>
          <cx:pt idx="7832">70000</cx:pt>
          <cx:pt idx="7833">100000</cx:pt>
          <cx:pt idx="7834">120000</cx:pt>
          <cx:pt idx="7835">320000</cx:pt>
          <cx:pt idx="7836">110000</cx:pt>
          <cx:pt idx="7837">80000</cx:pt>
          <cx:pt idx="7838">50000</cx:pt>
          <cx:pt idx="7839">160000</cx:pt>
          <cx:pt idx="7840">120000</cx:pt>
          <cx:pt idx="7841">180000</cx:pt>
          <cx:pt idx="7842">140000</cx:pt>
          <cx:pt idx="7843">70000</cx:pt>
          <cx:pt idx="7844">110000</cx:pt>
          <cx:pt idx="7845">220000</cx:pt>
          <cx:pt idx="7846">10000</cx:pt>
          <cx:pt idx="7847">290000</cx:pt>
          <cx:pt idx="7848">130000</cx:pt>
          <cx:pt idx="7849">240000</cx:pt>
          <cx:pt idx="7850">70000</cx:pt>
          <cx:pt idx="7851">120000</cx:pt>
          <cx:pt idx="7852">480000</cx:pt>
          <cx:pt idx="7853">80000</cx:pt>
          <cx:pt idx="7854">200000</cx:pt>
          <cx:pt idx="7855">140000</cx:pt>
          <cx:pt idx="7856">80000</cx:pt>
          <cx:pt idx="7857">100000</cx:pt>
          <cx:pt idx="7858">80000</cx:pt>
          <cx:pt idx="7859">120000</cx:pt>
          <cx:pt idx="7860">100000</cx:pt>
          <cx:pt idx="7861">40000</cx:pt>
          <cx:pt idx="7862">90000</cx:pt>
          <cx:pt idx="7863">130000</cx:pt>
          <cx:pt idx="7864">140000</cx:pt>
          <cx:pt idx="7865">120000</cx:pt>
          <cx:pt idx="7866">50000</cx:pt>
          <cx:pt idx="7867">140000</cx:pt>
          <cx:pt idx="7868">60000</cx:pt>
          <cx:pt idx="7869">80000</cx:pt>
          <cx:pt idx="7870">170000</cx:pt>
          <cx:pt idx="7871">240000</cx:pt>
          <cx:pt idx="7872">70000</cx:pt>
          <cx:pt idx="7873">250000</cx:pt>
          <cx:pt idx="7874">60000</cx:pt>
          <cx:pt idx="7875">110000</cx:pt>
          <cx:pt idx="7876">90000</cx:pt>
          <cx:pt idx="7877">150000</cx:pt>
          <cx:pt idx="7878">80000</cx:pt>
          <cx:pt idx="7879">40000</cx:pt>
          <cx:pt idx="7880">110000</cx:pt>
          <cx:pt idx="7881">30000</cx:pt>
          <cx:pt idx="7882">200000</cx:pt>
          <cx:pt idx="7883">160000</cx:pt>
          <cx:pt idx="7884">270000</cx:pt>
          <cx:pt idx="7885">70000</cx:pt>
          <cx:pt idx="7886">270000</cx:pt>
          <cx:pt idx="7887">380000</cx:pt>
          <cx:pt idx="7888">160000</cx:pt>
          <cx:pt idx="7889">80000</cx:pt>
          <cx:pt idx="7890">40000</cx:pt>
          <cx:pt idx="7891">120000</cx:pt>
          <cx:pt idx="7892">80000</cx:pt>
          <cx:pt idx="7893">210000</cx:pt>
          <cx:pt idx="7894">110000</cx:pt>
          <cx:pt idx="7895">150000</cx:pt>
          <cx:pt idx="7896">50000</cx:pt>
          <cx:pt idx="7897">90000</cx:pt>
          <cx:pt idx="7898">60000</cx:pt>
          <cx:pt idx="7899">230000</cx:pt>
          <cx:pt idx="7900">60000</cx:pt>
          <cx:pt idx="7901">290000</cx:pt>
          <cx:pt idx="7902">170000</cx:pt>
          <cx:pt idx="7903">240000</cx:pt>
          <cx:pt idx="7904">110000</cx:pt>
          <cx:pt idx="7905">70000</cx:pt>
          <cx:pt idx="7906">50000</cx:pt>
          <cx:pt idx="7907">160000</cx:pt>
          <cx:pt idx="7908">190000</cx:pt>
          <cx:pt idx="7909">80000</cx:pt>
          <cx:pt idx="7910">180000</cx:pt>
          <cx:pt idx="7911">70000</cx:pt>
          <cx:pt idx="7912">270000</cx:pt>
          <cx:pt idx="7913">80000</cx:pt>
          <cx:pt idx="7914">60000</cx:pt>
          <cx:pt idx="7915">40000</cx:pt>
          <cx:pt idx="7916">30000</cx:pt>
          <cx:pt idx="7917">60000</cx:pt>
          <cx:pt idx="7918">80000</cx:pt>
          <cx:pt idx="7919">210000</cx:pt>
          <cx:pt idx="7920">170000</cx:pt>
          <cx:pt idx="7921">100000</cx:pt>
          <cx:pt idx="7922">310000</cx:pt>
          <cx:pt idx="7923">110000</cx:pt>
          <cx:pt idx="7924">110000</cx:pt>
          <cx:pt idx="7925">60000</cx:pt>
          <cx:pt idx="7926">70000</cx:pt>
          <cx:pt idx="7927">250000</cx:pt>
          <cx:pt idx="7928">60000</cx:pt>
          <cx:pt idx="7929">210000</cx:pt>
          <cx:pt idx="7930">60000</cx:pt>
          <cx:pt idx="7931">610000</cx:pt>
          <cx:pt idx="7932">80000</cx:pt>
          <cx:pt idx="7933">80000</cx:pt>
          <cx:pt idx="7934">80000</cx:pt>
          <cx:pt idx="7935">70000</cx:pt>
          <cx:pt idx="7936">180000</cx:pt>
          <cx:pt idx="7937">110000</cx:pt>
          <cx:pt idx="7938">70000</cx:pt>
          <cx:pt idx="7939">50000</cx:pt>
          <cx:pt idx="7940">100000</cx:pt>
          <cx:pt idx="7941">110000</cx:pt>
          <cx:pt idx="7942">90000</cx:pt>
          <cx:pt idx="7943">550000</cx:pt>
          <cx:pt idx="7944">140000</cx:pt>
          <cx:pt idx="7945">60000</cx:pt>
          <cx:pt idx="7946">220000</cx:pt>
          <cx:pt idx="7947">100000</cx:pt>
          <cx:pt idx="7948">220000</cx:pt>
          <cx:pt idx="7949">100000</cx:pt>
          <cx:pt idx="7950">230000</cx:pt>
          <cx:pt idx="7951">70000</cx:pt>
          <cx:pt idx="7952">180000</cx:pt>
          <cx:pt idx="7953">60000</cx:pt>
          <cx:pt idx="7954">490000</cx:pt>
          <cx:pt idx="7955">210000</cx:pt>
          <cx:pt idx="7956">90000</cx:pt>
          <cx:pt idx="7957">30000</cx:pt>
          <cx:pt idx="7958">30000</cx:pt>
          <cx:pt idx="7959">250000</cx:pt>
          <cx:pt idx="7960">180000</cx:pt>
          <cx:pt idx="7961">320000</cx:pt>
          <cx:pt idx="7962">320000</cx:pt>
          <cx:pt idx="7963">30000</cx:pt>
          <cx:pt idx="7964">110000</cx:pt>
          <cx:pt idx="7965">180000</cx:pt>
          <cx:pt idx="7966">190000</cx:pt>
          <cx:pt idx="7967">50000</cx:pt>
          <cx:pt idx="7968">40000</cx:pt>
          <cx:pt idx="7969">140000</cx:pt>
          <cx:pt idx="7970">510000</cx:pt>
          <cx:pt idx="7971">70000</cx:pt>
          <cx:pt idx="7972">30000</cx:pt>
          <cx:pt idx="7973">330000</cx:pt>
          <cx:pt idx="7974">170000</cx:pt>
          <cx:pt idx="7975">60000</cx:pt>
          <cx:pt idx="7976">150000</cx:pt>
          <cx:pt idx="7977">100000</cx:pt>
          <cx:pt idx="7978">70000</cx:pt>
          <cx:pt idx="7979">500000</cx:pt>
          <cx:pt idx="7980">300000</cx:pt>
          <cx:pt idx="7981">60000</cx:pt>
          <cx:pt idx="7982">30000</cx:pt>
          <cx:pt idx="7983">140000</cx:pt>
          <cx:pt idx="7984">50000</cx:pt>
          <cx:pt idx="7985">140000</cx:pt>
          <cx:pt idx="7986">60000</cx:pt>
          <cx:pt idx="7987">50000</cx:pt>
          <cx:pt idx="7988">190000</cx:pt>
          <cx:pt idx="7989">100000</cx:pt>
          <cx:pt idx="7990">160000</cx:pt>
          <cx:pt idx="7991">350000</cx:pt>
          <cx:pt idx="7992">370000</cx:pt>
          <cx:pt idx="7993">60000</cx:pt>
          <cx:pt idx="7994">60000</cx:pt>
          <cx:pt idx="7995">40000</cx:pt>
          <cx:pt idx="7996">60000</cx:pt>
          <cx:pt idx="7997">30000</cx:pt>
          <cx:pt idx="7998">50000</cx:pt>
          <cx:pt idx="7999">90000</cx:pt>
          <cx:pt idx="8000">50000</cx:pt>
          <cx:pt idx="8001">70000</cx:pt>
          <cx:pt idx="8002">40000</cx:pt>
          <cx:pt idx="8003">210000</cx:pt>
          <cx:pt idx="8004">160000</cx:pt>
          <cx:pt idx="8005">50000</cx:pt>
          <cx:pt idx="8006">40000</cx:pt>
          <cx:pt idx="8007">80000</cx:pt>
          <cx:pt idx="8008">290000</cx:pt>
          <cx:pt idx="8009">100000</cx:pt>
          <cx:pt idx="8010">100000</cx:pt>
          <cx:pt idx="8011">80000</cx:pt>
          <cx:pt idx="8012">100000</cx:pt>
          <cx:pt idx="8013">60000</cx:pt>
          <cx:pt idx="8014">50000</cx:pt>
          <cx:pt idx="8015">210000</cx:pt>
          <cx:pt idx="8016">130000</cx:pt>
          <cx:pt idx="8017">270000</cx:pt>
          <cx:pt idx="8018">20000</cx:pt>
          <cx:pt idx="8019">170000</cx:pt>
          <cx:pt idx="8020">200000</cx:pt>
          <cx:pt idx="8021">380000</cx:pt>
          <cx:pt idx="8022">70000</cx:pt>
          <cx:pt idx="8023">150000</cx:pt>
          <cx:pt idx="8024">100000</cx:pt>
          <cx:pt idx="8025">260000</cx:pt>
          <cx:pt idx="8026">40000</cx:pt>
          <cx:pt idx="8027">120000</cx:pt>
          <cx:pt idx="8028">150000</cx:pt>
          <cx:pt idx="8029">130000</cx:pt>
          <cx:pt idx="8030">40000</cx:pt>
          <cx:pt idx="8031">60000</cx:pt>
          <cx:pt idx="8032">90000</cx:pt>
          <cx:pt idx="8033">30000</cx:pt>
          <cx:pt idx="8034">60000</cx:pt>
          <cx:pt idx="8035">110000</cx:pt>
          <cx:pt idx="8036">300000</cx:pt>
          <cx:pt idx="8037">80000</cx:pt>
          <cx:pt idx="8038">100000</cx:pt>
          <cx:pt idx="8039">110000</cx:pt>
          <cx:pt idx="8040">210000</cx:pt>
          <cx:pt idx="8041">90000</cx:pt>
          <cx:pt idx="8042">290000</cx:pt>
          <cx:pt idx="8043">130000</cx:pt>
          <cx:pt idx="8044">50000</cx:pt>
          <cx:pt idx="8045">470000</cx:pt>
          <cx:pt idx="8046">140000</cx:pt>
          <cx:pt idx="8047">230000</cx:pt>
          <cx:pt idx="8048">80000</cx:pt>
          <cx:pt idx="8049">100000</cx:pt>
          <cx:pt idx="8050">390000</cx:pt>
          <cx:pt idx="8051">290000</cx:pt>
          <cx:pt idx="8052">630000</cx:pt>
          <cx:pt idx="8053">180000</cx:pt>
          <cx:pt idx="8054">190000</cx:pt>
          <cx:pt idx="8055">60000</cx:pt>
          <cx:pt idx="8056">340000</cx:pt>
          <cx:pt idx="8057">130000</cx:pt>
          <cx:pt idx="8058">280000</cx:pt>
          <cx:pt idx="8059">130000</cx:pt>
          <cx:pt idx="8060">150000</cx:pt>
          <cx:pt idx="8061">270000</cx:pt>
          <cx:pt idx="8062">10000</cx:pt>
          <cx:pt idx="8063">250000</cx:pt>
          <cx:pt idx="8064">450000</cx:pt>
          <cx:pt idx="8065">140000</cx:pt>
          <cx:pt idx="8066">90000</cx:pt>
          <cx:pt idx="8067">220000</cx:pt>
          <cx:pt idx="8068">40000</cx:pt>
          <cx:pt idx="8069">120000</cx:pt>
          <cx:pt idx="8070">30000</cx:pt>
          <cx:pt idx="8071">180000</cx:pt>
          <cx:pt idx="8072">250000</cx:pt>
          <cx:pt idx="8073">140000</cx:pt>
          <cx:pt idx="8074">70000</cx:pt>
          <cx:pt idx="8075">80000</cx:pt>
          <cx:pt idx="8076">50000</cx:pt>
          <cx:pt idx="8077">40000</cx:pt>
          <cx:pt idx="8078">180000</cx:pt>
          <cx:pt idx="8079">100000</cx:pt>
          <cx:pt idx="8080">70000</cx:pt>
          <cx:pt idx="8081">60000</cx:pt>
          <cx:pt idx="8082">50000</cx:pt>
          <cx:pt idx="8083">120000</cx:pt>
          <cx:pt idx="8084">80000</cx:pt>
          <cx:pt idx="8085">310000</cx:pt>
          <cx:pt idx="8086">290000</cx:pt>
          <cx:pt idx="8087">40000</cx:pt>
          <cx:pt idx="8088">160000</cx:pt>
          <cx:pt idx="8089">30000</cx:pt>
          <cx:pt idx="8090">260000</cx:pt>
          <cx:pt idx="8091">310000</cx:pt>
          <cx:pt idx="8092">60000</cx:pt>
          <cx:pt idx="8093">60000</cx:pt>
          <cx:pt idx="8094">220000</cx:pt>
          <cx:pt idx="8095">60000</cx:pt>
          <cx:pt idx="8096">340000</cx:pt>
          <cx:pt idx="8097">230000</cx:pt>
          <cx:pt idx="8098">160000</cx:pt>
          <cx:pt idx="8099">110000</cx:pt>
          <cx:pt idx="8100">70000</cx:pt>
          <cx:pt idx="8101">230000</cx:pt>
          <cx:pt idx="8102">420000</cx:pt>
          <cx:pt idx="8103">120000</cx:pt>
          <cx:pt idx="8104">70000</cx:pt>
          <cx:pt idx="8105">450000</cx:pt>
          <cx:pt idx="8106">110000</cx:pt>
          <cx:pt idx="8107">340000</cx:pt>
          <cx:pt idx="8108">90000</cx:pt>
          <cx:pt idx="8109">290000</cx:pt>
          <cx:pt idx="8110">40000</cx:pt>
          <cx:pt idx="8111">460000</cx:pt>
          <cx:pt idx="8112">80000</cx:pt>
          <cx:pt idx="8113">50000</cx:pt>
          <cx:pt idx="8114">60000</cx:pt>
          <cx:pt idx="8115">150000</cx:pt>
          <cx:pt idx="8116">80000</cx:pt>
          <cx:pt idx="8117">180000</cx:pt>
          <cx:pt idx="8118">750000</cx:pt>
          <cx:pt idx="8119">260000</cx:pt>
          <cx:pt idx="8120">80000</cx:pt>
          <cx:pt idx="8121">70000</cx:pt>
          <cx:pt idx="8122">190000</cx:pt>
          <cx:pt idx="8123">50000</cx:pt>
          <cx:pt idx="8124">150000</cx:pt>
          <cx:pt idx="8125">60000</cx:pt>
          <cx:pt idx="8126">580000</cx:pt>
          <cx:pt idx="8127">90000</cx:pt>
          <cx:pt idx="8128">40000</cx:pt>
          <cx:pt idx="8129">140000</cx:pt>
          <cx:pt idx="8130">90000</cx:pt>
          <cx:pt idx="8131">70000</cx:pt>
          <cx:pt idx="8132">80000</cx:pt>
          <cx:pt idx="8133">150000</cx:pt>
          <cx:pt idx="8134">100000</cx:pt>
          <cx:pt idx="8135">110000</cx:pt>
          <cx:pt idx="8136">520000</cx:pt>
          <cx:pt idx="8137">560000</cx:pt>
          <cx:pt idx="8138">390000</cx:pt>
          <cx:pt idx="8139">100000</cx:pt>
          <cx:pt idx="8140">90000</cx:pt>
          <cx:pt idx="8141">200000</cx:pt>
          <cx:pt idx="8142">360000</cx:pt>
          <cx:pt idx="8143">100000</cx:pt>
          <cx:pt idx="8144">60000</cx:pt>
          <cx:pt idx="8145">240000</cx:pt>
          <cx:pt idx="8146">230000</cx:pt>
          <cx:pt idx="8147">240000</cx:pt>
          <cx:pt idx="8148">100000</cx:pt>
          <cx:pt idx="8149">200000</cx:pt>
          <cx:pt idx="8150">400000</cx:pt>
          <cx:pt idx="8151">170000</cx:pt>
          <cx:pt idx="8152">480000</cx:pt>
          <cx:pt idx="8153">30000</cx:pt>
          <cx:pt idx="8154">530000</cx:pt>
          <cx:pt idx="8155">60000</cx:pt>
          <cx:pt idx="8156">220000</cx:pt>
          <cx:pt idx="8157">60000</cx:pt>
          <cx:pt idx="8158">160000</cx:pt>
          <cx:pt idx="8159">40000</cx:pt>
          <cx:pt idx="8160">110000</cx:pt>
          <cx:pt idx="8161">110000</cx:pt>
          <cx:pt idx="8162">110000</cx:pt>
          <cx:pt idx="8163">50000</cx:pt>
          <cx:pt idx="8164">310000</cx:pt>
          <cx:pt idx="8165">380000</cx:pt>
          <cx:pt idx="8166">160000</cx:pt>
          <cx:pt idx="8167">80000</cx:pt>
          <cx:pt idx="8168">40000</cx:pt>
          <cx:pt idx="8169">290000</cx:pt>
          <cx:pt idx="8170">160000</cx:pt>
          <cx:pt idx="8171">60000</cx:pt>
          <cx:pt idx="8172">130000</cx:pt>
          <cx:pt idx="8173">460000</cx:pt>
          <cx:pt idx="8174">50000</cx:pt>
          <cx:pt idx="8175">100000</cx:pt>
          <cx:pt idx="8176">60000</cx:pt>
          <cx:pt idx="8177">60000</cx:pt>
          <cx:pt idx="8178">170000</cx:pt>
          <cx:pt idx="8179">20000</cx:pt>
          <cx:pt idx="8180">60000</cx:pt>
          <cx:pt idx="8181">120000</cx:pt>
          <cx:pt idx="8182">20000</cx:pt>
          <cx:pt idx="8183">460000</cx:pt>
          <cx:pt idx="8184">150000</cx:pt>
          <cx:pt idx="8185">60000</cx:pt>
          <cx:pt idx="8186">590000</cx:pt>
          <cx:pt idx="8187">100000</cx:pt>
          <cx:pt idx="8188">70000</cx:pt>
          <cx:pt idx="8189">70000</cx:pt>
          <cx:pt idx="8190">110000</cx:pt>
          <cx:pt idx="8191">40000</cx:pt>
          <cx:pt idx="8192">310000</cx:pt>
          <cx:pt idx="8193">110000</cx:pt>
          <cx:pt idx="8194">50000</cx:pt>
          <cx:pt idx="8195">150000</cx:pt>
          <cx:pt idx="8196">200000</cx:pt>
          <cx:pt idx="8197">240000</cx:pt>
          <cx:pt idx="8198">510000</cx:pt>
          <cx:pt idx="8199">150000</cx:pt>
          <cx:pt idx="8200">250000</cx:pt>
          <cx:pt idx="8201">40000</cx:pt>
          <cx:pt idx="8202">100000</cx:pt>
          <cx:pt idx="8203">180000</cx:pt>
          <cx:pt idx="8204">20000</cx:pt>
          <cx:pt idx="8205">60000</cx:pt>
          <cx:pt idx="8206">60000</cx:pt>
          <cx:pt idx="8207">60000</cx:pt>
          <cx:pt idx="8208">150000</cx:pt>
          <cx:pt idx="8209">40000</cx:pt>
          <cx:pt idx="8210">70000</cx:pt>
          <cx:pt idx="8211">670000</cx:pt>
          <cx:pt idx="8212">420000</cx:pt>
          <cx:pt idx="8213">170000</cx:pt>
          <cx:pt idx="8214">190000</cx:pt>
          <cx:pt idx="8215">340000</cx:pt>
          <cx:pt idx="8216">160000</cx:pt>
          <cx:pt idx="8217">660000</cx:pt>
          <cx:pt idx="8218">710000</cx:pt>
          <cx:pt idx="8219">60000</cx:pt>
          <cx:pt idx="8220">190000</cx:pt>
          <cx:pt idx="8221">170000</cx:pt>
          <cx:pt idx="8222">40000</cx:pt>
          <cx:pt idx="8223">80000</cx:pt>
          <cx:pt idx="8224">50000</cx:pt>
          <cx:pt idx="8225">70000</cx:pt>
          <cx:pt idx="8226">80000</cx:pt>
          <cx:pt idx="8227">90000</cx:pt>
          <cx:pt idx="8228">190000</cx:pt>
          <cx:pt idx="8229">320000</cx:pt>
          <cx:pt idx="8230">100000</cx:pt>
          <cx:pt idx="8231">500000</cx:pt>
          <cx:pt idx="8232">170000</cx:pt>
          <cx:pt idx="8233">240000</cx:pt>
          <cx:pt idx="8234">170000</cx:pt>
          <cx:pt idx="8235">70000</cx:pt>
          <cx:pt idx="8236">50000</cx:pt>
          <cx:pt idx="8237">60000</cx:pt>
          <cx:pt idx="8238">290000</cx:pt>
          <cx:pt idx="8239">70000</cx:pt>
          <cx:pt idx="8240">250000</cx:pt>
          <cx:pt idx="8241">50000</cx:pt>
          <cx:pt idx="8242">70000</cx:pt>
          <cx:pt idx="8243">100000</cx:pt>
          <cx:pt idx="8244">250000</cx:pt>
          <cx:pt idx="8245">60000</cx:pt>
          <cx:pt idx="8246">90000</cx:pt>
          <cx:pt idx="8247">120000</cx:pt>
          <cx:pt idx="8248">210000</cx:pt>
          <cx:pt idx="8249">420000</cx:pt>
          <cx:pt idx="8250">220000</cx:pt>
          <cx:pt idx="8251">90000</cx:pt>
          <cx:pt idx="8252">280000</cx:pt>
          <cx:pt idx="8253">50000</cx:pt>
          <cx:pt idx="8254">120000</cx:pt>
          <cx:pt idx="8255">260000</cx:pt>
          <cx:pt idx="8256">80000</cx:pt>
          <cx:pt idx="8257">210000</cx:pt>
          <cx:pt idx="8258">30000</cx:pt>
          <cx:pt idx="8259">50000</cx:pt>
          <cx:pt idx="8260">80000</cx:pt>
          <cx:pt idx="8261">280000</cx:pt>
          <cx:pt idx="8262">80000</cx:pt>
          <cx:pt idx="8263">170000</cx:pt>
          <cx:pt idx="8264">450000</cx:pt>
          <cx:pt idx="8265">90000</cx:pt>
          <cx:pt idx="8266">170000</cx:pt>
          <cx:pt idx="8267">170000</cx:pt>
          <cx:pt idx="8268">220000</cx:pt>
          <cx:pt idx="8269">40000</cx:pt>
          <cx:pt idx="8270">60000</cx:pt>
          <cx:pt idx="8271">60000</cx:pt>
          <cx:pt idx="8272">140000</cx:pt>
          <cx:pt idx="8273">140000</cx:pt>
          <cx:pt idx="8274">170000</cx:pt>
          <cx:pt idx="8275">280000</cx:pt>
          <cx:pt idx="8276">90000</cx:pt>
          <cx:pt idx="8277">60000</cx:pt>
          <cx:pt idx="8278">340000</cx:pt>
          <cx:pt idx="8279">320000</cx:pt>
          <cx:pt idx="8280">70000</cx:pt>
          <cx:pt idx="8281">120000</cx:pt>
          <cx:pt idx="8282">400000</cx:pt>
          <cx:pt idx="8283">60000</cx:pt>
          <cx:pt idx="8284">60000</cx:pt>
          <cx:pt idx="8285">160000</cx:pt>
          <cx:pt idx="8286">290000</cx:pt>
          <cx:pt idx="8287">60000</cx:pt>
          <cx:pt idx="8288">50000</cx:pt>
          <cx:pt idx="8289">90000</cx:pt>
          <cx:pt idx="8290">220000</cx:pt>
          <cx:pt idx="8291">70000</cx:pt>
          <cx:pt idx="8292">190000</cx:pt>
          <cx:pt idx="8293">90000</cx:pt>
          <cx:pt idx="8294">40000</cx:pt>
          <cx:pt idx="8295">70000</cx:pt>
          <cx:pt idx="8296">60000</cx:pt>
          <cx:pt idx="8297">310000</cx:pt>
          <cx:pt idx="8298">140000</cx:pt>
          <cx:pt idx="8299">350000</cx:pt>
          <cx:pt idx="8300">280000</cx:pt>
          <cx:pt idx="8301">200000</cx:pt>
          <cx:pt idx="8302">60000</cx:pt>
          <cx:pt idx="8303">120000</cx:pt>
          <cx:pt idx="8304">160000</cx:pt>
          <cx:pt idx="8305">30000</cx:pt>
          <cx:pt idx="8306">240000</cx:pt>
          <cx:pt idx="8307">80000</cx:pt>
          <cx:pt idx="8308">70000</cx:pt>
          <cx:pt idx="8309">30000</cx:pt>
          <cx:pt idx="8310">650000</cx:pt>
          <cx:pt idx="8311">450000</cx:pt>
          <cx:pt idx="8312">30000</cx:pt>
          <cx:pt idx="8313">30000</cx:pt>
          <cx:pt idx="8314">30000</cx:pt>
          <cx:pt idx="8315">180000</cx:pt>
          <cx:pt idx="8316">280000</cx:pt>
          <cx:pt idx="8317">250000</cx:pt>
          <cx:pt idx="8318">240000</cx:pt>
          <cx:pt idx="8319">170000</cx:pt>
          <cx:pt idx="8320">80000</cx:pt>
          <cx:pt idx="8321">220000</cx:pt>
          <cx:pt idx="8322">60000</cx:pt>
          <cx:pt idx="8323">120000</cx:pt>
          <cx:pt idx="8324">80000</cx:pt>
          <cx:pt idx="8325">330000</cx:pt>
          <cx:pt idx="8326">100000</cx:pt>
          <cx:pt idx="8327">70000</cx:pt>
          <cx:pt idx="8328">220000</cx:pt>
          <cx:pt idx="8329">110000</cx:pt>
          <cx:pt idx="8330">40000</cx:pt>
          <cx:pt idx="8331">160000</cx:pt>
          <cx:pt idx="8332">140000</cx:pt>
          <cx:pt idx="8333">80000</cx:pt>
          <cx:pt idx="8334">180000</cx:pt>
          <cx:pt idx="8335">130000</cx:pt>
          <cx:pt idx="8336">100000</cx:pt>
          <cx:pt idx="8337">160000</cx:pt>
          <cx:pt idx="8338">180000</cx:pt>
          <cx:pt idx="8339">260000</cx:pt>
          <cx:pt idx="8340">220000</cx:pt>
          <cx:pt idx="8341">100000</cx:pt>
          <cx:pt idx="8342">270000</cx:pt>
          <cx:pt idx="8343">80000</cx:pt>
          <cx:pt idx="8344">60000</cx:pt>
          <cx:pt idx="8345">680000</cx:pt>
          <cx:pt idx="8346">160000</cx:pt>
          <cx:pt idx="8347">50000</cx:pt>
          <cx:pt idx="8348">440000</cx:pt>
          <cx:pt idx="8349">60000</cx:pt>
          <cx:pt idx="8350">270000</cx:pt>
          <cx:pt idx="8351">50000</cx:pt>
          <cx:pt idx="8352">180000</cx:pt>
          <cx:pt idx="8353">160000</cx:pt>
          <cx:pt idx="8354">160000</cx:pt>
          <cx:pt idx="8355">70000</cx:pt>
          <cx:pt idx="8356">160000</cx:pt>
          <cx:pt idx="8357">110000</cx:pt>
          <cx:pt idx="8358">170000</cx:pt>
          <cx:pt idx="8359">110000</cx:pt>
          <cx:pt idx="8360">240000</cx:pt>
          <cx:pt idx="8361">460000</cx:pt>
          <cx:pt idx="8362">100000</cx:pt>
          <cx:pt idx="8363">50000</cx:pt>
          <cx:pt idx="8364">80000</cx:pt>
          <cx:pt idx="8365">150000</cx:pt>
          <cx:pt idx="8366">70000</cx:pt>
          <cx:pt idx="8367">70000</cx:pt>
          <cx:pt idx="8368">200000</cx:pt>
          <cx:pt idx="8369">80000</cx:pt>
          <cx:pt idx="8370">20000</cx:pt>
          <cx:pt idx="8371">60000</cx:pt>
          <cx:pt idx="8372">170000</cx:pt>
          <cx:pt idx="8373">90000</cx:pt>
          <cx:pt idx="8374">160000</cx:pt>
          <cx:pt idx="8375">180000</cx:pt>
          <cx:pt idx="8376">140000</cx:pt>
          <cx:pt idx="8377">120000</cx:pt>
          <cx:pt idx="8378">80000</cx:pt>
          <cx:pt idx="8379">120000</cx:pt>
          <cx:pt idx="8380">450000</cx:pt>
          <cx:pt idx="8381">310000</cx:pt>
          <cx:pt idx="8382">110000</cx:pt>
          <cx:pt idx="8383">150000</cx:pt>
          <cx:pt idx="8384">180000</cx:pt>
          <cx:pt idx="8385">120000</cx:pt>
          <cx:pt idx="8386">530000</cx:pt>
          <cx:pt idx="8387">40000</cx:pt>
          <cx:pt idx="8388">70000</cx:pt>
          <cx:pt idx="8389">70000</cx:pt>
          <cx:pt idx="8390">400000</cx:pt>
          <cx:pt idx="8391">270000</cx:pt>
          <cx:pt idx="8392">270000</cx:pt>
          <cx:pt idx="8393">80000</cx:pt>
          <cx:pt idx="8394">10000</cx:pt>
          <cx:pt idx="8395">190000</cx:pt>
          <cx:pt idx="8396">60000</cx:pt>
          <cx:pt idx="8397">30000</cx:pt>
          <cx:pt idx="8398">50000</cx:pt>
          <cx:pt idx="8399">30000</cx:pt>
          <cx:pt idx="8400">130000</cx:pt>
          <cx:pt idx="8401">80000</cx:pt>
          <cx:pt idx="8402">140000</cx:pt>
          <cx:pt idx="8403">110000</cx:pt>
          <cx:pt idx="8404">240000</cx:pt>
          <cx:pt idx="8405">50000</cx:pt>
          <cx:pt idx="8406">330000</cx:pt>
          <cx:pt idx="8407">140000</cx:pt>
          <cx:pt idx="8408">180000</cx:pt>
          <cx:pt idx="8409">110000</cx:pt>
          <cx:pt idx="8410">410000</cx:pt>
          <cx:pt idx="8411">60000</cx:pt>
          <cx:pt idx="8412">250000</cx:pt>
          <cx:pt idx="8413">120000</cx:pt>
          <cx:pt idx="8414">170000</cx:pt>
          <cx:pt idx="8415">130000</cx:pt>
          <cx:pt idx="8416">250000</cx:pt>
          <cx:pt idx="8417">110000</cx:pt>
          <cx:pt idx="8418">310000</cx:pt>
          <cx:pt idx="8419">90000</cx:pt>
          <cx:pt idx="8420">290000</cx:pt>
          <cx:pt idx="8421">250000</cx:pt>
          <cx:pt idx="8422">260000</cx:pt>
          <cx:pt idx="8423">480000</cx:pt>
          <cx:pt idx="8424">30000</cx:pt>
          <cx:pt idx="8425">130000</cx:pt>
          <cx:pt idx="8426">160000</cx:pt>
          <cx:pt idx="8427">210000</cx:pt>
          <cx:pt idx="8428">170000</cx:pt>
          <cx:pt idx="8429">140000</cx:pt>
          <cx:pt idx="8430">140000</cx:pt>
          <cx:pt idx="8431">180000</cx:pt>
          <cx:pt idx="8432">550000</cx:pt>
          <cx:pt idx="8433">50000</cx:pt>
          <cx:pt idx="8434">90000</cx:pt>
          <cx:pt idx="8435">230000</cx:pt>
          <cx:pt idx="8436">200000</cx:pt>
          <cx:pt idx="8437">310000</cx:pt>
          <cx:pt idx="8438">30000</cx:pt>
          <cx:pt idx="8439">120000</cx:pt>
          <cx:pt idx="8440">60000</cx:pt>
          <cx:pt idx="8441">130000</cx:pt>
          <cx:pt idx="8442">180000</cx:pt>
          <cx:pt idx="8443">80000</cx:pt>
          <cx:pt idx="8444">160000</cx:pt>
          <cx:pt idx="8445">140000</cx:pt>
          <cx:pt idx="8446">70000</cx:pt>
          <cx:pt idx="8447">10000</cx:pt>
          <cx:pt idx="8448">90000</cx:pt>
          <cx:pt idx="8449">80000</cx:pt>
          <cx:pt idx="8450">20000</cx:pt>
          <cx:pt idx="8451">100000</cx:pt>
          <cx:pt idx="8452">130000</cx:pt>
          <cx:pt idx="8453">40000</cx:pt>
          <cx:pt idx="8454">100000</cx:pt>
          <cx:pt idx="8455">100000</cx:pt>
          <cx:pt idx="8456">60000</cx:pt>
          <cx:pt idx="8457">10000</cx:pt>
          <cx:pt idx="8458">150000</cx:pt>
          <cx:pt idx="8459">170000</cx:pt>
          <cx:pt idx="8460">80000</cx:pt>
          <cx:pt idx="8461">80000</cx:pt>
          <cx:pt idx="8462">70000</cx:pt>
          <cx:pt idx="8463">190000</cx:pt>
          <cx:pt idx="8464">220000</cx:pt>
          <cx:pt idx="8465">60000</cx:pt>
          <cx:pt idx="8466">90000</cx:pt>
          <cx:pt idx="8467">60000</cx:pt>
          <cx:pt idx="8468">80000</cx:pt>
          <cx:pt idx="8469">40000</cx:pt>
          <cx:pt idx="8470">60000</cx:pt>
          <cx:pt idx="8471">80000</cx:pt>
          <cx:pt idx="8472">40000</cx:pt>
          <cx:pt idx="8473">140000</cx:pt>
          <cx:pt idx="8474">80000</cx:pt>
          <cx:pt idx="8475">50000</cx:pt>
          <cx:pt idx="8476">140000</cx:pt>
          <cx:pt idx="8477">140000</cx:pt>
          <cx:pt idx="8478">120000</cx:pt>
          <cx:pt idx="8479">150000</cx:pt>
          <cx:pt idx="8480">430000</cx:pt>
          <cx:pt idx="8481">140000</cx:pt>
          <cx:pt idx="8482">210000</cx:pt>
          <cx:pt idx="8483">140000</cx:pt>
          <cx:pt idx="8484">50000</cx:pt>
          <cx:pt idx="8485">140000</cx:pt>
          <cx:pt idx="8486">110000</cx:pt>
          <cx:pt idx="8487">210000</cx:pt>
          <cx:pt idx="8488">110000</cx:pt>
          <cx:pt idx="8489">90000</cx:pt>
          <cx:pt idx="8490">290000</cx:pt>
          <cx:pt idx="8491">130000</cx:pt>
          <cx:pt idx="8492">60000</cx:pt>
          <cx:pt idx="8493">40000</cx:pt>
          <cx:pt idx="8494">160000</cx:pt>
          <cx:pt idx="8495">180000</cx:pt>
          <cx:pt idx="8496">130000</cx:pt>
          <cx:pt idx="8497">30000</cx:pt>
          <cx:pt idx="8498">60000</cx:pt>
          <cx:pt idx="8499">100000</cx:pt>
          <cx:pt idx="8500">140000</cx:pt>
          <cx:pt idx="8501">140000</cx:pt>
          <cx:pt idx="8502">90000</cx:pt>
          <cx:pt idx="8503">100000</cx:pt>
          <cx:pt idx="8504">110000</cx:pt>
          <cx:pt idx="8505">230000</cx:pt>
          <cx:pt idx="8506">40000</cx:pt>
          <cx:pt idx="8507">160000</cx:pt>
          <cx:pt idx="8508">70000</cx:pt>
          <cx:pt idx="8509">110000</cx:pt>
          <cx:pt idx="8510">160000</cx:pt>
          <cx:pt idx="8511">90000</cx:pt>
          <cx:pt idx="8512">60000</cx:pt>
          <cx:pt idx="8513">40000</cx:pt>
          <cx:pt idx="8514">110000</cx:pt>
          <cx:pt idx="8515">120000</cx:pt>
          <cx:pt idx="8516">70000</cx:pt>
          <cx:pt idx="8517">190000</cx:pt>
          <cx:pt idx="8518">60000</cx:pt>
          <cx:pt idx="8519">100000</cx:pt>
          <cx:pt idx="8520">120000</cx:pt>
          <cx:pt idx="8521">180000</cx:pt>
          <cx:pt idx="8522">230000</cx:pt>
          <cx:pt idx="8523">260000</cx:pt>
          <cx:pt idx="8524">80000</cx:pt>
          <cx:pt idx="8525">200000</cx:pt>
          <cx:pt idx="8526">280000</cx:pt>
          <cx:pt idx="8527">300000</cx:pt>
          <cx:pt idx="8528">440000</cx:pt>
          <cx:pt idx="8529">100000</cx:pt>
          <cx:pt idx="8530">140000</cx:pt>
          <cx:pt idx="8531">40000</cx:pt>
          <cx:pt idx="8532">70000</cx:pt>
          <cx:pt idx="8533">40000</cx:pt>
          <cx:pt idx="8534">80000</cx:pt>
          <cx:pt idx="8535">290000</cx:pt>
          <cx:pt idx="8536">280000</cx:pt>
          <cx:pt idx="8537">80000</cx:pt>
          <cx:pt idx="8538">80000</cx:pt>
          <cx:pt idx="8539">40000</cx:pt>
          <cx:pt idx="8540">330000</cx:pt>
          <cx:pt idx="8541">130000</cx:pt>
          <cx:pt idx="8542">130000</cx:pt>
          <cx:pt idx="8543">60000</cx:pt>
          <cx:pt idx="8544">10000</cx:pt>
          <cx:pt idx="8545">390000</cx:pt>
          <cx:pt idx="8546">240000</cx:pt>
          <cx:pt idx="8547">60000</cx:pt>
          <cx:pt idx="8548">210000</cx:pt>
          <cx:pt idx="8549">80000</cx:pt>
          <cx:pt idx="8550">250000</cx:pt>
          <cx:pt idx="8551">110000</cx:pt>
          <cx:pt idx="8552">170000</cx:pt>
          <cx:pt idx="8553">140000</cx:pt>
          <cx:pt idx="8554">10000</cx:pt>
          <cx:pt idx="8555">90000</cx:pt>
          <cx:pt idx="8556">210000</cx:pt>
          <cx:pt idx="8557">60000</cx:pt>
          <cx:pt idx="8558">30000</cx:pt>
          <cx:pt idx="8559">180000</cx:pt>
          <cx:pt idx="8560">20000</cx:pt>
          <cx:pt idx="8561">190000</cx:pt>
          <cx:pt idx="8562">360000</cx:pt>
          <cx:pt idx="8563">180000</cx:pt>
          <cx:pt idx="8564">90000</cx:pt>
          <cx:pt idx="8565">110000</cx:pt>
          <cx:pt idx="8566">150000</cx:pt>
          <cx:pt idx="8567">150000</cx:pt>
          <cx:pt idx="8568">90000</cx:pt>
          <cx:pt idx="8569">190000</cx:pt>
          <cx:pt idx="8570">180000</cx:pt>
          <cx:pt idx="8571">320000</cx:pt>
          <cx:pt idx="8572">300000</cx:pt>
          <cx:pt idx="8573">120000</cx:pt>
          <cx:pt idx="8574">250000</cx:pt>
          <cx:pt idx="8575">70000</cx:pt>
          <cx:pt idx="8576">120000</cx:pt>
          <cx:pt idx="8577">320000</cx:pt>
          <cx:pt idx="8578">470000</cx:pt>
          <cx:pt idx="8579">40000</cx:pt>
          <cx:pt idx="8580">100000</cx:pt>
          <cx:pt idx="8581">70000</cx:pt>
          <cx:pt idx="8582">100000</cx:pt>
          <cx:pt idx="8583">180000</cx:pt>
          <cx:pt idx="8584">220000</cx:pt>
          <cx:pt idx="8585">110000</cx:pt>
          <cx:pt idx="8586">170000</cx:pt>
          <cx:pt idx="8587">190000</cx:pt>
          <cx:pt idx="8588">60000</cx:pt>
          <cx:pt idx="8589">130000</cx:pt>
          <cx:pt idx="8590">100000</cx:pt>
          <cx:pt idx="8591">40000</cx:pt>
          <cx:pt idx="8592">50000</cx:pt>
          <cx:pt idx="8593">70000</cx:pt>
          <cx:pt idx="8594">230000</cx:pt>
          <cx:pt idx="8595">60000</cx:pt>
          <cx:pt idx="8596">90000</cx:pt>
          <cx:pt idx="8597">150000</cx:pt>
          <cx:pt idx="8598">110000</cx:pt>
          <cx:pt idx="8599">80000</cx:pt>
          <cx:pt idx="8600">20000</cx:pt>
          <cx:pt idx="8601">170000</cx:pt>
          <cx:pt idx="8602">560000</cx:pt>
          <cx:pt idx="8603">80000</cx:pt>
          <cx:pt idx="8604">60000</cx:pt>
          <cx:pt idx="8605">90000</cx:pt>
          <cx:pt idx="8606">350000</cx:pt>
          <cx:pt idx="8607">30000</cx:pt>
          <cx:pt idx="8608">690000</cx:pt>
          <cx:pt idx="8609">180000</cx:pt>
          <cx:pt idx="8610">110000</cx:pt>
          <cx:pt idx="8611">80000</cx:pt>
          <cx:pt idx="8612">460000</cx:pt>
          <cx:pt idx="8613">210000</cx:pt>
          <cx:pt idx="8614">240000</cx:pt>
          <cx:pt idx="8615">500000</cx:pt>
          <cx:pt idx="8616">100000</cx:pt>
          <cx:pt idx="8617">20000</cx:pt>
          <cx:pt idx="8618">110000</cx:pt>
          <cx:pt idx="8619">60000</cx:pt>
          <cx:pt idx="8620">280000</cx:pt>
          <cx:pt idx="8621">170000</cx:pt>
          <cx:pt idx="8622">70000</cx:pt>
          <cx:pt idx="8623">90000</cx:pt>
          <cx:pt idx="8624">410000</cx:pt>
          <cx:pt idx="8625">230000</cx:pt>
          <cx:pt idx="8626">320000</cx:pt>
          <cx:pt idx="8627">70000</cx:pt>
          <cx:pt idx="8628">140000</cx:pt>
          <cx:pt idx="8629">80000</cx:pt>
          <cx:pt idx="8630">60000</cx:pt>
          <cx:pt idx="8631">70000</cx:pt>
          <cx:pt idx="8632">80000</cx:pt>
          <cx:pt idx="8633">90000</cx:pt>
          <cx:pt idx="8634">130000</cx:pt>
          <cx:pt idx="8635">220000</cx:pt>
          <cx:pt idx="8636">620000</cx:pt>
          <cx:pt idx="8637">50000</cx:pt>
          <cx:pt idx="8638">170000</cx:pt>
          <cx:pt idx="8639">110000</cx:pt>
          <cx:pt idx="8640">190000</cx:pt>
          <cx:pt idx="8641">60000</cx:pt>
          <cx:pt idx="8642">190000</cx:pt>
          <cx:pt idx="8643">190000</cx:pt>
          <cx:pt idx="8644">200000</cx:pt>
          <cx:pt idx="8645">60000</cx:pt>
          <cx:pt idx="8646">80000</cx:pt>
          <cx:pt idx="8647">180000</cx:pt>
          <cx:pt idx="8648">170000</cx:pt>
          <cx:pt idx="8649">340000</cx:pt>
          <cx:pt idx="8650">70000</cx:pt>
          <cx:pt idx="8651">150000</cx:pt>
          <cx:pt idx="8652">180000</cx:pt>
          <cx:pt idx="8653">70000</cx:pt>
          <cx:pt idx="8654">70000</cx:pt>
          <cx:pt idx="8655">250000</cx:pt>
          <cx:pt idx="8656">150000</cx:pt>
          <cx:pt idx="8657">120000</cx:pt>
          <cx:pt idx="8658">110000</cx:pt>
          <cx:pt idx="8659">120000</cx:pt>
          <cx:pt idx="8660">120000</cx:pt>
          <cx:pt idx="8661">140000</cx:pt>
          <cx:pt idx="8662">90000</cx:pt>
          <cx:pt idx="8663">320000</cx:pt>
          <cx:pt idx="8664">70000</cx:pt>
          <cx:pt idx="8665">160000</cx:pt>
          <cx:pt idx="8666">50000</cx:pt>
          <cx:pt idx="8667">170000</cx:pt>
          <cx:pt idx="8668">240000</cx:pt>
          <cx:pt idx="8669">220000</cx:pt>
          <cx:pt idx="8670">90000</cx:pt>
          <cx:pt idx="8671">100000</cx:pt>
          <cx:pt idx="8672">150000</cx:pt>
          <cx:pt idx="8673">70000</cx:pt>
          <cx:pt idx="8674">80000</cx:pt>
          <cx:pt idx="8675">70000</cx:pt>
          <cx:pt idx="8676">80000</cx:pt>
          <cx:pt idx="8677">100000</cx:pt>
          <cx:pt idx="8678">150000</cx:pt>
          <cx:pt idx="8679">260000</cx:pt>
          <cx:pt idx="8680">80000</cx:pt>
          <cx:pt idx="8681">100000</cx:pt>
          <cx:pt idx="8682">140000</cx:pt>
          <cx:pt idx="8683">100000</cx:pt>
          <cx:pt idx="8684">370000</cx:pt>
          <cx:pt idx="8685">90000</cx:pt>
          <cx:pt idx="8686">70000</cx:pt>
          <cx:pt idx="8687">100000</cx:pt>
          <cx:pt idx="8688">70000</cx:pt>
          <cx:pt idx="8689">270000</cx:pt>
          <cx:pt idx="8690">170000</cx:pt>
          <cx:pt idx="8691">120000</cx:pt>
          <cx:pt idx="8692">230000</cx:pt>
          <cx:pt idx="8693">200000</cx:pt>
          <cx:pt idx="8694">280000</cx:pt>
          <cx:pt idx="8695">210000</cx:pt>
          <cx:pt idx="8696">50000</cx:pt>
          <cx:pt idx="8697">150000</cx:pt>
          <cx:pt idx="8698">90000</cx:pt>
          <cx:pt idx="8699">100000</cx:pt>
          <cx:pt idx="8700">110000</cx:pt>
          <cx:pt idx="8701">160000</cx:pt>
          <cx:pt idx="8702">70000</cx:pt>
          <cx:pt idx="8703">260000</cx:pt>
          <cx:pt idx="8704">130000</cx:pt>
          <cx:pt idx="8705">80000</cx:pt>
          <cx:pt idx="8706">140000</cx:pt>
          <cx:pt idx="8707">80000</cx:pt>
          <cx:pt idx="8708">330000</cx:pt>
          <cx:pt idx="8709">130000</cx:pt>
          <cx:pt idx="8710">230000</cx:pt>
          <cx:pt idx="8711">190000</cx:pt>
          <cx:pt idx="8712">30000</cx:pt>
          <cx:pt idx="8713">230000</cx:pt>
          <cx:pt idx="8714">170000</cx:pt>
          <cx:pt idx="8715">60000</cx:pt>
          <cx:pt idx="8716">110000</cx:pt>
          <cx:pt idx="8717">80000</cx:pt>
          <cx:pt idx="8718">70000</cx:pt>
          <cx:pt idx="8719">190000</cx:pt>
          <cx:pt idx="8720">40000</cx:pt>
          <cx:pt idx="8721">70000</cx:pt>
          <cx:pt idx="8722">210000</cx:pt>
          <cx:pt idx="8723">520000</cx:pt>
          <cx:pt idx="8724">50000</cx:pt>
          <cx:pt idx="8725">110000</cx:pt>
          <cx:pt idx="8726">50000</cx:pt>
          <cx:pt idx="8727">130000</cx:pt>
          <cx:pt idx="8728">60000</cx:pt>
          <cx:pt idx="8729">50000</cx:pt>
          <cx:pt idx="8730">60000</cx:pt>
          <cx:pt idx="8731">60000</cx:pt>
          <cx:pt idx="8732">170000</cx:pt>
          <cx:pt idx="8733">120000</cx:pt>
          <cx:pt idx="8734">60000</cx:pt>
          <cx:pt idx="8735">300000</cx:pt>
          <cx:pt idx="8736">110000</cx:pt>
          <cx:pt idx="8737">50000</cx:pt>
          <cx:pt idx="8738">100000</cx:pt>
          <cx:pt idx="8739">110000</cx:pt>
          <cx:pt idx="8740">90000</cx:pt>
          <cx:pt idx="8741">70000</cx:pt>
          <cx:pt idx="8742">30000</cx:pt>
          <cx:pt idx="8743">60000</cx:pt>
          <cx:pt idx="8744">190000</cx:pt>
          <cx:pt idx="8745">90000</cx:pt>
          <cx:pt idx="8746">100000</cx:pt>
          <cx:pt idx="8747">310000</cx:pt>
          <cx:pt idx="8748">30000</cx:pt>
          <cx:pt idx="8749">70000</cx:pt>
          <cx:pt idx="8750">100000</cx:pt>
          <cx:pt idx="8751">40000</cx:pt>
          <cx:pt idx="8752">170000</cx:pt>
          <cx:pt idx="8753">240000</cx:pt>
          <cx:pt idx="8754">50000</cx:pt>
          <cx:pt idx="8755">140000</cx:pt>
          <cx:pt idx="8756">80000</cx:pt>
          <cx:pt idx="8757">70000</cx:pt>
          <cx:pt idx="8758">20000</cx:pt>
          <cx:pt idx="8759">90000</cx:pt>
          <cx:pt idx="8760">580000</cx:pt>
          <cx:pt idx="8761">80000</cx:pt>
          <cx:pt idx="8762">100000</cx:pt>
          <cx:pt idx="8763">20000</cx:pt>
          <cx:pt idx="8764">130000</cx:pt>
          <cx:pt idx="8765">50000</cx:pt>
          <cx:pt idx="8766">130000</cx:pt>
          <cx:pt idx="8767">80000</cx:pt>
          <cx:pt idx="8768">200000</cx:pt>
          <cx:pt idx="8769">200000</cx:pt>
          <cx:pt idx="8770">30000</cx:pt>
          <cx:pt idx="8771">80000</cx:pt>
          <cx:pt idx="8772">110000</cx:pt>
          <cx:pt idx="8773">150000</cx:pt>
          <cx:pt idx="8774">60000</cx:pt>
          <cx:pt idx="8775">160000</cx:pt>
          <cx:pt idx="8776">400000</cx:pt>
          <cx:pt idx="8777">80000</cx:pt>
          <cx:pt idx="8778">340000</cx:pt>
          <cx:pt idx="8779">310000</cx:pt>
          <cx:pt idx="8780">170000</cx:pt>
          <cx:pt idx="8781">370000</cx:pt>
          <cx:pt idx="8782">70000</cx:pt>
          <cx:pt idx="8783">90000</cx:pt>
          <cx:pt idx="8784">80000</cx:pt>
          <cx:pt idx="8785">100000</cx:pt>
          <cx:pt idx="8786">240000</cx:pt>
          <cx:pt idx="8787">110000</cx:pt>
          <cx:pt idx="8788">310000</cx:pt>
          <cx:pt idx="8789">140000</cx:pt>
          <cx:pt idx="8790">360000</cx:pt>
          <cx:pt idx="8791">30000</cx:pt>
          <cx:pt idx="8792">120000</cx:pt>
          <cx:pt idx="8793">160000</cx:pt>
          <cx:pt idx="8794">340000</cx:pt>
          <cx:pt idx="8795">60000</cx:pt>
          <cx:pt idx="8796">40000</cx:pt>
          <cx:pt idx="8797">80000</cx:pt>
          <cx:pt idx="8798">170000</cx:pt>
          <cx:pt idx="8799">90000</cx:pt>
          <cx:pt idx="8800">500000</cx:pt>
          <cx:pt idx="8801">60000</cx:pt>
          <cx:pt idx="8802">150000</cx:pt>
          <cx:pt idx="8803">90000</cx:pt>
          <cx:pt idx="8804">40000</cx:pt>
          <cx:pt idx="8805">160000</cx:pt>
          <cx:pt idx="8806">50000</cx:pt>
          <cx:pt idx="8807">230000</cx:pt>
          <cx:pt idx="8808">220000</cx:pt>
          <cx:pt idx="8809">70000</cx:pt>
          <cx:pt idx="8810">140000</cx:pt>
          <cx:pt idx="8811">80000</cx:pt>
          <cx:pt idx="8812">450000</cx:pt>
          <cx:pt idx="8813">200000</cx:pt>
          <cx:pt idx="8814">90000</cx:pt>
          <cx:pt idx="8815">80000</cx:pt>
          <cx:pt idx="8816">290000</cx:pt>
          <cx:pt idx="8817">90000</cx:pt>
          <cx:pt idx="8818">130000</cx:pt>
          <cx:pt idx="8819">200000</cx:pt>
          <cx:pt idx="8820">820000</cx:pt>
          <cx:pt idx="8821">80000</cx:pt>
          <cx:pt idx="8822">90000</cx:pt>
          <cx:pt idx="8823">100000</cx:pt>
          <cx:pt idx="8824">160000</cx:pt>
          <cx:pt idx="8825">60000</cx:pt>
          <cx:pt idx="8826">70000</cx:pt>
          <cx:pt idx="8827">100000</cx:pt>
          <cx:pt idx="8828">160000</cx:pt>
          <cx:pt idx="8829">70000</cx:pt>
          <cx:pt idx="8830">90000</cx:pt>
          <cx:pt idx="8831">50000</cx:pt>
          <cx:pt idx="8832">70000</cx:pt>
          <cx:pt idx="8833">100000</cx:pt>
          <cx:pt idx="8834">40000</cx:pt>
          <cx:pt idx="8835">220000</cx:pt>
          <cx:pt idx="8836">40000</cx:pt>
          <cx:pt idx="8837">90000</cx:pt>
          <cx:pt idx="8838">90000</cx:pt>
          <cx:pt idx="8839">300000</cx:pt>
          <cx:pt idx="8840">120000</cx:pt>
          <cx:pt idx="8841">70000</cx:pt>
          <cx:pt idx="8842">160000</cx:pt>
          <cx:pt idx="8843">250000</cx:pt>
          <cx:pt idx="8844">40000</cx:pt>
          <cx:pt idx="8845">130000</cx:pt>
          <cx:pt idx="8846">60000</cx:pt>
          <cx:pt idx="8847">650000</cx:pt>
          <cx:pt idx="8848">270000</cx:pt>
          <cx:pt idx="8849">90000</cx:pt>
          <cx:pt idx="8850">130000</cx:pt>
          <cx:pt idx="8851">130000</cx:pt>
          <cx:pt idx="8852">70000</cx:pt>
          <cx:pt idx="8853">210000</cx:pt>
          <cx:pt idx="8854">240000</cx:pt>
          <cx:pt idx="8855">80000</cx:pt>
          <cx:pt idx="8856">10000</cx:pt>
          <cx:pt idx="8857">150000</cx:pt>
          <cx:pt idx="8858">60000</cx:pt>
          <cx:pt idx="8859">140000</cx:pt>
          <cx:pt idx="8860">100000</cx:pt>
          <cx:pt idx="8861">530000</cx:pt>
          <cx:pt idx="8862">160000</cx:pt>
          <cx:pt idx="8863">120000</cx:pt>
          <cx:pt idx="8864">320000</cx:pt>
          <cx:pt idx="8865">170000</cx:pt>
          <cx:pt idx="8866">100000</cx:pt>
          <cx:pt idx="8867">200000</cx:pt>
          <cx:pt idx="8868">290000</cx:pt>
          <cx:pt idx="8869">310000</cx:pt>
          <cx:pt idx="8870">110000</cx:pt>
          <cx:pt idx="8871">480000</cx:pt>
          <cx:pt idx="8872">80000</cx:pt>
          <cx:pt idx="8873">150000</cx:pt>
          <cx:pt idx="8874">100000</cx:pt>
          <cx:pt idx="8875">90000</cx:pt>
          <cx:pt idx="8876">110000</cx:pt>
          <cx:pt idx="8877">150000</cx:pt>
          <cx:pt idx="8878">120000</cx:pt>
          <cx:pt idx="8879">250000</cx:pt>
          <cx:pt idx="8880">120000</cx:pt>
          <cx:pt idx="8881">130000</cx:pt>
          <cx:pt idx="8882">160000</cx:pt>
          <cx:pt idx="8883">170000</cx:pt>
          <cx:pt idx="8884">80000</cx:pt>
          <cx:pt idx="8885">80000</cx:pt>
          <cx:pt idx="8886">460000</cx:pt>
          <cx:pt idx="8887">130000</cx:pt>
          <cx:pt idx="8888">500000</cx:pt>
          <cx:pt idx="8889">50000</cx:pt>
          <cx:pt idx="8890">100000</cx:pt>
          <cx:pt idx="8891">470000</cx:pt>
          <cx:pt idx="8892">70000</cx:pt>
          <cx:pt idx="8893">100000</cx:pt>
          <cx:pt idx="8894">30000</cx:pt>
          <cx:pt idx="8895">90000</cx:pt>
          <cx:pt idx="8896">60000</cx:pt>
          <cx:pt idx="8897">60000</cx:pt>
          <cx:pt idx="8898">20000</cx:pt>
          <cx:pt idx="8899">300000</cx:pt>
          <cx:pt idx="8900">60000</cx:pt>
          <cx:pt idx="8901">50000</cx:pt>
          <cx:pt idx="8902">160000</cx:pt>
          <cx:pt idx="8903">160000</cx:pt>
          <cx:pt idx="8904">120000</cx:pt>
          <cx:pt idx="8905">250000</cx:pt>
          <cx:pt idx="8906">180000</cx:pt>
          <cx:pt idx="8907">40000</cx:pt>
          <cx:pt idx="8908">50000</cx:pt>
          <cx:pt idx="8909">200000</cx:pt>
          <cx:pt idx="8910">10000</cx:pt>
          <cx:pt idx="8911">190000</cx:pt>
          <cx:pt idx="8912">170000</cx:pt>
          <cx:pt idx="8913">270000</cx:pt>
          <cx:pt idx="8914">80000</cx:pt>
          <cx:pt idx="8915">120000</cx:pt>
          <cx:pt idx="8916">80000</cx:pt>
          <cx:pt idx="8917">50000</cx:pt>
          <cx:pt idx="8918">190000</cx:pt>
          <cx:pt idx="8919">220000</cx:pt>
          <cx:pt idx="8920">110000</cx:pt>
          <cx:pt idx="8921">50000</cx:pt>
          <cx:pt idx="8922">50000</cx:pt>
          <cx:pt idx="8923">230000</cx:pt>
          <cx:pt idx="8924">20000</cx:pt>
          <cx:pt idx="8925">210000</cx:pt>
          <cx:pt idx="8926">50000</cx:pt>
          <cx:pt idx="8927">120000</cx:pt>
          <cx:pt idx="8928">270000</cx:pt>
          <cx:pt idx="8929">130000</cx:pt>
          <cx:pt idx="8930">110000</cx:pt>
          <cx:pt idx="8931">150000</cx:pt>
          <cx:pt idx="8932">160000</cx:pt>
          <cx:pt idx="8933">70000</cx:pt>
          <cx:pt idx="8934">140000</cx:pt>
          <cx:pt idx="8935">180000</cx:pt>
          <cx:pt idx="8936">200000</cx:pt>
          <cx:pt idx="8937">80000</cx:pt>
          <cx:pt idx="8938">210000</cx:pt>
          <cx:pt idx="8939">250000</cx:pt>
          <cx:pt idx="8940">70000</cx:pt>
          <cx:pt idx="8941">150000</cx:pt>
          <cx:pt idx="8942">520000</cx:pt>
          <cx:pt idx="8943">350000</cx:pt>
          <cx:pt idx="8944">260000</cx:pt>
          <cx:pt idx="8945">70000</cx:pt>
          <cx:pt idx="8946">220000</cx:pt>
          <cx:pt idx="8947">380000</cx:pt>
          <cx:pt idx="8948">270000</cx:pt>
          <cx:pt idx="8949">140000</cx:pt>
          <cx:pt idx="8950">270000</cx:pt>
          <cx:pt idx="8951">220000</cx:pt>
          <cx:pt idx="8952">60000</cx:pt>
          <cx:pt idx="8953">130000</cx:pt>
          <cx:pt idx="8954">470000</cx:pt>
          <cx:pt idx="8955">80000</cx:pt>
          <cx:pt idx="8956">170000</cx:pt>
          <cx:pt idx="8957">50000</cx:pt>
          <cx:pt idx="8958">70000</cx:pt>
          <cx:pt idx="8959">140000</cx:pt>
          <cx:pt idx="8960">50000</cx:pt>
          <cx:pt idx="8961">230000</cx:pt>
          <cx:pt idx="8962">60000</cx:pt>
          <cx:pt idx="8963">110000</cx:pt>
          <cx:pt idx="8964">40000</cx:pt>
          <cx:pt idx="8965">60000</cx:pt>
          <cx:pt idx="8966">100000</cx:pt>
          <cx:pt idx="8967">50000</cx:pt>
          <cx:pt idx="8968">90000</cx:pt>
          <cx:pt idx="8969">10000</cx:pt>
          <cx:pt idx="8970">230000</cx:pt>
          <cx:pt idx="8971">70000</cx:pt>
          <cx:pt idx="8972">80000</cx:pt>
          <cx:pt idx="8973">70000</cx:pt>
          <cx:pt idx="8974">190000</cx:pt>
          <cx:pt idx="8975">160000</cx:pt>
          <cx:pt idx="8976">50000</cx:pt>
          <cx:pt idx="8977">20000</cx:pt>
          <cx:pt idx="8978">370000</cx:pt>
          <cx:pt idx="8979">60000</cx:pt>
          <cx:pt idx="8980">90000</cx:pt>
          <cx:pt idx="8981">160000</cx:pt>
          <cx:pt idx="8982">160000</cx:pt>
          <cx:pt idx="8983">300000</cx:pt>
          <cx:pt idx="8984">120000</cx:pt>
          <cx:pt idx="8985">80000</cx:pt>
          <cx:pt idx="8986">140000</cx:pt>
          <cx:pt idx="8987">20000</cx:pt>
          <cx:pt idx="8988">160000</cx:pt>
          <cx:pt idx="8989">100000</cx:pt>
          <cx:pt idx="8990">140000</cx:pt>
          <cx:pt idx="8991">390000</cx:pt>
          <cx:pt idx="8992">80000</cx:pt>
          <cx:pt idx="8993">70000</cx:pt>
          <cx:pt idx="8994">80000</cx:pt>
          <cx:pt idx="8995">120000</cx:pt>
          <cx:pt idx="8996">140000</cx:pt>
          <cx:pt idx="8997">60000</cx:pt>
          <cx:pt idx="8998">70000</cx:pt>
          <cx:pt idx="8999">100000</cx:pt>
          <cx:pt idx="9000">360000</cx:pt>
          <cx:pt idx="9001">20000</cx:pt>
          <cx:pt idx="9002">120000</cx:pt>
          <cx:pt idx="9003">500000</cx:pt>
          <cx:pt idx="9004">110000</cx:pt>
          <cx:pt idx="9005">80000</cx:pt>
          <cx:pt idx="9006">330000</cx:pt>
          <cx:pt idx="9007">110000</cx:pt>
          <cx:pt idx="9008">1280000</cx:pt>
          <cx:pt idx="9009">40000</cx:pt>
          <cx:pt idx="9010">100000</cx:pt>
          <cx:pt idx="9011">120000</cx:pt>
          <cx:pt idx="9012">310000</cx:pt>
          <cx:pt idx="9013">10000</cx:pt>
          <cx:pt idx="9014">320000</cx:pt>
          <cx:pt idx="9015">70000</cx:pt>
          <cx:pt idx="9016">190000</cx:pt>
          <cx:pt idx="9017">110000</cx:pt>
          <cx:pt idx="9018">90000</cx:pt>
          <cx:pt idx="9019">390000</cx:pt>
          <cx:pt idx="9020">310000</cx:pt>
          <cx:pt idx="9021">10000</cx:pt>
          <cx:pt idx="9022">180000</cx:pt>
          <cx:pt idx="9023">230000</cx:pt>
          <cx:pt idx="9024">160000</cx:pt>
          <cx:pt idx="9025">170000</cx:pt>
          <cx:pt idx="9026">80000</cx:pt>
          <cx:pt idx="9027">50000</cx:pt>
          <cx:pt idx="9028">120000</cx:pt>
          <cx:pt idx="9029">80000</cx:pt>
          <cx:pt idx="9030">40000</cx:pt>
          <cx:pt idx="9031">230000</cx:pt>
          <cx:pt idx="9032">90000</cx:pt>
          <cx:pt idx="9033">50000</cx:pt>
          <cx:pt idx="9034">130000</cx:pt>
          <cx:pt idx="9035">100000</cx:pt>
          <cx:pt idx="9036">110000</cx:pt>
          <cx:pt idx="9037">60000</cx:pt>
          <cx:pt idx="9038">290000</cx:pt>
          <cx:pt idx="9039">50000</cx:pt>
          <cx:pt idx="9040">170000</cx:pt>
          <cx:pt idx="9041">60000</cx:pt>
          <cx:pt idx="9042">60000</cx:pt>
          <cx:pt idx="9043">70000</cx:pt>
          <cx:pt idx="9044">100000</cx:pt>
          <cx:pt idx="9045">60000</cx:pt>
          <cx:pt idx="9046">80000</cx:pt>
          <cx:pt idx="9047">70000</cx:pt>
          <cx:pt idx="9048">150000</cx:pt>
          <cx:pt idx="9049">120000</cx:pt>
          <cx:pt idx="9050">30000</cx:pt>
          <cx:pt idx="9051">210000</cx:pt>
          <cx:pt idx="9052">110000</cx:pt>
          <cx:pt idx="9053">170000</cx:pt>
          <cx:pt idx="9054">60000</cx:pt>
          <cx:pt idx="9055">50000</cx:pt>
          <cx:pt idx="9056">60000</cx:pt>
          <cx:pt idx="9057">120000</cx:pt>
          <cx:pt idx="9058">750000</cx:pt>
          <cx:pt idx="9059">60000</cx:pt>
          <cx:pt idx="9060">50000</cx:pt>
          <cx:pt idx="9061">70000</cx:pt>
          <cx:pt idx="9062">70000</cx:pt>
          <cx:pt idx="9063">140000</cx:pt>
          <cx:pt idx="9064">160000</cx:pt>
          <cx:pt idx="9065">120000</cx:pt>
          <cx:pt idx="9066">120000</cx:pt>
          <cx:pt idx="9067">60000</cx:pt>
          <cx:pt idx="9068">240000</cx:pt>
          <cx:pt idx="9069">90000</cx:pt>
          <cx:pt idx="9070">300000</cx:pt>
          <cx:pt idx="9071">90000</cx:pt>
          <cx:pt idx="9072">260000</cx:pt>
          <cx:pt idx="9073">70000</cx:pt>
          <cx:pt idx="9074">110000</cx:pt>
          <cx:pt idx="9075">100000</cx:pt>
          <cx:pt idx="9076">410000</cx:pt>
          <cx:pt idx="9077">60000</cx:pt>
          <cx:pt idx="9078">500000</cx:pt>
          <cx:pt idx="9079">600000</cx:pt>
          <cx:pt idx="9080">30000</cx:pt>
          <cx:pt idx="9081">80000</cx:pt>
          <cx:pt idx="9082">570000</cx:pt>
          <cx:pt idx="9083">200000</cx:pt>
          <cx:pt idx="9084">70000</cx:pt>
          <cx:pt idx="9085">650000</cx:pt>
          <cx:pt idx="9086">160000</cx:pt>
          <cx:pt idx="9087">170000</cx:pt>
          <cx:pt idx="9088">160000</cx:pt>
          <cx:pt idx="9089">40000</cx:pt>
          <cx:pt idx="9090">70000</cx:pt>
          <cx:pt idx="9091">90000</cx:pt>
          <cx:pt idx="9092">100000</cx:pt>
          <cx:pt idx="9093">80000</cx:pt>
          <cx:pt idx="9094">80000</cx:pt>
          <cx:pt idx="9095">120000</cx:pt>
          <cx:pt idx="9096">180000</cx:pt>
          <cx:pt idx="9097">170000</cx:pt>
          <cx:pt idx="9098">170000</cx:pt>
          <cx:pt idx="9099">130000</cx:pt>
          <cx:pt idx="9100">100000</cx:pt>
          <cx:pt idx="9101">160000</cx:pt>
          <cx:pt idx="9102">180000</cx:pt>
          <cx:pt idx="9103">100000</cx:pt>
          <cx:pt idx="9104">70000</cx:pt>
          <cx:pt idx="9105">150000</cx:pt>
          <cx:pt idx="9106">60000</cx:pt>
          <cx:pt idx="9107">90000</cx:pt>
          <cx:pt idx="9108">60000</cx:pt>
          <cx:pt idx="9109">90000</cx:pt>
          <cx:pt idx="9110">230000</cx:pt>
          <cx:pt idx="9111">70000</cx:pt>
          <cx:pt idx="9112">440000</cx:pt>
          <cx:pt idx="9113">130000</cx:pt>
          <cx:pt idx="9114">190000</cx:pt>
          <cx:pt idx="9115">130000</cx:pt>
          <cx:pt idx="9116">190000</cx:pt>
          <cx:pt idx="9117">360000</cx:pt>
          <cx:pt idx="9118">100000</cx:pt>
          <cx:pt idx="9119">50000</cx:pt>
          <cx:pt idx="9120">150000</cx:pt>
          <cx:pt idx="9121">220000</cx:pt>
          <cx:pt idx="9122">90000</cx:pt>
          <cx:pt idx="9123">90000</cx:pt>
          <cx:pt idx="9124">40000</cx:pt>
          <cx:pt idx="9125">120000</cx:pt>
          <cx:pt idx="9126">140000</cx:pt>
          <cx:pt idx="9127">130000</cx:pt>
          <cx:pt idx="9128">90000</cx:pt>
          <cx:pt idx="9129">190000</cx:pt>
          <cx:pt idx="9130">80000</cx:pt>
          <cx:pt idx="9131">70000</cx:pt>
          <cx:pt idx="9132">50000</cx:pt>
          <cx:pt idx="9133">180000</cx:pt>
          <cx:pt idx="9134">480000</cx:pt>
          <cx:pt idx="9135">90000</cx:pt>
          <cx:pt idx="9136">360000</cx:pt>
          <cx:pt idx="9137">30000</cx:pt>
          <cx:pt idx="9138">60000</cx:pt>
          <cx:pt idx="9139">80000</cx:pt>
          <cx:pt idx="9140">90000</cx:pt>
          <cx:pt idx="9141">210000</cx:pt>
          <cx:pt idx="9142">40000</cx:pt>
          <cx:pt idx="9143">300000</cx:pt>
          <cx:pt idx="9144">120000</cx:pt>
          <cx:pt idx="9145">60000</cx:pt>
          <cx:pt idx="9146">90000</cx:pt>
          <cx:pt idx="9147">510000</cx:pt>
          <cx:pt idx="9148">180000</cx:pt>
          <cx:pt idx="9149">260000</cx:pt>
          <cx:pt idx="9150">100000</cx:pt>
          <cx:pt idx="9151">90000</cx:pt>
          <cx:pt idx="9152">180000</cx:pt>
          <cx:pt idx="9153">140000</cx:pt>
          <cx:pt idx="9154">290000</cx:pt>
          <cx:pt idx="9155">20000</cx:pt>
          <cx:pt idx="9156">80000</cx:pt>
          <cx:pt idx="9157">100000</cx:pt>
          <cx:pt idx="9158">300000</cx:pt>
          <cx:pt idx="9159">50000</cx:pt>
          <cx:pt idx="9160">120000</cx:pt>
          <cx:pt idx="9161">260000</cx:pt>
          <cx:pt idx="9162">120000</cx:pt>
          <cx:pt idx="9163">70000</cx:pt>
          <cx:pt idx="9164">80000</cx:pt>
          <cx:pt idx="9165">330000</cx:pt>
          <cx:pt idx="9166">180000</cx:pt>
          <cx:pt idx="9167">90000</cx:pt>
          <cx:pt idx="9168">90000</cx:pt>
          <cx:pt idx="9169">250000</cx:pt>
          <cx:pt idx="9170">90000</cx:pt>
          <cx:pt idx="9171">250000</cx:pt>
          <cx:pt idx="9172">340000</cx:pt>
          <cx:pt idx="9173">210000</cx:pt>
          <cx:pt idx="9174">70000</cx:pt>
          <cx:pt idx="9175">130000</cx:pt>
          <cx:pt idx="9176">180000</cx:pt>
          <cx:pt idx="9177">90000</cx:pt>
          <cx:pt idx="9178">60000</cx:pt>
          <cx:pt idx="9179">410000</cx:pt>
          <cx:pt idx="9180">240000</cx:pt>
          <cx:pt idx="9181">90000</cx:pt>
          <cx:pt idx="9182">120000</cx:pt>
          <cx:pt idx="9183">140000</cx:pt>
          <cx:pt idx="9184">160000</cx:pt>
          <cx:pt idx="9185">130000</cx:pt>
          <cx:pt idx="9186">240000</cx:pt>
          <cx:pt idx="9187">90000</cx:pt>
          <cx:pt idx="9188">150000</cx:pt>
          <cx:pt idx="9189">140000</cx:pt>
          <cx:pt idx="9190">160000</cx:pt>
          <cx:pt idx="9191">620000</cx:pt>
          <cx:pt idx="9192">120000</cx:pt>
          <cx:pt idx="9193">350000</cx:pt>
          <cx:pt idx="9194">70000</cx:pt>
          <cx:pt idx="9195">330000</cx:pt>
          <cx:pt idx="9196">60000</cx:pt>
          <cx:pt idx="9197">60000</cx:pt>
          <cx:pt idx="9198">360000</cx:pt>
          <cx:pt idx="9199">130000</cx:pt>
          <cx:pt idx="9200">120000</cx:pt>
          <cx:pt idx="9201">380000</cx:pt>
          <cx:pt idx="9202">80000</cx:pt>
          <cx:pt idx="9203">130000</cx:pt>
          <cx:pt idx="9204">130000</cx:pt>
          <cx:pt idx="9205">130000</cx:pt>
          <cx:pt idx="9206">220000</cx:pt>
          <cx:pt idx="9207">70000</cx:pt>
          <cx:pt idx="9208">110000</cx:pt>
          <cx:pt idx="9209">170000</cx:pt>
          <cx:pt idx="9210">170000</cx:pt>
          <cx:pt idx="9211">80000</cx:pt>
          <cx:pt idx="9212">140000</cx:pt>
          <cx:pt idx="9213">50000</cx:pt>
          <cx:pt idx="9214">150000</cx:pt>
          <cx:pt idx="9215">510000</cx:pt>
          <cx:pt idx="9216">110000</cx:pt>
          <cx:pt idx="9217">70000</cx:pt>
          <cx:pt idx="9218">210000</cx:pt>
          <cx:pt idx="9219">30000</cx:pt>
          <cx:pt idx="9220">180000</cx:pt>
          <cx:pt idx="9221">80000</cx:pt>
          <cx:pt idx="9222">80000</cx:pt>
          <cx:pt idx="9223">130000</cx:pt>
          <cx:pt idx="9224">60000</cx:pt>
          <cx:pt idx="9225">330000</cx:pt>
          <cx:pt idx="9226">220000</cx:pt>
          <cx:pt idx="9227">80000</cx:pt>
          <cx:pt idx="9228">70000</cx:pt>
          <cx:pt idx="9229">40000</cx:pt>
          <cx:pt idx="9230">220000</cx:pt>
          <cx:pt idx="9231">60000</cx:pt>
          <cx:pt idx="9232">260000</cx:pt>
          <cx:pt idx="9233">50000</cx:pt>
          <cx:pt idx="9234">70000</cx:pt>
          <cx:pt idx="9235">230000</cx:pt>
          <cx:pt idx="9236">280000</cx:pt>
          <cx:pt idx="9237">40000</cx:pt>
          <cx:pt idx="9238">30000</cx:pt>
          <cx:pt idx="9239">320000</cx:pt>
          <cx:pt idx="9240">80000</cx:pt>
          <cx:pt idx="9241">100000</cx:pt>
          <cx:pt idx="9242">10000</cx:pt>
          <cx:pt idx="9243">110000</cx:pt>
          <cx:pt idx="9244">150000</cx:pt>
          <cx:pt idx="9245">530000</cx:pt>
          <cx:pt idx="9246">330000</cx:pt>
          <cx:pt idx="9247">60000</cx:pt>
          <cx:pt idx="9248">60000</cx:pt>
          <cx:pt idx="9249">190000</cx:pt>
          <cx:pt idx="9250">90000</cx:pt>
          <cx:pt idx="9251">520000</cx:pt>
          <cx:pt idx="9252">50000</cx:pt>
          <cx:pt idx="9253">410000</cx:pt>
          <cx:pt idx="9254">90000</cx:pt>
          <cx:pt idx="9255">160000</cx:pt>
          <cx:pt idx="9256">60000</cx:pt>
          <cx:pt idx="9257">40000</cx:pt>
          <cx:pt idx="9258">260000</cx:pt>
          <cx:pt idx="9259">90000</cx:pt>
          <cx:pt idx="9260">80000</cx:pt>
          <cx:pt idx="9261">70000</cx:pt>
          <cx:pt idx="9262">40000</cx:pt>
          <cx:pt idx="9263">90000</cx:pt>
          <cx:pt idx="9264">50000</cx:pt>
          <cx:pt idx="9265">480000</cx:pt>
          <cx:pt idx="9266">170000</cx:pt>
          <cx:pt idx="9267">140000</cx:pt>
          <cx:pt idx="9268">130000</cx:pt>
          <cx:pt idx="9269">140000</cx:pt>
          <cx:pt idx="9270">60000</cx:pt>
          <cx:pt idx="9271">270000</cx:pt>
          <cx:pt idx="9272">600000</cx:pt>
          <cx:pt idx="9273">60000</cx:pt>
          <cx:pt idx="9274">150000</cx:pt>
          <cx:pt idx="9275">330000</cx:pt>
          <cx:pt idx="9276">270000</cx:pt>
          <cx:pt idx="9277">50000</cx:pt>
          <cx:pt idx="9278">230000</cx:pt>
          <cx:pt idx="9279">90000</cx:pt>
          <cx:pt idx="9280">80000</cx:pt>
          <cx:pt idx="9281">640000</cx:pt>
          <cx:pt idx="9282">70000</cx:pt>
          <cx:pt idx="9283">180000</cx:pt>
          <cx:pt idx="9284">220000</cx:pt>
          <cx:pt idx="9285">360000</cx:pt>
          <cx:pt idx="9286">190000</cx:pt>
          <cx:pt idx="9287">30000</cx:pt>
          <cx:pt idx="9288">140000</cx:pt>
          <cx:pt idx="9289">180000</cx:pt>
          <cx:pt idx="9290">260000</cx:pt>
          <cx:pt idx="9291">250000</cx:pt>
          <cx:pt idx="9292">140000</cx:pt>
          <cx:pt idx="9293">60000</cx:pt>
          <cx:pt idx="9294">80000</cx:pt>
          <cx:pt idx="9295">60000</cx:pt>
          <cx:pt idx="9296">70000</cx:pt>
          <cx:pt idx="9297">200000</cx:pt>
          <cx:pt idx="9298">20000</cx:pt>
          <cx:pt idx="9299">120000</cx:pt>
          <cx:pt idx="9300">410000</cx:pt>
          <cx:pt idx="9301">60000</cx:pt>
          <cx:pt idx="9302">60000</cx:pt>
          <cx:pt idx="9303">60000</cx:pt>
          <cx:pt idx="9304">80000</cx:pt>
          <cx:pt idx="9305">100000</cx:pt>
          <cx:pt idx="9306">80000</cx:pt>
          <cx:pt idx="9307">350000</cx:pt>
          <cx:pt idx="9308">40000</cx:pt>
          <cx:pt idx="9309">70000</cx:pt>
          <cx:pt idx="9310">100000</cx:pt>
          <cx:pt idx="9311">60000</cx:pt>
          <cx:pt idx="9312">290000</cx:pt>
          <cx:pt idx="9313">560000</cx:pt>
          <cx:pt idx="9314">80000</cx:pt>
          <cx:pt idx="9315">390000</cx:pt>
          <cx:pt idx="9316">220000</cx:pt>
          <cx:pt idx="9317">150000</cx:pt>
          <cx:pt idx="9318">340000</cx:pt>
          <cx:pt idx="9319">80000</cx:pt>
          <cx:pt idx="9320">110000</cx:pt>
          <cx:pt idx="9321">330000</cx:pt>
          <cx:pt idx="9322">240000</cx:pt>
          <cx:pt idx="9323">80000</cx:pt>
          <cx:pt idx="9324">310000</cx:pt>
          <cx:pt idx="9325">90000</cx:pt>
          <cx:pt idx="9326">50000</cx:pt>
          <cx:pt idx="9327">190000</cx:pt>
          <cx:pt idx="9328">80000</cx:pt>
          <cx:pt idx="9329">70000</cx:pt>
          <cx:pt idx="9330">90000</cx:pt>
          <cx:pt idx="9331">400000</cx:pt>
          <cx:pt idx="9332">50000</cx:pt>
          <cx:pt idx="9333">330000</cx:pt>
          <cx:pt idx="9334">110000</cx:pt>
          <cx:pt idx="9335">70000</cx:pt>
          <cx:pt idx="9336">50000</cx:pt>
          <cx:pt idx="9337">410000</cx:pt>
          <cx:pt idx="9338">180000</cx:pt>
          <cx:pt idx="9339">120000</cx:pt>
          <cx:pt idx="9340">110000</cx:pt>
          <cx:pt idx="9341">150000</cx:pt>
          <cx:pt idx="9342">30000</cx:pt>
          <cx:pt idx="9343">60000</cx:pt>
          <cx:pt idx="9344">80000</cx:pt>
          <cx:pt idx="9345">70000</cx:pt>
          <cx:pt idx="9346">70000</cx:pt>
          <cx:pt idx="9347">170000</cx:pt>
          <cx:pt idx="9348">120000</cx:pt>
          <cx:pt idx="9349">90000</cx:pt>
          <cx:pt idx="9350">150000</cx:pt>
          <cx:pt idx="9351">160000</cx:pt>
          <cx:pt idx="9352">340000</cx:pt>
          <cx:pt idx="9353">110000</cx:pt>
          <cx:pt idx="9354">40000</cx:pt>
          <cx:pt idx="9355">70000</cx:pt>
          <cx:pt idx="9356">60000</cx:pt>
          <cx:pt idx="9357">60000</cx:pt>
          <cx:pt idx="9358">10000</cx:pt>
          <cx:pt idx="9359">360000</cx:pt>
          <cx:pt idx="9360">140000</cx:pt>
          <cx:pt idx="9361">120000</cx:pt>
          <cx:pt idx="9362">150000</cx:pt>
          <cx:pt idx="9363">180000</cx:pt>
          <cx:pt idx="9364">190000</cx:pt>
          <cx:pt idx="9365">370000</cx:pt>
          <cx:pt idx="9366">190000</cx:pt>
          <cx:pt idx="9367">480000</cx:pt>
          <cx:pt idx="9368">90000</cx:pt>
          <cx:pt idx="9369">110000</cx:pt>
          <cx:pt idx="9370">40000</cx:pt>
          <cx:pt idx="9371">50000</cx:pt>
          <cx:pt idx="9372">50000</cx:pt>
          <cx:pt idx="9373">90000</cx:pt>
          <cx:pt idx="9374">180000</cx:pt>
          <cx:pt idx="9375">50000</cx:pt>
          <cx:pt idx="9376">70000</cx:pt>
          <cx:pt idx="9377">310000</cx:pt>
          <cx:pt idx="9378">130000</cx:pt>
          <cx:pt idx="9379">50000</cx:pt>
          <cx:pt idx="9380">340000</cx:pt>
          <cx:pt idx="9381">150000</cx:pt>
          <cx:pt idx="9382">50000</cx:pt>
          <cx:pt idx="9383">80000</cx:pt>
          <cx:pt idx="9384">60000</cx:pt>
          <cx:pt idx="9385">180000</cx:pt>
          <cx:pt idx="9386">70000</cx:pt>
          <cx:pt idx="9387">180000</cx:pt>
          <cx:pt idx="9388">70000</cx:pt>
          <cx:pt idx="9389">170000</cx:pt>
          <cx:pt idx="9390">70000</cx:pt>
          <cx:pt idx="9391">50000</cx:pt>
          <cx:pt idx="9392">120000</cx:pt>
          <cx:pt idx="9393">210000</cx:pt>
          <cx:pt idx="9394">60000</cx:pt>
          <cx:pt idx="9395">70000</cx:pt>
          <cx:pt idx="9396">310000</cx:pt>
          <cx:pt idx="9397">60000</cx:pt>
          <cx:pt idx="9398">190000</cx:pt>
          <cx:pt idx="9399">20000</cx:pt>
          <cx:pt idx="9400">60000</cx:pt>
          <cx:pt idx="9401">170000</cx:pt>
          <cx:pt idx="9402">340000</cx:pt>
          <cx:pt idx="9403">70000</cx:pt>
          <cx:pt idx="9404">20000</cx:pt>
          <cx:pt idx="9405">60000</cx:pt>
          <cx:pt idx="9406">50000</cx:pt>
          <cx:pt idx="9407">120000</cx:pt>
          <cx:pt idx="9408">250000</cx:pt>
          <cx:pt idx="9409">60000</cx:pt>
          <cx:pt idx="9410">10000</cx:pt>
          <cx:pt idx="9411">180000</cx:pt>
          <cx:pt idx="9412">80000</cx:pt>
          <cx:pt idx="9413">70000</cx:pt>
          <cx:pt idx="9414">540000</cx:pt>
          <cx:pt idx="9415">60000</cx:pt>
          <cx:pt idx="9416">140000</cx:pt>
          <cx:pt idx="9417">60000</cx:pt>
          <cx:pt idx="9418">260000</cx:pt>
          <cx:pt idx="9419">620000</cx:pt>
          <cx:pt idx="9420">60000</cx:pt>
          <cx:pt idx="9421">80000</cx:pt>
          <cx:pt idx="9422">130000</cx:pt>
          <cx:pt idx="9423">90000</cx:pt>
          <cx:pt idx="9424">160000</cx:pt>
          <cx:pt idx="9425">160000</cx:pt>
          <cx:pt idx="9426">80000</cx:pt>
          <cx:pt idx="9427">370000</cx:pt>
          <cx:pt idx="9428">120000</cx:pt>
          <cx:pt idx="9429">60000</cx:pt>
          <cx:pt idx="9430">130000</cx:pt>
          <cx:pt idx="9431">210000</cx:pt>
          <cx:pt idx="9432">100000</cx:pt>
          <cx:pt idx="9433">80000</cx:pt>
          <cx:pt idx="9434">10000</cx:pt>
          <cx:pt idx="9435">50000</cx:pt>
          <cx:pt idx="9436">190000</cx:pt>
          <cx:pt idx="9437">80000</cx:pt>
          <cx:pt idx="9438">100000</cx:pt>
          <cx:pt idx="9439">90000</cx:pt>
          <cx:pt idx="9440">130000</cx:pt>
          <cx:pt idx="9441">90000</cx:pt>
          <cx:pt idx="9442">60000</cx:pt>
          <cx:pt idx="9443">140000</cx:pt>
          <cx:pt idx="9444">300000</cx:pt>
          <cx:pt idx="9445">120000</cx:pt>
          <cx:pt idx="9446">50000</cx:pt>
          <cx:pt idx="9447">100000</cx:pt>
          <cx:pt idx="9448">100000</cx:pt>
          <cx:pt idx="9449">60000</cx:pt>
          <cx:pt idx="9450">250000</cx:pt>
          <cx:pt idx="9451">50000</cx:pt>
          <cx:pt idx="9452">80000</cx:pt>
          <cx:pt idx="9453">140000</cx:pt>
          <cx:pt idx="9454">160000</cx:pt>
          <cx:pt idx="9455">130000</cx:pt>
          <cx:pt idx="9456">190000</cx:pt>
          <cx:pt idx="9457">190000</cx:pt>
          <cx:pt idx="9458">70000</cx:pt>
          <cx:pt idx="9459">120000</cx:pt>
          <cx:pt idx="9460">70000</cx:pt>
          <cx:pt idx="9461">120000</cx:pt>
          <cx:pt idx="9462">200000</cx:pt>
          <cx:pt idx="9463">50000</cx:pt>
          <cx:pt idx="9464">80000</cx:pt>
          <cx:pt idx="9465">320000</cx:pt>
          <cx:pt idx="9466">150000</cx:pt>
          <cx:pt idx="9467">60000</cx:pt>
          <cx:pt idx="9468">80000</cx:pt>
          <cx:pt idx="9469">40000</cx:pt>
          <cx:pt idx="9470">170000</cx:pt>
          <cx:pt idx="9471">230000</cx:pt>
          <cx:pt idx="9472">320000</cx:pt>
          <cx:pt idx="9473">90000</cx:pt>
          <cx:pt idx="9474">80000</cx:pt>
          <cx:pt idx="9475">310000</cx:pt>
          <cx:pt idx="9476">60000</cx:pt>
          <cx:pt idx="9477">180000</cx:pt>
          <cx:pt idx="9478">110000</cx:pt>
          <cx:pt idx="9479">40000</cx:pt>
          <cx:pt idx="9480">100000</cx:pt>
          <cx:pt idx="9481">200000</cx:pt>
          <cx:pt idx="9482">120000</cx:pt>
          <cx:pt idx="9483">60000</cx:pt>
          <cx:pt idx="9484">60000</cx:pt>
          <cx:pt idx="9485">60000</cx:pt>
          <cx:pt idx="9486">80000</cx:pt>
          <cx:pt idx="9487">170000</cx:pt>
          <cx:pt idx="9488">60000</cx:pt>
          <cx:pt idx="9489">80000</cx:pt>
          <cx:pt idx="9490">100000</cx:pt>
          <cx:pt idx="9491">90000</cx:pt>
          <cx:pt idx="9492">40000</cx:pt>
          <cx:pt idx="9493">110000</cx:pt>
          <cx:pt idx="9494">60000</cx:pt>
          <cx:pt idx="9495">230000</cx:pt>
          <cx:pt idx="9496">120000</cx:pt>
          <cx:pt idx="9497">240000</cx:pt>
          <cx:pt idx="9498">80000</cx:pt>
          <cx:pt idx="9499">70000</cx:pt>
          <cx:pt idx="9500">130000</cx:pt>
          <cx:pt idx="9501">160000</cx:pt>
          <cx:pt idx="9502">80000</cx:pt>
          <cx:pt idx="9503">260000</cx:pt>
          <cx:pt idx="9504">280000</cx:pt>
          <cx:pt idx="9505">70000</cx:pt>
          <cx:pt idx="9506">70000</cx:pt>
          <cx:pt idx="9507">250000</cx:pt>
          <cx:pt idx="9508">50000</cx:pt>
          <cx:pt idx="9509">360000</cx:pt>
          <cx:pt idx="9510">370000</cx:pt>
          <cx:pt idx="9511">420000</cx:pt>
          <cx:pt idx="9512">160000</cx:pt>
          <cx:pt idx="9513">90000</cx:pt>
          <cx:pt idx="9514">40000</cx:pt>
          <cx:pt idx="9515">90000</cx:pt>
          <cx:pt idx="9516">10000</cx:pt>
          <cx:pt idx="9517">100000</cx:pt>
          <cx:pt idx="9518">40000</cx:pt>
          <cx:pt idx="9519">70000</cx:pt>
          <cx:pt idx="9520">60000</cx:pt>
          <cx:pt idx="9521">70000</cx:pt>
          <cx:pt idx="9522">480000</cx:pt>
          <cx:pt idx="9523">60000</cx:pt>
          <cx:pt idx="9524">90000</cx:pt>
          <cx:pt idx="9525">90000</cx:pt>
          <cx:pt idx="9526">50000</cx:pt>
          <cx:pt idx="9527">60000</cx:pt>
          <cx:pt idx="9528">380000</cx:pt>
          <cx:pt idx="9529">90000</cx:pt>
          <cx:pt idx="9530">10000</cx:pt>
          <cx:pt idx="9531">70000</cx:pt>
          <cx:pt idx="9532">100000</cx:pt>
          <cx:pt idx="9533">50000</cx:pt>
          <cx:pt idx="9534">200000</cx:pt>
          <cx:pt idx="9535">140000</cx:pt>
          <cx:pt idx="9536">140000</cx:pt>
          <cx:pt idx="9537">170000</cx:pt>
          <cx:pt idx="9538">110000</cx:pt>
          <cx:pt idx="9539">130000</cx:pt>
          <cx:pt idx="9540">90000</cx:pt>
          <cx:pt idx="9541">310000</cx:pt>
          <cx:pt idx="9542">70000</cx:pt>
          <cx:pt idx="9543">110000</cx:pt>
          <cx:pt idx="9544">240000</cx:pt>
          <cx:pt idx="9545">400000</cx:pt>
          <cx:pt idx="9546">330000</cx:pt>
          <cx:pt idx="9547">60000</cx:pt>
          <cx:pt idx="9548">150000</cx:pt>
          <cx:pt idx="9549">60000</cx:pt>
          <cx:pt idx="9550">80000</cx:pt>
          <cx:pt idx="9551">30000</cx:pt>
          <cx:pt idx="9552">70000</cx:pt>
          <cx:pt idx="9553">70000</cx:pt>
          <cx:pt idx="9554">560000</cx:pt>
          <cx:pt idx="9555">360000</cx:pt>
          <cx:pt idx="9556">60000</cx:pt>
          <cx:pt idx="9557">130000</cx:pt>
          <cx:pt idx="9558">350000</cx:pt>
          <cx:pt idx="9559">130000</cx:pt>
          <cx:pt idx="9560">60000</cx:pt>
          <cx:pt idx="9561">150000</cx:pt>
          <cx:pt idx="9562">80000</cx:pt>
          <cx:pt idx="9563">340000</cx:pt>
          <cx:pt idx="9564">500000</cx:pt>
          <cx:pt idx="9565">300000</cx:pt>
          <cx:pt idx="9566">100000</cx:pt>
          <cx:pt idx="9567">350000</cx:pt>
          <cx:pt idx="9568">240000</cx:pt>
          <cx:pt idx="9569">190000</cx:pt>
          <cx:pt idx="9570">70000</cx:pt>
          <cx:pt idx="9571">60000</cx:pt>
          <cx:pt idx="9572">140000</cx:pt>
          <cx:pt idx="9573">90000</cx:pt>
          <cx:pt idx="9574">140000</cx:pt>
          <cx:pt idx="9575">210000</cx:pt>
          <cx:pt idx="9576">50000</cx:pt>
          <cx:pt idx="9577">60000</cx:pt>
          <cx:pt idx="9578">110000</cx:pt>
          <cx:pt idx="9579">290000</cx:pt>
          <cx:pt idx="9580">70000</cx:pt>
          <cx:pt idx="9581">40000</cx:pt>
          <cx:pt idx="9582">220000</cx:pt>
          <cx:pt idx="9583">170000</cx:pt>
          <cx:pt idx="9584">40000</cx:pt>
          <cx:pt idx="9585">60000</cx:pt>
          <cx:pt idx="9586">250000</cx:pt>
          <cx:pt idx="9587">130000</cx:pt>
          <cx:pt idx="9588">60000</cx:pt>
          <cx:pt idx="9589">290000</cx:pt>
          <cx:pt idx="9590">70000</cx:pt>
          <cx:pt idx="9591">180000</cx:pt>
          <cx:pt idx="9592">120000</cx:pt>
          <cx:pt idx="9593">120000</cx:pt>
          <cx:pt idx="9594">70000</cx:pt>
          <cx:pt idx="9595">100000</cx:pt>
          <cx:pt idx="9596">180000</cx:pt>
          <cx:pt idx="9597">100000</cx:pt>
          <cx:pt idx="9598">380000</cx:pt>
          <cx:pt idx="9599">70000</cx:pt>
          <cx:pt idx="9600">210000</cx:pt>
          <cx:pt idx="9601">50000</cx:pt>
          <cx:pt idx="9602">90000</cx:pt>
          <cx:pt idx="9603">30000</cx:pt>
          <cx:pt idx="9604">190000</cx:pt>
          <cx:pt idx="9605">180000</cx:pt>
          <cx:pt idx="9606">160000</cx:pt>
          <cx:pt idx="9607">190000</cx:pt>
          <cx:pt idx="9608">640000</cx:pt>
          <cx:pt idx="9609">180000</cx:pt>
          <cx:pt idx="9610">80000</cx:pt>
          <cx:pt idx="9611">50000</cx:pt>
          <cx:pt idx="9612">150000</cx:pt>
          <cx:pt idx="9613">110000</cx:pt>
          <cx:pt idx="9614">130000</cx:pt>
          <cx:pt idx="9615">110000</cx:pt>
          <cx:pt idx="9616">240000</cx:pt>
          <cx:pt idx="9617">60000</cx:pt>
          <cx:pt idx="9618">90000</cx:pt>
          <cx:pt idx="9619">230000</cx:pt>
          <cx:pt idx="9620">70000</cx:pt>
          <cx:pt idx="9621">230000</cx:pt>
          <cx:pt idx="9622">150000</cx:pt>
          <cx:pt idx="9623">190000</cx:pt>
          <cx:pt idx="9624">50000</cx:pt>
          <cx:pt idx="9625">70000</cx:pt>
          <cx:pt idx="9626">330000</cx:pt>
          <cx:pt idx="9627">60000</cx:pt>
          <cx:pt idx="9628">70000</cx:pt>
          <cx:pt idx="9629">160000</cx:pt>
          <cx:pt idx="9630">70000</cx:pt>
          <cx:pt idx="9631">410000</cx:pt>
          <cx:pt idx="9632">100000</cx:pt>
          <cx:pt idx="9633">190000</cx:pt>
          <cx:pt idx="9634">120000</cx:pt>
          <cx:pt idx="9635">280000</cx:pt>
          <cx:pt idx="9636">220000</cx:pt>
          <cx:pt idx="9637">110000</cx:pt>
          <cx:pt idx="9638">110000</cx:pt>
          <cx:pt idx="9639">60000</cx:pt>
          <cx:pt idx="9640">90000</cx:pt>
          <cx:pt idx="9641">70000</cx:pt>
          <cx:pt idx="9642">80000</cx:pt>
          <cx:pt idx="9643">50000</cx:pt>
          <cx:pt idx="9644">210000</cx:pt>
          <cx:pt idx="9645">70000</cx:pt>
          <cx:pt idx="9646">230000</cx:pt>
          <cx:pt idx="9647">360000</cx:pt>
          <cx:pt idx="9648">60000</cx:pt>
          <cx:pt idx="9649">170000</cx:pt>
          <cx:pt idx="9650">90000</cx:pt>
          <cx:pt idx="9651">130000</cx:pt>
          <cx:pt idx="9652">100000</cx:pt>
          <cx:pt idx="9653">140000</cx:pt>
          <cx:pt idx="9654">190000</cx:pt>
          <cx:pt idx="9655">100000</cx:pt>
          <cx:pt idx="9656">110000</cx:pt>
          <cx:pt idx="9657">190000</cx:pt>
          <cx:pt idx="9658">60000</cx:pt>
          <cx:pt idx="9659">30000</cx:pt>
          <cx:pt idx="9660">110000</cx:pt>
          <cx:pt idx="9661">80000</cx:pt>
          <cx:pt idx="9662">260000</cx:pt>
          <cx:pt idx="9663">200000</cx:pt>
          <cx:pt idx="9664">180000</cx:pt>
          <cx:pt idx="9665">190000</cx:pt>
          <cx:pt idx="9666">50000</cx:pt>
          <cx:pt idx="9667">60000</cx:pt>
          <cx:pt idx="9668">130000</cx:pt>
          <cx:pt idx="9669">180000</cx:pt>
          <cx:pt idx="9670">60000</cx:pt>
          <cx:pt idx="9671">70000</cx:pt>
          <cx:pt idx="9672">120000</cx:pt>
          <cx:pt idx="9673">160000</cx:pt>
          <cx:pt idx="9674">280000</cx:pt>
          <cx:pt idx="9675">60000</cx:pt>
          <cx:pt idx="9676">60000</cx:pt>
          <cx:pt idx="9677">60000</cx:pt>
          <cx:pt idx="9678">110000</cx:pt>
          <cx:pt idx="9679">320000</cx:pt>
          <cx:pt idx="9680">40000</cx:pt>
          <cx:pt idx="9681">70000</cx:pt>
          <cx:pt idx="9682">160000</cx:pt>
          <cx:pt idx="9683">180000</cx:pt>
          <cx:pt idx="9684">100000</cx:pt>
          <cx:pt idx="9685">30000</cx:pt>
          <cx:pt idx="9686">170000</cx:pt>
          <cx:pt idx="9687">10000</cx:pt>
          <cx:pt idx="9688">110000</cx:pt>
          <cx:pt idx="9689">110000</cx:pt>
          <cx:pt idx="9690">20000</cx:pt>
          <cx:pt idx="9691">60000</cx:pt>
          <cx:pt idx="9692">180000</cx:pt>
          <cx:pt idx="9693">70000</cx:pt>
          <cx:pt idx="9694">40000</cx:pt>
          <cx:pt idx="9695">260000</cx:pt>
          <cx:pt idx="9696">80000</cx:pt>
          <cx:pt idx="9697">120000</cx:pt>
          <cx:pt idx="9698">80000</cx:pt>
          <cx:pt idx="9699">280000</cx:pt>
          <cx:pt idx="9700">170000</cx:pt>
          <cx:pt idx="9701">100000</cx:pt>
          <cx:pt idx="9702">90000</cx:pt>
          <cx:pt idx="9703">40000</cx:pt>
          <cx:pt idx="9704">60000</cx:pt>
          <cx:pt idx="9705">240000</cx:pt>
          <cx:pt idx="9706">110000</cx:pt>
          <cx:pt idx="9707">190000</cx:pt>
          <cx:pt idx="9708">10000</cx:pt>
          <cx:pt idx="9709">80000</cx:pt>
          <cx:pt idx="9710">160000</cx:pt>
          <cx:pt idx="9711">100000</cx:pt>
          <cx:pt idx="9712">150000</cx:pt>
          <cx:pt idx="9713">100000</cx:pt>
          <cx:pt idx="9714">130000</cx:pt>
          <cx:pt idx="9715">240000</cx:pt>
          <cx:pt idx="9716">90000</cx:pt>
          <cx:pt idx="9717">140000</cx:pt>
          <cx:pt idx="9718">200000</cx:pt>
          <cx:pt idx="9719">130000</cx:pt>
          <cx:pt idx="9720">170000</cx:pt>
          <cx:pt idx="9721">60000</cx:pt>
          <cx:pt idx="9722">100000</cx:pt>
          <cx:pt idx="9723">60000</cx:pt>
          <cx:pt idx="9724">160000</cx:pt>
          <cx:pt idx="9725">120000</cx:pt>
          <cx:pt idx="9726">120000</cx:pt>
          <cx:pt idx="9727">100000</cx:pt>
          <cx:pt idx="9728">80000</cx:pt>
          <cx:pt idx="9729">200000</cx:pt>
          <cx:pt idx="9730">160000</cx:pt>
          <cx:pt idx="9731">320000</cx:pt>
          <cx:pt idx="9732">60000</cx:pt>
          <cx:pt idx="9733">240000</cx:pt>
          <cx:pt idx="9734">70000</cx:pt>
          <cx:pt idx="9735">150000</cx:pt>
          <cx:pt idx="9736">50000</cx:pt>
          <cx:pt idx="9737">130000</cx:pt>
          <cx:pt idx="9738">50000</cx:pt>
          <cx:pt idx="9739">120000</cx:pt>
          <cx:pt idx="9740">80000</cx:pt>
          <cx:pt idx="9741">70000</cx:pt>
          <cx:pt idx="9742">100000</cx:pt>
          <cx:pt idx="9743">90000</cx:pt>
          <cx:pt idx="9744">80000</cx:pt>
          <cx:pt idx="9745">190000</cx:pt>
          <cx:pt idx="9746">70000</cx:pt>
          <cx:pt idx="9747">80000</cx:pt>
          <cx:pt idx="9748">60000</cx:pt>
          <cx:pt idx="9749">110000</cx:pt>
          <cx:pt idx="9750">90000</cx:pt>
          <cx:pt idx="9751">60000</cx:pt>
          <cx:pt idx="9752">10000</cx:pt>
          <cx:pt idx="9753">100000</cx:pt>
          <cx:pt idx="9754">90000</cx:pt>
          <cx:pt idx="9755">110000</cx:pt>
          <cx:pt idx="9756">140000</cx:pt>
          <cx:pt idx="9757">170000</cx:pt>
          <cx:pt idx="9758">160000</cx:pt>
          <cx:pt idx="9759">80000</cx:pt>
          <cx:pt idx="9760">80000</cx:pt>
          <cx:pt idx="9761">70000</cx:pt>
          <cx:pt idx="9762">130000</cx:pt>
          <cx:pt idx="9763">30000</cx:pt>
          <cx:pt idx="9764">110000</cx:pt>
          <cx:pt idx="9765">90000</cx:pt>
          <cx:pt idx="9766">50000</cx:pt>
          <cx:pt idx="9767">350000</cx:pt>
          <cx:pt idx="9768">420000</cx:pt>
          <cx:pt idx="9769">120000</cx:pt>
          <cx:pt idx="9770">100000</cx:pt>
          <cx:pt idx="9771">350000</cx:pt>
          <cx:pt idx="9772">190000</cx:pt>
          <cx:pt idx="9773">260000</cx:pt>
          <cx:pt idx="9774">80000</cx:pt>
          <cx:pt idx="9775">300000</cx:pt>
          <cx:pt idx="9776">400000</cx:pt>
          <cx:pt idx="9777">150000</cx:pt>
          <cx:pt idx="9778">150000</cx:pt>
          <cx:pt idx="9779">110000</cx:pt>
          <cx:pt idx="9780">130000</cx:pt>
          <cx:pt idx="9781">80000</cx:pt>
          <cx:pt idx="9782">170000</cx:pt>
          <cx:pt idx="9783">230000</cx:pt>
          <cx:pt idx="9784">240000</cx:pt>
          <cx:pt idx="9785">60000</cx:pt>
          <cx:pt idx="9786">430000</cx:pt>
          <cx:pt idx="9787">240000</cx:pt>
          <cx:pt idx="9788">140000</cx:pt>
          <cx:pt idx="9789">180000</cx:pt>
          <cx:pt idx="9790">80000</cx:pt>
          <cx:pt idx="9791">120000</cx:pt>
          <cx:pt idx="9792">80000</cx:pt>
          <cx:pt idx="9793">80000</cx:pt>
          <cx:pt idx="9794">40000</cx:pt>
          <cx:pt idx="9795">390000</cx:pt>
          <cx:pt idx="9796">50000</cx:pt>
          <cx:pt idx="9797">140000</cx:pt>
          <cx:pt idx="9798">220000</cx:pt>
          <cx:pt idx="9799">90000</cx:pt>
          <cx:pt idx="9800">50000</cx:pt>
          <cx:pt idx="9801">60000</cx:pt>
          <cx:pt idx="9802">150000</cx:pt>
          <cx:pt idx="9803">40000</cx:pt>
          <cx:pt idx="9804">180000</cx:pt>
          <cx:pt idx="9805">60000</cx:pt>
          <cx:pt idx="9806">60000</cx:pt>
          <cx:pt idx="9807">30000</cx:pt>
          <cx:pt idx="9808">170000</cx:pt>
          <cx:pt idx="9809">80000</cx:pt>
          <cx:pt idx="9810">60000</cx:pt>
          <cx:pt idx="9811">130000</cx:pt>
          <cx:pt idx="9812">60000</cx:pt>
          <cx:pt idx="9813">140000</cx:pt>
          <cx:pt idx="9814">70000</cx:pt>
          <cx:pt idx="9815">50000</cx:pt>
          <cx:pt idx="9816">70000</cx:pt>
          <cx:pt idx="9817">70000</cx:pt>
          <cx:pt idx="9818">30000</cx:pt>
          <cx:pt idx="9819">390000</cx:pt>
          <cx:pt idx="9820">60000</cx:pt>
          <cx:pt idx="9821">10000</cx:pt>
          <cx:pt idx="9822">110000</cx:pt>
          <cx:pt idx="9823">60000</cx:pt>
          <cx:pt idx="9824">90000</cx:pt>
          <cx:pt idx="9825">30000</cx:pt>
          <cx:pt idx="9826">140000</cx:pt>
          <cx:pt idx="9827">410000</cx:pt>
          <cx:pt idx="9828">50000</cx:pt>
          <cx:pt idx="9829">190000</cx:pt>
          <cx:pt idx="9830">120000</cx:pt>
          <cx:pt idx="9831">70000</cx:pt>
          <cx:pt idx="9832">180000</cx:pt>
          <cx:pt idx="9833">220000</cx:pt>
          <cx:pt idx="9834">280000</cx:pt>
          <cx:pt idx="9835">60000</cx:pt>
          <cx:pt idx="9836">120000</cx:pt>
          <cx:pt idx="9837">10000</cx:pt>
          <cx:pt idx="9838">90000</cx:pt>
          <cx:pt idx="9839">20000</cx:pt>
          <cx:pt idx="9840">150000</cx:pt>
          <cx:pt idx="9841">320000</cx:pt>
          <cx:pt idx="9842">100000</cx:pt>
          <cx:pt idx="9843">90000</cx:pt>
          <cx:pt idx="9844">10000</cx:pt>
          <cx:pt idx="9845">220000</cx:pt>
          <cx:pt idx="9846">470000</cx:pt>
          <cx:pt idx="9847">240000</cx:pt>
          <cx:pt idx="9848">70000</cx:pt>
          <cx:pt idx="9849">330000</cx:pt>
          <cx:pt idx="9850">250000</cx:pt>
          <cx:pt idx="9851">160000</cx:pt>
          <cx:pt idx="9852">90000</cx:pt>
          <cx:pt idx="9853">80000</cx:pt>
          <cx:pt idx="9854">110000</cx:pt>
          <cx:pt idx="9855">10000</cx:pt>
          <cx:pt idx="9856">70000</cx:pt>
          <cx:pt idx="9857">190000</cx:pt>
          <cx:pt idx="9858">180000</cx:pt>
          <cx:pt idx="9859">250000</cx:pt>
          <cx:pt idx="9860">490000</cx:pt>
          <cx:pt idx="9861">100000</cx:pt>
          <cx:pt idx="9862">250000</cx:pt>
          <cx:pt idx="9863">90000</cx:pt>
          <cx:pt idx="9864">100000</cx:pt>
          <cx:pt idx="9865">80000</cx:pt>
          <cx:pt idx="9866">100000</cx:pt>
          <cx:pt idx="9867">140000</cx:pt>
          <cx:pt idx="9868">210000</cx:pt>
          <cx:pt idx="9869">80000</cx:pt>
          <cx:pt idx="9870">40000</cx:pt>
          <cx:pt idx="9871">190000</cx:pt>
          <cx:pt idx="9872">210000</cx:pt>
          <cx:pt idx="9873">120000</cx:pt>
          <cx:pt idx="9874">80000</cx:pt>
          <cx:pt idx="9875">110000</cx:pt>
          <cx:pt idx="9876">140000</cx:pt>
          <cx:pt idx="9877">130000</cx:pt>
          <cx:pt idx="9878">70000</cx:pt>
          <cx:pt idx="9879">140000</cx:pt>
          <cx:pt idx="9880">130000</cx:pt>
          <cx:pt idx="9881">370000</cx:pt>
          <cx:pt idx="9882">110000</cx:pt>
          <cx:pt idx="9883">230000</cx:pt>
          <cx:pt idx="9884">180000</cx:pt>
          <cx:pt idx="9885">90000</cx:pt>
          <cx:pt idx="9886">300000</cx:pt>
          <cx:pt idx="9887">150000</cx:pt>
          <cx:pt idx="9888">60000</cx:pt>
          <cx:pt idx="9889">60000</cx:pt>
          <cx:pt idx="9890">160000</cx:pt>
          <cx:pt idx="9891">20000</cx:pt>
          <cx:pt idx="9892">120000</cx:pt>
          <cx:pt idx="9893">80000</cx:pt>
          <cx:pt idx="9894">100000</cx:pt>
          <cx:pt idx="9895">90000</cx:pt>
          <cx:pt idx="9896">190000</cx:pt>
          <cx:pt idx="9897">250000</cx:pt>
          <cx:pt idx="9898">70000</cx:pt>
          <cx:pt idx="9899">160000</cx:pt>
          <cx:pt idx="9900">640000</cx:pt>
          <cx:pt idx="9901">70000</cx:pt>
          <cx:pt idx="9902">100000</cx:pt>
          <cx:pt idx="9903">120000</cx:pt>
          <cx:pt idx="9904">50000</cx:pt>
          <cx:pt idx="9905">150000</cx:pt>
          <cx:pt idx="9906">220000</cx:pt>
          <cx:pt idx="9907">180000</cx:pt>
          <cx:pt idx="9908">150000</cx:pt>
          <cx:pt idx="9909">40000</cx:pt>
          <cx:pt idx="9910">140000</cx:pt>
          <cx:pt idx="9911">170000</cx:pt>
          <cx:pt idx="9912">90000</cx:pt>
          <cx:pt idx="9913">80000</cx:pt>
          <cx:pt idx="9914">170000</cx:pt>
          <cx:pt idx="9915">110000</cx:pt>
          <cx:pt idx="9916">80000</cx:pt>
          <cx:pt idx="9917">20000</cx:pt>
          <cx:pt idx="9918">70000</cx:pt>
          <cx:pt idx="9919">100000</cx:pt>
          <cx:pt idx="9920">40000</cx:pt>
          <cx:pt idx="9921">150000</cx:pt>
          <cx:pt idx="9922">70000</cx:pt>
          <cx:pt idx="9923">100000</cx:pt>
          <cx:pt idx="9924">90000</cx:pt>
          <cx:pt idx="9925">60000</cx:pt>
          <cx:pt idx="9926">90000</cx:pt>
          <cx:pt idx="9927">10000</cx:pt>
          <cx:pt idx="9928">230000</cx:pt>
          <cx:pt idx="9929">210000</cx:pt>
          <cx:pt idx="9930">70000</cx:pt>
          <cx:pt idx="9931">170000</cx:pt>
          <cx:pt idx="9932">230000</cx:pt>
          <cx:pt idx="9933">60000</cx:pt>
          <cx:pt idx="9934">180000</cx:pt>
          <cx:pt idx="9935">40000</cx:pt>
          <cx:pt idx="9936">40000</cx:pt>
          <cx:pt idx="9937">130000</cx:pt>
          <cx:pt idx="9938">200000</cx:pt>
          <cx:pt idx="9939">190000</cx:pt>
          <cx:pt idx="9940">180000</cx:pt>
          <cx:pt idx="9941">150000</cx:pt>
          <cx:pt idx="9942">110000</cx:pt>
          <cx:pt idx="9943">20000</cx:pt>
          <cx:pt idx="9944">80000</cx:pt>
          <cx:pt idx="9945">90000</cx:pt>
          <cx:pt idx="9946">260000</cx:pt>
          <cx:pt idx="9947">100000</cx:pt>
          <cx:pt idx="9948">100000</cx:pt>
          <cx:pt idx="9949">160000</cx:pt>
          <cx:pt idx="9950">90000</cx:pt>
          <cx:pt idx="9951">100000</cx:pt>
          <cx:pt idx="9952">180000</cx:pt>
          <cx:pt idx="9953">150000</cx:pt>
          <cx:pt idx="9954">50000</cx:pt>
          <cx:pt idx="9955">310000</cx:pt>
          <cx:pt idx="9956">190000</cx:pt>
          <cx:pt idx="9957">80000</cx:pt>
          <cx:pt idx="9958">130000</cx:pt>
          <cx:pt idx="9959">150000</cx:pt>
          <cx:pt idx="9960">140000</cx:pt>
          <cx:pt idx="9961">250000</cx:pt>
          <cx:pt idx="9962">80000</cx:pt>
          <cx:pt idx="9963">10000</cx:pt>
          <cx:pt idx="9964">20000</cx:pt>
          <cx:pt idx="9965">100000</cx:pt>
          <cx:pt idx="9966">100000</cx:pt>
          <cx:pt idx="9967">130000</cx:pt>
          <cx:pt idx="9968">90000</cx:pt>
          <cx:pt idx="9969">160000</cx:pt>
          <cx:pt idx="9970">180000</cx:pt>
          <cx:pt idx="9971">110000</cx:pt>
          <cx:pt idx="9972">130000</cx:pt>
          <cx:pt idx="9973">260000</cx:pt>
          <cx:pt idx="9974">70000</cx:pt>
          <cx:pt idx="9975">210000</cx:pt>
          <cx:pt idx="9976">270000</cx:pt>
          <cx:pt idx="9977">10000</cx:pt>
          <cx:pt idx="9978">320000</cx:pt>
          <cx:pt idx="9979">100000</cx:pt>
          <cx:pt idx="9980">50000</cx:pt>
          <cx:pt idx="9981">150000</cx:pt>
          <cx:pt idx="9982">70000</cx:pt>
          <cx:pt idx="9983">60000</cx:pt>
          <cx:pt idx="9984">80000</cx:pt>
          <cx:pt idx="9985">70000</cx:pt>
          <cx:pt idx="9986">50000</cx:pt>
          <cx:pt idx="9987">60000</cx:pt>
          <cx:pt idx="9988">60000</cx:pt>
          <cx:pt idx="9989">80000</cx:pt>
          <cx:pt idx="9990">50000</cx:pt>
          <cx:pt idx="9991">130000</cx:pt>
          <cx:pt idx="9992">70000</cx:pt>
          <cx:pt idx="9993">70000</cx:pt>
          <cx:pt idx="9994">240000</cx:pt>
          <cx:pt idx="9995">360000</cx:pt>
          <cx:pt idx="9996">40000</cx:pt>
          <cx:pt idx="9997">60000</cx:pt>
          <cx:pt idx="9998">80000</cx:pt>
          <cx:pt idx="9999">60000</cx:pt>
          <cx:pt idx="10000">190000</cx:pt>
          <cx:pt idx="10001">160000</cx:pt>
          <cx:pt idx="10002">380000</cx:pt>
          <cx:pt idx="10003">100000</cx:pt>
          <cx:pt idx="10004">80000</cx:pt>
          <cx:pt idx="10005">50000</cx:pt>
          <cx:pt idx="10006">60000</cx:pt>
          <cx:pt idx="10007">180000</cx:pt>
          <cx:pt idx="10008">130000</cx:pt>
          <cx:pt idx="10009">90000</cx:pt>
          <cx:pt idx="10010">70000</cx:pt>
          <cx:pt idx="10011">50000</cx:pt>
          <cx:pt idx="10012">70000</cx:pt>
          <cx:pt idx="10013">70000</cx:pt>
          <cx:pt idx="10014">60000</cx:pt>
          <cx:pt idx="10015">100000</cx:pt>
          <cx:pt idx="10016">60000</cx:pt>
          <cx:pt idx="10017">190000</cx:pt>
          <cx:pt idx="10018">10000</cx:pt>
          <cx:pt idx="10019">140000</cx:pt>
          <cx:pt idx="10020">40000</cx:pt>
          <cx:pt idx="10021">70000</cx:pt>
          <cx:pt idx="10022">170000</cx:pt>
          <cx:pt idx="10023">140000</cx:pt>
          <cx:pt idx="10024">100000</cx:pt>
          <cx:pt idx="10025">150000</cx:pt>
          <cx:pt idx="10026">90000</cx:pt>
          <cx:pt idx="10027">300000</cx:pt>
          <cx:pt idx="10028">60000</cx:pt>
          <cx:pt idx="10029">670000</cx:pt>
          <cx:pt idx="10030">80000</cx:pt>
          <cx:pt idx="10031">210000</cx:pt>
          <cx:pt idx="10032">50000</cx:pt>
          <cx:pt idx="10033">180000</cx:pt>
          <cx:pt idx="10034">110000</cx:pt>
          <cx:pt idx="10035">90000</cx:pt>
          <cx:pt idx="10036">90000</cx:pt>
          <cx:pt idx="10037">60000</cx:pt>
          <cx:pt idx="10038">200000</cx:pt>
          <cx:pt idx="10039">70000</cx:pt>
          <cx:pt idx="10040">60000</cx:pt>
          <cx:pt idx="10041">70000</cx:pt>
          <cx:pt idx="10042">60000</cx:pt>
          <cx:pt idx="10043">80000</cx:pt>
          <cx:pt idx="10044">180000</cx:pt>
          <cx:pt idx="10045">70000</cx:pt>
          <cx:pt idx="10046">100000</cx:pt>
          <cx:pt idx="10047">70000</cx:pt>
          <cx:pt idx="10048">170000</cx:pt>
          <cx:pt idx="10049">60000</cx:pt>
          <cx:pt idx="10050">110000</cx:pt>
          <cx:pt idx="10051">200000</cx:pt>
          <cx:pt idx="10052">90000</cx:pt>
          <cx:pt idx="10053">220000</cx:pt>
          <cx:pt idx="10054">200000</cx:pt>
          <cx:pt idx="10055">70000</cx:pt>
          <cx:pt idx="10056">80000</cx:pt>
          <cx:pt idx="10057">60000</cx:pt>
          <cx:pt idx="10058">90000</cx:pt>
          <cx:pt idx="10059">70000</cx:pt>
          <cx:pt idx="10060">180000</cx:pt>
          <cx:pt idx="10061">50000</cx:pt>
          <cx:pt idx="10062">70000</cx:pt>
          <cx:pt idx="10063">50000</cx:pt>
          <cx:pt idx="10064">120000</cx:pt>
          <cx:pt idx="10065">150000</cx:pt>
          <cx:pt idx="10066">60000</cx:pt>
          <cx:pt idx="10067">180000</cx:pt>
          <cx:pt idx="10068">50000</cx:pt>
          <cx:pt idx="10069">140000</cx:pt>
          <cx:pt idx="10070">160000</cx:pt>
          <cx:pt idx="10071">130000</cx:pt>
          <cx:pt idx="10072">90000</cx:pt>
          <cx:pt idx="10073">130000</cx:pt>
          <cx:pt idx="10074">90000</cx:pt>
          <cx:pt idx="10075">210000</cx:pt>
          <cx:pt idx="10076">70000</cx:pt>
          <cx:pt idx="10077">140000</cx:pt>
          <cx:pt idx="10078">120000</cx:pt>
          <cx:pt idx="10079">360000</cx:pt>
          <cx:pt idx="10080">300000</cx:pt>
          <cx:pt idx="10081">90000</cx:pt>
          <cx:pt idx="10082">170000</cx:pt>
          <cx:pt idx="10083">240000</cx:pt>
          <cx:pt idx="10084">90000</cx:pt>
          <cx:pt idx="10085">80000</cx:pt>
          <cx:pt idx="10086">210000</cx:pt>
          <cx:pt idx="10087">150000</cx:pt>
          <cx:pt idx="10088">140000</cx:pt>
          <cx:pt idx="10089">60000</cx:pt>
          <cx:pt idx="10090">80000</cx:pt>
          <cx:pt idx="10091">170000</cx:pt>
          <cx:pt idx="10092">80000</cx:pt>
          <cx:pt idx="10093">210000</cx:pt>
          <cx:pt idx="10094">120000</cx:pt>
          <cx:pt idx="10095">60000</cx:pt>
          <cx:pt idx="10096">80000</cx:pt>
          <cx:pt idx="10097">50000</cx:pt>
          <cx:pt idx="10098">190000</cx:pt>
          <cx:pt idx="10099">120000</cx:pt>
          <cx:pt idx="10100">100000</cx:pt>
          <cx:pt idx="10101">220000</cx:pt>
          <cx:pt idx="10102">100000</cx:pt>
          <cx:pt idx="10103">150000</cx:pt>
          <cx:pt idx="10104">80000</cx:pt>
          <cx:pt idx="10105">90000</cx:pt>
          <cx:pt idx="10106">100000</cx:pt>
          <cx:pt idx="10107">90000</cx:pt>
          <cx:pt idx="10108">90000</cx:pt>
          <cx:pt idx="10109">420000</cx:pt>
          <cx:pt idx="10110">200000</cx:pt>
          <cx:pt idx="10111">100000</cx:pt>
          <cx:pt idx="10112">150000</cx:pt>
          <cx:pt idx="10113">200000</cx:pt>
          <cx:pt idx="10114">80000</cx:pt>
          <cx:pt idx="10115">20000</cx:pt>
          <cx:pt idx="10116">150000</cx:pt>
          <cx:pt idx="10117">50000</cx:pt>
          <cx:pt idx="10118">50000</cx:pt>
          <cx:pt idx="10119">60000</cx:pt>
          <cx:pt idx="10120">110000</cx:pt>
          <cx:pt idx="10121">30000</cx:pt>
          <cx:pt idx="10122">120000</cx:pt>
          <cx:pt idx="10123">50000</cx:pt>
          <cx:pt idx="10124">230000</cx:pt>
          <cx:pt idx="10125">160000</cx:pt>
          <cx:pt idx="10126">200000</cx:pt>
          <cx:pt idx="10127">30000</cx:pt>
          <cx:pt idx="10128">410000</cx:pt>
          <cx:pt idx="10129">110000</cx:pt>
          <cx:pt idx="10130">120000</cx:pt>
          <cx:pt idx="10131">50000</cx:pt>
          <cx:pt idx="10132">120000</cx:pt>
          <cx:pt idx="10133">200000</cx:pt>
          <cx:pt idx="10134">230000</cx:pt>
          <cx:pt idx="10135">180000</cx:pt>
          <cx:pt idx="10136">100000</cx:pt>
          <cx:pt idx="10137">100000</cx:pt>
          <cx:pt idx="10138">150000</cx:pt>
          <cx:pt idx="10139">60000</cx:pt>
          <cx:pt idx="10140">130000</cx:pt>
          <cx:pt idx="10141">30000</cx:pt>
          <cx:pt idx="10142">70000</cx:pt>
          <cx:pt idx="10143">70000</cx:pt>
          <cx:pt idx="10144">110000</cx:pt>
          <cx:pt idx="10145">190000</cx:pt>
          <cx:pt idx="10146">300000</cx:pt>
          <cx:pt idx="10147">50000</cx:pt>
          <cx:pt idx="10148">360000</cx:pt>
          <cx:pt idx="10149">60000</cx:pt>
          <cx:pt idx="10150">80000</cx:pt>
          <cx:pt idx="10151">170000</cx:pt>
          <cx:pt idx="10152">270000</cx:pt>
          <cx:pt idx="10153">110000</cx:pt>
          <cx:pt idx="10154">60000</cx:pt>
          <cx:pt idx="10155">170000</cx:pt>
          <cx:pt idx="10156">160000</cx:pt>
          <cx:pt idx="10157">70000</cx:pt>
          <cx:pt idx="10158">120000</cx:pt>
          <cx:pt idx="10159">10000</cx:pt>
          <cx:pt idx="10160">270000</cx:pt>
          <cx:pt idx="10161">60000</cx:pt>
          <cx:pt idx="10162">80000</cx:pt>
          <cx:pt idx="10163">150000</cx:pt>
          <cx:pt idx="10164">180000</cx:pt>
          <cx:pt idx="10165">70000</cx:pt>
          <cx:pt idx="10166">40000</cx:pt>
          <cx:pt idx="10167">60000</cx:pt>
          <cx:pt idx="10168">70000</cx:pt>
          <cx:pt idx="10169">90000</cx:pt>
          <cx:pt idx="10170">110000</cx:pt>
          <cx:pt idx="10171">80000</cx:pt>
          <cx:pt idx="10172">60000</cx:pt>
          <cx:pt idx="10173">100000</cx:pt>
          <cx:pt idx="10174">110000</cx:pt>
          <cx:pt idx="10175">70000</cx:pt>
          <cx:pt idx="10176">70000</cx:pt>
          <cx:pt idx="10177">90000</cx:pt>
          <cx:pt idx="10178">20000</cx:pt>
          <cx:pt idx="10179">60000</cx:pt>
          <cx:pt idx="10180">240000</cx:pt>
          <cx:pt idx="10181">180000</cx:pt>
          <cx:pt idx="10182">20000</cx:pt>
          <cx:pt idx="10183">80000</cx:pt>
          <cx:pt idx="10184">160000</cx:pt>
          <cx:pt idx="10185">70000</cx:pt>
          <cx:pt idx="10186">30000</cx:pt>
          <cx:pt idx="10187">20000</cx:pt>
          <cx:pt idx="10188">120000</cx:pt>
          <cx:pt idx="10189">140000</cx:pt>
          <cx:pt idx="10190">70000</cx:pt>
          <cx:pt idx="10191">50000</cx:pt>
          <cx:pt idx="10192">110000</cx:pt>
          <cx:pt idx="10193">50000</cx:pt>
          <cx:pt idx="10194">200000</cx:pt>
          <cx:pt idx="10195">10000</cx:pt>
          <cx:pt idx="10196">130000</cx:pt>
          <cx:pt idx="10197">350000</cx:pt>
          <cx:pt idx="10198">110000</cx:pt>
          <cx:pt idx="10199">70000</cx:pt>
          <cx:pt idx="10200">220000</cx:pt>
          <cx:pt idx="10201">120000</cx:pt>
          <cx:pt idx="10202">40000</cx:pt>
          <cx:pt idx="10203">100000</cx:pt>
          <cx:pt idx="10204">120000</cx:pt>
          <cx:pt idx="10205">140000</cx:pt>
          <cx:pt idx="10206">160000</cx:pt>
          <cx:pt idx="10207">220000</cx:pt>
          <cx:pt idx="10208">70000</cx:pt>
          <cx:pt idx="10209">110000</cx:pt>
          <cx:pt idx="10210">40000</cx:pt>
          <cx:pt idx="10211">20000</cx:pt>
          <cx:pt idx="10212">70000</cx:pt>
          <cx:pt idx="10213">60000</cx:pt>
          <cx:pt idx="10214">110000</cx:pt>
          <cx:pt idx="10215">180000</cx:pt>
          <cx:pt idx="10216">50000</cx:pt>
          <cx:pt idx="10217">140000</cx:pt>
          <cx:pt idx="10218">200000</cx:pt>
          <cx:pt idx="10219">170000</cx:pt>
          <cx:pt idx="10220">130000</cx:pt>
          <cx:pt idx="10221">180000</cx:pt>
          <cx:pt idx="10222">100000</cx:pt>
          <cx:pt idx="10223">100000</cx:pt>
          <cx:pt idx="10224">70000</cx:pt>
          <cx:pt idx="10225">200000</cx:pt>
          <cx:pt idx="10226">160000</cx:pt>
          <cx:pt idx="10227">100000</cx:pt>
          <cx:pt idx="10228">170000</cx:pt>
          <cx:pt idx="10229">10000</cx:pt>
          <cx:pt idx="10230">20000</cx:pt>
          <cx:pt idx="10231">90000</cx:pt>
          <cx:pt idx="10232">100000</cx:pt>
          <cx:pt idx="10233">90000</cx:pt>
          <cx:pt idx="10234">360000</cx:pt>
          <cx:pt idx="10235">10000</cx:pt>
          <cx:pt idx="10236">110000</cx:pt>
          <cx:pt idx="10237">90000</cx:pt>
          <cx:pt idx="10238">270000</cx:pt>
          <cx:pt idx="10239">30000</cx:pt>
          <cx:pt idx="10240">190000</cx:pt>
          <cx:pt idx="10241">130000</cx:pt>
          <cx:pt idx="10242">50000</cx:pt>
          <cx:pt idx="10243">70000</cx:pt>
          <cx:pt idx="10244">10000</cx:pt>
          <cx:pt idx="10245">130000</cx:pt>
          <cx:pt idx="10246">110000</cx:pt>
          <cx:pt idx="10247">120000</cx:pt>
          <cx:pt idx="10248">60000</cx:pt>
          <cx:pt idx="10249">50000</cx:pt>
          <cx:pt idx="10250">70000</cx:pt>
          <cx:pt idx="10251">120000</cx:pt>
          <cx:pt idx="10252">180000</cx:pt>
          <cx:pt idx="10253">250000</cx:pt>
          <cx:pt idx="10254">60000</cx:pt>
          <cx:pt idx="10255">140000</cx:pt>
          <cx:pt idx="10256">90000</cx:pt>
          <cx:pt idx="10257">40000</cx:pt>
          <cx:pt idx="10258">80000</cx:pt>
          <cx:pt idx="10259">70000</cx:pt>
          <cx:pt idx="10260">160000</cx:pt>
          <cx:pt idx="10261">140000</cx:pt>
          <cx:pt idx="10262">90000</cx:pt>
          <cx:pt idx="10263">100000</cx:pt>
          <cx:pt idx="10264">120000</cx:pt>
          <cx:pt idx="10265">460000</cx:pt>
          <cx:pt idx="10266">50000</cx:pt>
          <cx:pt idx="10267">220000</cx:pt>
          <cx:pt idx="10268">130000</cx:pt>
          <cx:pt idx="10269">140000</cx:pt>
          <cx:pt idx="10270">50000</cx:pt>
          <cx:pt idx="10271">70000</cx:pt>
          <cx:pt idx="10272">300000</cx:pt>
          <cx:pt idx="10273">120000</cx:pt>
          <cx:pt idx="10274">140000</cx:pt>
          <cx:pt idx="10275">200000</cx:pt>
          <cx:pt idx="10276">130000</cx:pt>
          <cx:pt idx="10277">50000</cx:pt>
          <cx:pt idx="10278">280000</cx:pt>
          <cx:pt idx="10279">120000</cx:pt>
          <cx:pt idx="10280">170000</cx:pt>
          <cx:pt idx="10281">70000</cx:pt>
          <cx:pt idx="10282">50000</cx:pt>
          <cx:pt idx="10283">60000</cx:pt>
          <cx:pt idx="10284">40000</cx:pt>
          <cx:pt idx="10285">100000</cx:pt>
          <cx:pt idx="10286">70000</cx:pt>
          <cx:pt idx="10287">50000</cx:pt>
          <cx:pt idx="10288">150000</cx:pt>
          <cx:pt idx="10289">60000</cx:pt>
          <cx:pt idx="10290">140000</cx:pt>
          <cx:pt idx="10291">80000</cx:pt>
          <cx:pt idx="10292">60000</cx:pt>
          <cx:pt idx="10293">90000</cx:pt>
          <cx:pt idx="10294">130000</cx:pt>
          <cx:pt idx="10295">100000</cx:pt>
          <cx:pt idx="10296">90000</cx:pt>
          <cx:pt idx="10297">70000</cx:pt>
          <cx:pt idx="10298">300000</cx:pt>
          <cx:pt idx="10299">140000</cx:pt>
          <cx:pt idx="10300">200000</cx:pt>
          <cx:pt idx="10301">70000</cx:pt>
          <cx:pt idx="10302">110000</cx:pt>
          <cx:pt idx="10303">190000</cx:pt>
          <cx:pt idx="10304">100000</cx:pt>
          <cx:pt idx="10305">60000</cx:pt>
          <cx:pt idx="10306">90000</cx:pt>
          <cx:pt idx="10307">10000</cx:pt>
          <cx:pt idx="10308">160000</cx:pt>
          <cx:pt idx="10309">50000</cx:pt>
          <cx:pt idx="10310">190000</cx:pt>
          <cx:pt idx="10311">100000</cx:pt>
          <cx:pt idx="10312">60000</cx:pt>
          <cx:pt idx="10313">50000</cx:pt>
          <cx:pt idx="10314">210000</cx:pt>
          <cx:pt idx="10315">70000</cx:pt>
          <cx:pt idx="10316">40000</cx:pt>
          <cx:pt idx="10317">160000</cx:pt>
          <cx:pt idx="10318">210000</cx:pt>
          <cx:pt idx="10319">250000</cx:pt>
          <cx:pt idx="10320">70000</cx:pt>
          <cx:pt idx="10321">100000</cx:pt>
          <cx:pt idx="10322">40000</cx:pt>
          <cx:pt idx="10323">320000</cx:pt>
          <cx:pt idx="10324">20000</cx:pt>
          <cx:pt idx="10325">60000</cx:pt>
          <cx:pt idx="10326">60000</cx:pt>
          <cx:pt idx="10327">90000</cx:pt>
          <cx:pt idx="10328">150000</cx:pt>
          <cx:pt idx="10329">50000</cx:pt>
          <cx:pt idx="10330">80000</cx:pt>
          <cx:pt idx="10331">160000</cx:pt>
          <cx:pt idx="10332">110000</cx:pt>
          <cx:pt idx="10333">30000</cx:pt>
          <cx:pt idx="10334">90000</cx:pt>
          <cx:pt idx="10335">60000</cx:pt>
          <cx:pt idx="10336">180000</cx:pt>
          <cx:pt idx="10337">170000</cx:pt>
          <cx:pt idx="10338">160000</cx:pt>
          <cx:pt idx="10339">50000</cx:pt>
          <cx:pt idx="10340">90000</cx:pt>
          <cx:pt idx="10341">90000</cx:pt>
          <cx:pt idx="10342">380000</cx:pt>
          <cx:pt idx="10343">10000</cx:pt>
          <cx:pt idx="10344">120000</cx:pt>
          <cx:pt idx="10345">60000</cx:pt>
          <cx:pt idx="10346">150000</cx:pt>
          <cx:pt idx="10347">130000</cx:pt>
          <cx:pt idx="10348">50000</cx:pt>
          <cx:pt idx="10349">90000</cx:pt>
          <cx:pt idx="10350">170000</cx:pt>
          <cx:pt idx="10351">210000</cx:pt>
          <cx:pt idx="10352">460000</cx:pt>
          <cx:pt idx="10353">80000</cx:pt>
          <cx:pt idx="10354">110000</cx:pt>
          <cx:pt idx="10355">40000</cx:pt>
          <cx:pt idx="10356">100000</cx:pt>
          <cx:pt idx="10357">80000</cx:pt>
          <cx:pt idx="10358">30000</cx:pt>
          <cx:pt idx="10359">90000</cx:pt>
          <cx:pt idx="10360">160000</cx:pt>
          <cx:pt idx="10361">140000</cx:pt>
          <cx:pt idx="10362">160000</cx:pt>
          <cx:pt idx="10363">120000</cx:pt>
          <cx:pt idx="10364">230000</cx:pt>
          <cx:pt idx="10365">140000</cx:pt>
          <cx:pt idx="10366">460000</cx:pt>
          <cx:pt idx="10367">170000</cx:pt>
          <cx:pt idx="10368">190000</cx:pt>
          <cx:pt idx="10369">90000</cx:pt>
          <cx:pt idx="10370">50000</cx:pt>
          <cx:pt idx="10371">150000</cx:pt>
          <cx:pt idx="10372">80000</cx:pt>
          <cx:pt idx="10373">70000</cx:pt>
          <cx:pt idx="10374">170000</cx:pt>
          <cx:pt idx="10375">70000</cx:pt>
          <cx:pt idx="10376">250000</cx:pt>
          <cx:pt idx="10377">60000</cx:pt>
          <cx:pt idx="10378">40000</cx:pt>
          <cx:pt idx="10379">20000</cx:pt>
          <cx:pt idx="10380">110000</cx:pt>
          <cx:pt idx="10381">200000</cx:pt>
          <cx:pt idx="10382">10000</cx:pt>
          <cx:pt idx="10383">120000</cx:pt>
          <cx:pt idx="10384">130000</cx:pt>
          <cx:pt idx="10385">40000</cx:pt>
          <cx:pt idx="10386">340000</cx:pt>
          <cx:pt idx="10387">130000</cx:pt>
          <cx:pt idx="10388">80000</cx:pt>
          <cx:pt idx="10389">70000</cx:pt>
          <cx:pt idx="10390">130000</cx:pt>
          <cx:pt idx="10391">110000</cx:pt>
          <cx:pt idx="10392">150000</cx:pt>
          <cx:pt idx="10393">100000</cx:pt>
          <cx:pt idx="10394">150000</cx:pt>
          <cx:pt idx="10395">190000</cx:pt>
          <cx:pt idx="10396">190000</cx:pt>
          <cx:pt idx="10397">60000</cx:pt>
          <cx:pt idx="10398">70000</cx:pt>
          <cx:pt idx="10399">100000</cx:pt>
          <cx:pt idx="10400">50000</cx:pt>
          <cx:pt idx="10401">70000</cx:pt>
          <cx:pt idx="10402">120000</cx:pt>
          <cx:pt idx="10403">90000</cx:pt>
          <cx:pt idx="10404">100000</cx:pt>
          <cx:pt idx="10405">210000</cx:pt>
          <cx:pt idx="10406">410000</cx:pt>
          <cx:pt idx="10407">20000</cx:pt>
          <cx:pt idx="10408">120000</cx:pt>
          <cx:pt idx="10409">70000</cx:pt>
          <cx:pt idx="10410">20000</cx:pt>
          <cx:pt idx="10411">70000</cx:pt>
          <cx:pt idx="10412">60000</cx:pt>
          <cx:pt idx="10413">80000</cx:pt>
          <cx:pt idx="10414">90000</cx:pt>
          <cx:pt idx="10415">240000</cx:pt>
          <cx:pt idx="10416">60000</cx:pt>
          <cx:pt idx="10417">30000</cx:pt>
          <cx:pt idx="10418">70000</cx:pt>
          <cx:pt idx="10419">110000</cx:pt>
          <cx:pt idx="10420">440000</cx:pt>
          <cx:pt idx="10421">20000</cx:pt>
          <cx:pt idx="10422">50000</cx:pt>
          <cx:pt idx="10423">40000</cx:pt>
          <cx:pt idx="10424">60000</cx:pt>
          <cx:pt idx="10425">60000</cx:pt>
          <cx:pt idx="10426">130000</cx:pt>
          <cx:pt idx="10427">170000</cx:pt>
          <cx:pt idx="10428">70000</cx:pt>
          <cx:pt idx="10429">320000</cx:pt>
          <cx:pt idx="10430">60000</cx:pt>
          <cx:pt idx="10431">80000</cx:pt>
          <cx:pt idx="10432">40000</cx:pt>
          <cx:pt idx="10433">60000</cx:pt>
          <cx:pt idx="10434">80000</cx:pt>
          <cx:pt idx="10435">320000</cx:pt>
          <cx:pt idx="10436">100000</cx:pt>
          <cx:pt idx="10437">100000</cx:pt>
          <cx:pt idx="10438">20000</cx:pt>
          <cx:pt idx="10439">80000</cx:pt>
          <cx:pt idx="10440">190000</cx:pt>
          <cx:pt idx="10441">100000</cx:pt>
          <cx:pt idx="10442">60000</cx:pt>
          <cx:pt idx="10443">140000</cx:pt>
          <cx:pt idx="10444">60000</cx:pt>
          <cx:pt idx="10445">190000</cx:pt>
          <cx:pt idx="10446">70000</cx:pt>
          <cx:pt idx="10447">160000</cx:pt>
          <cx:pt idx="10448">160000</cx:pt>
          <cx:pt idx="10449">220000</cx:pt>
          <cx:pt idx="10450">60000</cx:pt>
          <cx:pt idx="10451">120000</cx:pt>
          <cx:pt idx="10452">130000</cx:pt>
          <cx:pt idx="10453">100000</cx:pt>
          <cx:pt idx="10454">70000</cx:pt>
          <cx:pt idx="10455">120000</cx:pt>
          <cx:pt idx="10456">190000</cx:pt>
          <cx:pt idx="10457">90000</cx:pt>
          <cx:pt idx="10458">60000</cx:pt>
          <cx:pt idx="10459">70000</cx:pt>
          <cx:pt idx="10460">30000</cx:pt>
          <cx:pt idx="10461">110000</cx:pt>
          <cx:pt idx="10462">120000</cx:pt>
          <cx:pt idx="10463">260000</cx:pt>
          <cx:pt idx="10464">80000</cx:pt>
          <cx:pt idx="10465">240000</cx:pt>
          <cx:pt idx="10466">110000</cx:pt>
          <cx:pt idx="10467">290000</cx:pt>
          <cx:pt idx="10468">140000</cx:pt>
          <cx:pt idx="10469">90000</cx:pt>
          <cx:pt idx="10470">40000</cx:pt>
          <cx:pt idx="10471">90000</cx:pt>
          <cx:pt idx="10472">90000</cx:pt>
          <cx:pt idx="10473">120000</cx:pt>
          <cx:pt idx="10474">150000</cx:pt>
          <cx:pt idx="10475">60000</cx:pt>
          <cx:pt idx="10476">60000</cx:pt>
          <cx:pt idx="10477">70000</cx:pt>
          <cx:pt idx="10478">60000</cx:pt>
          <cx:pt idx="10479">100000</cx:pt>
          <cx:pt idx="10480">190000</cx:pt>
          <cx:pt idx="10481">180000</cx:pt>
          <cx:pt idx="10482">40000</cx:pt>
          <cx:pt idx="10483">20000</cx:pt>
          <cx:pt idx="10484">30000</cx:pt>
          <cx:pt idx="10485">70000</cx:pt>
          <cx:pt idx="10486">150000</cx:pt>
          <cx:pt idx="10487">70000</cx:pt>
          <cx:pt idx="10488">60000</cx:pt>
          <cx:pt idx="10489">110000</cx:pt>
          <cx:pt idx="10490">90000</cx:pt>
          <cx:pt idx="10491">190000</cx:pt>
          <cx:pt idx="10492">70000</cx:pt>
          <cx:pt idx="10493">120000</cx:pt>
          <cx:pt idx="10494">80000</cx:pt>
          <cx:pt idx="10495">130000</cx:pt>
          <cx:pt idx="10496">80000</cx:pt>
          <cx:pt idx="10497">130000</cx:pt>
          <cx:pt idx="10498">100000</cx:pt>
          <cx:pt idx="10499">190000</cx:pt>
          <cx:pt idx="10500">130000</cx:pt>
          <cx:pt idx="10501">30000</cx:pt>
          <cx:pt idx="10502">80000</cx:pt>
          <cx:pt idx="10503">80000</cx:pt>
          <cx:pt idx="10504">70000</cx:pt>
          <cx:pt idx="10505">20000</cx:pt>
          <cx:pt idx="10506">20000</cx:pt>
          <cx:pt idx="10507">780000</cx:pt>
          <cx:pt idx="10508">80000</cx:pt>
          <cx:pt idx="10509">100000</cx:pt>
          <cx:pt idx="10510">240000</cx:pt>
          <cx:pt idx="10511">90000</cx:pt>
          <cx:pt idx="10512">70000</cx:pt>
          <cx:pt idx="10513">60000</cx:pt>
          <cx:pt idx="10514">220000</cx:pt>
          <cx:pt idx="10515">90000</cx:pt>
          <cx:pt idx="10516">100000</cx:pt>
          <cx:pt idx="10517">90000</cx:pt>
          <cx:pt idx="10518">190000</cx:pt>
          <cx:pt idx="10519">90000</cx:pt>
          <cx:pt idx="10520">110000</cx:pt>
          <cx:pt idx="10521">50000</cx:pt>
          <cx:pt idx="10522">130000</cx:pt>
          <cx:pt idx="10523">80000</cx:pt>
          <cx:pt idx="10524">110000</cx:pt>
          <cx:pt idx="10525">110000</cx:pt>
          <cx:pt idx="10526">60000</cx:pt>
          <cx:pt idx="10527">70000</cx:pt>
          <cx:pt idx="10528">60000</cx:pt>
          <cx:pt idx="10529">70000</cx:pt>
          <cx:pt idx="10530">50000</cx:pt>
          <cx:pt idx="10531">140000</cx:pt>
          <cx:pt idx="10532">50000</cx:pt>
          <cx:pt idx="10533">150000</cx:pt>
          <cx:pt idx="10534">290000</cx:pt>
          <cx:pt idx="10535">70000</cx:pt>
          <cx:pt idx="10536">20000</cx:pt>
          <cx:pt idx="10537">70000</cx:pt>
          <cx:pt idx="10538">70000</cx:pt>
          <cx:pt idx="10539">90000</cx:pt>
          <cx:pt idx="10540">80000</cx:pt>
          <cx:pt idx="10541">70000</cx:pt>
          <cx:pt idx="10542">90000</cx:pt>
          <cx:pt idx="10543">60000</cx:pt>
          <cx:pt idx="10544">90000</cx:pt>
          <cx:pt idx="10545">10000</cx:pt>
          <cx:pt idx="10546">120000</cx:pt>
          <cx:pt idx="10547">110000</cx:pt>
          <cx:pt idx="10548">70000</cx:pt>
          <cx:pt idx="10549">80000</cx:pt>
          <cx:pt idx="10550">30000</cx:pt>
          <cx:pt idx="10551">180000</cx:pt>
          <cx:pt idx="10552">120000</cx:pt>
          <cx:pt idx="10553">90000</cx:pt>
          <cx:pt idx="10554">240000</cx:pt>
          <cx:pt idx="10555">30000</cx:pt>
          <cx:pt idx="10556">40000</cx:pt>
          <cx:pt idx="10557">80000</cx:pt>
          <cx:pt idx="10558">50000</cx:pt>
          <cx:pt idx="10559">150000</cx:pt>
          <cx:pt idx="10560">100000</cx:pt>
          <cx:pt idx="10561">70000</cx:pt>
          <cx:pt idx="10562">100000</cx:pt>
          <cx:pt idx="10563">80000</cx:pt>
          <cx:pt idx="10564">130000</cx:pt>
          <cx:pt idx="10565">170000</cx:pt>
          <cx:pt idx="10566">30000</cx:pt>
          <cx:pt idx="10567">140000</cx:pt>
          <cx:pt idx="10568">90000</cx:pt>
          <cx:pt idx="10569">130000</cx:pt>
          <cx:pt idx="10570">50000</cx:pt>
          <cx:pt idx="10571">200000</cx:pt>
          <cx:pt idx="10572">150000</cx:pt>
          <cx:pt idx="10573">70000</cx:pt>
          <cx:pt idx="10574">40000</cx:pt>
          <cx:pt idx="10575">120000</cx:pt>
          <cx:pt idx="10576">160000</cx:pt>
          <cx:pt idx="10577">70000</cx:pt>
          <cx:pt idx="10578">200000</cx:pt>
          <cx:pt idx="10579">90000</cx:pt>
          <cx:pt idx="10580">200000</cx:pt>
          <cx:pt idx="10581">40000</cx:pt>
          <cx:pt idx="10582">50000</cx:pt>
          <cx:pt idx="10583">70000</cx:pt>
          <cx:pt idx="10584">60000</cx:pt>
          <cx:pt idx="10585">410000</cx:pt>
          <cx:pt idx="10586">190000</cx:pt>
          <cx:pt idx="10587">110000</cx:pt>
          <cx:pt idx="10588">140000</cx:pt>
          <cx:pt idx="10589">100000</cx:pt>
          <cx:pt idx="10590">120000</cx:pt>
          <cx:pt idx="10591">140000</cx:pt>
          <cx:pt idx="10592">120000</cx:pt>
          <cx:pt idx="10593">210000</cx:pt>
          <cx:pt idx="10594">260000</cx:pt>
          <cx:pt idx="10595">110000</cx:pt>
          <cx:pt idx="10596">110000</cx:pt>
          <cx:pt idx="10597">60000</cx:pt>
          <cx:pt idx="10598">60000</cx:pt>
          <cx:pt idx="10599">60000</cx:pt>
          <cx:pt idx="10600">120000</cx:pt>
          <cx:pt idx="10601">100000</cx:pt>
          <cx:pt idx="10602">410000</cx:pt>
          <cx:pt idx="10603">190000</cx:pt>
          <cx:pt idx="10604">70000</cx:pt>
          <cx:pt idx="10605">160000</cx:pt>
          <cx:pt idx="10606">60000</cx:pt>
          <cx:pt idx="10607">230000</cx:pt>
          <cx:pt idx="10608">90000</cx:pt>
          <cx:pt idx="10609">50000</cx:pt>
          <cx:pt idx="10610">40000</cx:pt>
          <cx:pt idx="10611">270000</cx:pt>
          <cx:pt idx="10612">70000</cx:pt>
          <cx:pt idx="10613">70000</cx:pt>
          <cx:pt idx="10614">140000</cx:pt>
          <cx:pt idx="10615">80000</cx:pt>
          <cx:pt idx="10616">60000</cx:pt>
          <cx:pt idx="10617">50000</cx:pt>
          <cx:pt idx="10618">50000</cx:pt>
          <cx:pt idx="10619">30000</cx:pt>
          <cx:pt idx="10620">310000</cx:pt>
          <cx:pt idx="10621">60000</cx:pt>
          <cx:pt idx="10622">220000</cx:pt>
          <cx:pt idx="10623">70000</cx:pt>
          <cx:pt idx="10624">150000</cx:pt>
          <cx:pt idx="10625">40000</cx:pt>
          <cx:pt idx="10626">220000</cx:pt>
          <cx:pt idx="10627">130000</cx:pt>
          <cx:pt idx="10628">70000</cx:pt>
          <cx:pt idx="10629">120000</cx:pt>
          <cx:pt idx="10630">50000</cx:pt>
          <cx:pt idx="10631">40000</cx:pt>
          <cx:pt idx="10632">80000</cx:pt>
          <cx:pt idx="10633">290000</cx:pt>
          <cx:pt idx="10634">160000</cx:pt>
          <cx:pt idx="10635">330000</cx:pt>
          <cx:pt idx="10636">120000</cx:pt>
          <cx:pt idx="10637">140000</cx:pt>
          <cx:pt idx="10638">130000</cx:pt>
          <cx:pt idx="10639">100000</cx:pt>
          <cx:pt idx="10640">190000</cx:pt>
          <cx:pt idx="10641">150000</cx:pt>
          <cx:pt idx="10642">190000</cx:pt>
          <cx:pt idx="10643">100000</cx:pt>
          <cx:pt idx="10644">100000</cx:pt>
          <cx:pt idx="10645">140000</cx:pt>
          <cx:pt idx="10646">80000</cx:pt>
          <cx:pt idx="10647">30000</cx:pt>
          <cx:pt idx="10648">130000</cx:pt>
          <cx:pt idx="10649">170000</cx:pt>
          <cx:pt idx="10650">60000</cx:pt>
          <cx:pt idx="10651">110000</cx:pt>
          <cx:pt idx="10652">230000</cx:pt>
          <cx:pt idx="10653">90000</cx:pt>
          <cx:pt idx="10654">50000</cx:pt>
          <cx:pt idx="10655">30000</cx:pt>
          <cx:pt idx="10656">80000</cx:pt>
          <cx:pt idx="10657">50000</cx:pt>
          <cx:pt idx="10658">100000</cx:pt>
          <cx:pt idx="10659">290000</cx:pt>
          <cx:pt idx="10660">50000</cx:pt>
          <cx:pt idx="10661">20000</cx:pt>
          <cx:pt idx="10662">30000</cx:pt>
          <cx:pt idx="10663">160000</cx:pt>
          <cx:pt idx="10664">300000</cx:pt>
          <cx:pt idx="10665">60000</cx:pt>
          <cx:pt idx="10666">150000</cx:pt>
          <cx:pt idx="10667">50000</cx:pt>
          <cx:pt idx="10668">200000</cx:pt>
          <cx:pt idx="10669">160000</cx:pt>
          <cx:pt idx="10670">190000</cx:pt>
          <cx:pt idx="10671">90000</cx:pt>
          <cx:pt idx="10672">140000</cx:pt>
          <cx:pt idx="10673">70000</cx:pt>
          <cx:pt idx="10674">150000</cx:pt>
          <cx:pt idx="10675">50000</cx:pt>
          <cx:pt idx="10676">70000</cx:pt>
          <cx:pt idx="10677">60000</cx:pt>
          <cx:pt idx="10678">100000</cx:pt>
          <cx:pt idx="10679">170000</cx:pt>
          <cx:pt idx="10680">100000</cx:pt>
          <cx:pt idx="10681">50000</cx:pt>
          <cx:pt idx="10682">40000</cx:pt>
          <cx:pt idx="10683">140000</cx:pt>
          <cx:pt idx="10684">50000</cx:pt>
          <cx:pt idx="10685">80000</cx:pt>
          <cx:pt idx="10686">100000</cx:pt>
          <cx:pt idx="10687">50000</cx:pt>
          <cx:pt idx="10688">60000</cx:pt>
          <cx:pt idx="10689">140000</cx:pt>
          <cx:pt idx="10690">160000</cx:pt>
          <cx:pt idx="10691">100000</cx:pt>
          <cx:pt idx="10692">90000</cx:pt>
          <cx:pt idx="10693">90000</cx:pt>
          <cx:pt idx="10694">40000</cx:pt>
          <cx:pt idx="10695">690000</cx:pt>
          <cx:pt idx="10696">90000</cx:pt>
          <cx:pt idx="10697">180000</cx:pt>
          <cx:pt idx="10698">150000</cx:pt>
          <cx:pt idx="10699">80000</cx:pt>
          <cx:pt idx="10700">100000</cx:pt>
          <cx:pt idx="10701">40000</cx:pt>
          <cx:pt idx="10702">100000</cx:pt>
          <cx:pt idx="10703">240000</cx:pt>
          <cx:pt idx="10704">100000</cx:pt>
          <cx:pt idx="10705">250000</cx:pt>
          <cx:pt idx="10706">400000</cx:pt>
          <cx:pt idx="10707">110000</cx:pt>
          <cx:pt idx="10708">180000</cx:pt>
          <cx:pt idx="10709">90000</cx:pt>
          <cx:pt idx="10710">40000</cx:pt>
          <cx:pt idx="10711">50000</cx:pt>
          <cx:pt idx="10712">160000</cx:pt>
          <cx:pt idx="10713">140000</cx:pt>
          <cx:pt idx="10714">50000</cx:pt>
          <cx:pt idx="10715">50000</cx:pt>
          <cx:pt idx="10716">70000</cx:pt>
          <cx:pt idx="10717">80000</cx:pt>
          <cx:pt idx="10718">60000</cx:pt>
          <cx:pt idx="10719">460000</cx:pt>
          <cx:pt idx="10720">180000</cx:pt>
          <cx:pt idx="10721">90000</cx:pt>
          <cx:pt idx="10722">80000</cx:pt>
          <cx:pt idx="10723">20000</cx:pt>
          <cx:pt idx="10724">50000</cx:pt>
          <cx:pt idx="10725">40000</cx:pt>
          <cx:pt idx="10726">90000</cx:pt>
          <cx:pt idx="10727">60000</cx:pt>
          <cx:pt idx="10728">80000</cx:pt>
          <cx:pt idx="10729">230000</cx:pt>
          <cx:pt idx="10730">10000</cx:pt>
          <cx:pt idx="10731">160000</cx:pt>
          <cx:pt idx="10732">150000</cx:pt>
          <cx:pt idx="10733">180000</cx:pt>
          <cx:pt idx="10734">50000</cx:pt>
          <cx:pt idx="10735">120000</cx:pt>
          <cx:pt idx="10736">80000</cx:pt>
          <cx:pt idx="10737">210000</cx:pt>
          <cx:pt idx="10738">70000</cx:pt>
          <cx:pt idx="10739">60000</cx:pt>
          <cx:pt idx="10740">130000</cx:pt>
          <cx:pt idx="10741">70000</cx:pt>
          <cx:pt idx="10742">200000</cx:pt>
          <cx:pt idx="10743">200000</cx:pt>
          <cx:pt idx="10744">170000</cx:pt>
          <cx:pt idx="10745">60000</cx:pt>
          <cx:pt idx="10746">70000</cx:pt>
          <cx:pt idx="10747">500000</cx:pt>
          <cx:pt idx="10748">210000</cx:pt>
          <cx:pt idx="10749">90000</cx:pt>
          <cx:pt idx="10750">60000</cx:pt>
          <cx:pt idx="10751">200000</cx:pt>
          <cx:pt idx="10752">80000</cx:pt>
          <cx:pt idx="10753">60000</cx:pt>
          <cx:pt idx="10754">70000</cx:pt>
          <cx:pt idx="10755">80000</cx:pt>
          <cx:pt idx="10756">90000</cx:pt>
          <cx:pt idx="10757">80000</cx:pt>
          <cx:pt idx="10758">190000</cx:pt>
          <cx:pt idx="10759">50000</cx:pt>
          <cx:pt idx="10760">440000</cx:pt>
          <cx:pt idx="10761">30000</cx:pt>
          <cx:pt idx="10762">110000</cx:pt>
          <cx:pt idx="10763">120000</cx:pt>
          <cx:pt idx="10764">280000</cx:pt>
          <cx:pt idx="10765">20000</cx:pt>
          <cx:pt idx="10766">40000</cx:pt>
          <cx:pt idx="10767">210000</cx:pt>
          <cx:pt idx="10768">50000</cx:pt>
          <cx:pt idx="10769">50000</cx:pt>
          <cx:pt idx="10770">80000</cx:pt>
          <cx:pt idx="10771">180000</cx:pt>
          <cx:pt idx="10772">160000</cx:pt>
          <cx:pt idx="10773">150000</cx:pt>
          <cx:pt idx="10774">30000</cx:pt>
          <cx:pt idx="10775">60000</cx:pt>
          <cx:pt idx="10776">230000</cx:pt>
          <cx:pt idx="10777">250000</cx:pt>
          <cx:pt idx="10778">50000</cx:pt>
          <cx:pt idx="10779">60000</cx:pt>
          <cx:pt idx="10780">130000</cx:pt>
          <cx:pt idx="10781">140000</cx:pt>
          <cx:pt idx="10782">300000</cx:pt>
          <cx:pt idx="10783">170000</cx:pt>
          <cx:pt idx="10784">210000</cx:pt>
          <cx:pt idx="10785">140000</cx:pt>
          <cx:pt idx="10786">10000</cx:pt>
          <cx:pt idx="10787">80000</cx:pt>
          <cx:pt idx="10788">190000</cx:pt>
          <cx:pt idx="10789">60000</cx:pt>
          <cx:pt idx="10790">40000</cx:pt>
          <cx:pt idx="10791">210000</cx:pt>
          <cx:pt idx="10792">50000</cx:pt>
          <cx:pt idx="10793">50000</cx:pt>
          <cx:pt idx="10794">90000</cx:pt>
          <cx:pt idx="10795">270000</cx:pt>
          <cx:pt idx="10796">180000</cx:pt>
          <cx:pt idx="10797">60000</cx:pt>
          <cx:pt idx="10798">210000</cx:pt>
          <cx:pt idx="10799">110000</cx:pt>
          <cx:pt idx="10800">60000</cx:pt>
          <cx:pt idx="10801">200000</cx:pt>
          <cx:pt idx="10802">60000</cx:pt>
          <cx:pt idx="10803">70000</cx:pt>
          <cx:pt idx="10804">140000</cx:pt>
          <cx:pt idx="10805">120000</cx:pt>
          <cx:pt idx="10806">210000</cx:pt>
          <cx:pt idx="10807">170000</cx:pt>
          <cx:pt idx="10808">230000</cx:pt>
          <cx:pt idx="10809">60000</cx:pt>
          <cx:pt idx="10810">80000</cx:pt>
          <cx:pt idx="10811">120000</cx:pt>
          <cx:pt idx="10812">20000</cx:pt>
          <cx:pt idx="10813">160000</cx:pt>
          <cx:pt idx="10814">120000</cx:pt>
          <cx:pt idx="10815">50000</cx:pt>
          <cx:pt idx="10816">240000</cx:pt>
          <cx:pt idx="10817">60000</cx:pt>
          <cx:pt idx="10818">160000</cx:pt>
          <cx:pt idx="10819">250000</cx:pt>
          <cx:pt idx="10820">60000</cx:pt>
          <cx:pt idx="10821">60000</cx:pt>
          <cx:pt idx="10822">320000</cx:pt>
          <cx:pt idx="10823">70000</cx:pt>
          <cx:pt idx="10824">200000</cx:pt>
          <cx:pt idx="10825">80000</cx:pt>
          <cx:pt idx="10826">40000</cx:pt>
          <cx:pt idx="10827">40000</cx:pt>
          <cx:pt idx="10828">50000</cx:pt>
          <cx:pt idx="10829">60000</cx:pt>
          <cx:pt idx="10830">60000</cx:pt>
          <cx:pt idx="10831">120000</cx:pt>
          <cx:pt idx="10832">160000</cx:pt>
          <cx:pt idx="10833">80000</cx:pt>
          <cx:pt idx="10834">100000</cx:pt>
          <cx:pt idx="10835">70000</cx:pt>
          <cx:pt idx="10836">30000</cx:pt>
          <cx:pt idx="10837">60000</cx:pt>
          <cx:pt idx="10838">100000</cx:pt>
          <cx:pt idx="10839">100000</cx:pt>
          <cx:pt idx="10840">60000</cx:pt>
          <cx:pt idx="10841">80000</cx:pt>
          <cx:pt idx="10842">280000</cx:pt>
          <cx:pt idx="10843">390000</cx:pt>
          <cx:pt idx="10844">340000</cx:pt>
          <cx:pt idx="10845">220000</cx:pt>
          <cx:pt idx="10846">170000</cx:pt>
          <cx:pt idx="10847">50000</cx:pt>
          <cx:pt idx="10848">220000</cx:pt>
          <cx:pt idx="10849">70000</cx:pt>
          <cx:pt idx="10850">90000</cx:pt>
          <cx:pt idx="10851">150000</cx:pt>
          <cx:pt idx="10852">100000</cx:pt>
          <cx:pt idx="10853">160000</cx:pt>
          <cx:pt idx="10854">480000</cx:pt>
          <cx:pt idx="10855">200000</cx:pt>
          <cx:pt idx="10856">70000</cx:pt>
          <cx:pt idx="10857">90000</cx:pt>
          <cx:pt idx="10858">80000</cx:pt>
          <cx:pt idx="10859">40000</cx:pt>
          <cx:pt idx="10860">80000</cx:pt>
          <cx:pt idx="10861">200000</cx:pt>
          <cx:pt idx="10862">280000</cx:pt>
          <cx:pt idx="10863">50000</cx:pt>
          <cx:pt idx="10864">100000</cx:pt>
          <cx:pt idx="10865">190000</cx:pt>
          <cx:pt idx="10866">170000</cx:pt>
          <cx:pt idx="10867">70000</cx:pt>
          <cx:pt idx="10868">90000</cx:pt>
          <cx:pt idx="10869">110000</cx:pt>
          <cx:pt idx="10870">90000</cx:pt>
          <cx:pt idx="10871">70000</cx:pt>
          <cx:pt idx="10872">170000</cx:pt>
          <cx:pt idx="10873">110000</cx:pt>
          <cx:pt idx="10874">110000</cx:pt>
          <cx:pt idx="10875">60000</cx:pt>
          <cx:pt idx="10876">80000</cx:pt>
          <cx:pt idx="10877">120000</cx:pt>
          <cx:pt idx="10878">90000</cx:pt>
          <cx:pt idx="10879">70000</cx:pt>
          <cx:pt idx="10880">260000</cx:pt>
          <cx:pt idx="10881">120000</cx:pt>
          <cx:pt idx="10882">180000</cx:pt>
          <cx:pt idx="10883">140000</cx:pt>
          <cx:pt idx="10884">220000</cx:pt>
          <cx:pt idx="10885">230000</cx:pt>
          <cx:pt idx="10886">640000</cx:pt>
          <cx:pt idx="10887">80000</cx:pt>
          <cx:pt idx="10888">70000</cx:pt>
          <cx:pt idx="10889">120000</cx:pt>
          <cx:pt idx="10890">210000</cx:pt>
          <cx:pt idx="10891">230000</cx:pt>
          <cx:pt idx="10892">50000</cx:pt>
          <cx:pt idx="10893">110000</cx:pt>
          <cx:pt idx="10894">110000</cx:pt>
          <cx:pt idx="10895">160000</cx:pt>
          <cx:pt idx="10896">70000</cx:pt>
          <cx:pt idx="10897">50000</cx:pt>
          <cx:pt idx="10898">70000</cx:pt>
          <cx:pt idx="10899">110000</cx:pt>
          <cx:pt idx="10900">110000</cx:pt>
          <cx:pt idx="10901">130000</cx:pt>
          <cx:pt idx="10902">270000</cx:pt>
          <cx:pt idx="10903">70000</cx:pt>
          <cx:pt idx="10904">100000</cx:pt>
          <cx:pt idx="10905">60000</cx:pt>
          <cx:pt idx="10906">140000</cx:pt>
          <cx:pt idx="10907">110000</cx:pt>
          <cx:pt idx="10908">150000</cx:pt>
          <cx:pt idx="10909">210000</cx:pt>
          <cx:pt idx="10910">130000</cx:pt>
          <cx:pt idx="10911">120000</cx:pt>
          <cx:pt idx="10912">220000</cx:pt>
          <cx:pt idx="10913">80000</cx:pt>
          <cx:pt idx="10914">10000</cx:pt>
          <cx:pt idx="10915">200000</cx:pt>
          <cx:pt idx="10916">240000</cx:pt>
          <cx:pt idx="10917">140000</cx:pt>
          <cx:pt idx="10918">210000</cx:pt>
          <cx:pt idx="10919">130000</cx:pt>
          <cx:pt idx="10920">190000</cx:pt>
          <cx:pt idx="10921">20000</cx:pt>
          <cx:pt idx="10922">60000</cx:pt>
          <cx:pt idx="10923">70000</cx:pt>
          <cx:pt idx="10924">40000</cx:pt>
          <cx:pt idx="10925">90000</cx:pt>
          <cx:pt idx="10926">40000</cx:pt>
          <cx:pt idx="10927">110000</cx:pt>
          <cx:pt idx="10928">70000</cx:pt>
          <cx:pt idx="10929">80000</cx:pt>
          <cx:pt idx="10930">160000</cx:pt>
          <cx:pt idx="10931">60000</cx:pt>
          <cx:pt idx="10932">200000</cx:pt>
          <cx:pt idx="10933">90000</cx:pt>
          <cx:pt idx="10934">50000</cx:pt>
          <cx:pt idx="10935">140000</cx:pt>
          <cx:pt idx="10936">120000</cx:pt>
          <cx:pt idx="10937">80000</cx:pt>
          <cx:pt idx="10938">80000</cx:pt>
          <cx:pt idx="10939">40000</cx:pt>
          <cx:pt idx="10940">160000</cx:pt>
          <cx:pt idx="10941">100000</cx:pt>
          <cx:pt idx="10942">80000</cx:pt>
          <cx:pt idx="10943">130000</cx:pt>
          <cx:pt idx="10944">170000</cx:pt>
          <cx:pt idx="10945">220000</cx:pt>
          <cx:pt idx="10946">40000</cx:pt>
          <cx:pt idx="10947">60000</cx:pt>
          <cx:pt idx="10948">50000</cx:pt>
          <cx:pt idx="10949">60000</cx:pt>
          <cx:pt idx="10950">80000</cx:pt>
          <cx:pt idx="10951">90000</cx:pt>
          <cx:pt idx="10952">300000</cx:pt>
          <cx:pt idx="10953">70000</cx:pt>
          <cx:pt idx="10954">70000</cx:pt>
          <cx:pt idx="10955">40000</cx:pt>
          <cx:pt idx="10956">50000</cx:pt>
          <cx:pt idx="10957">100000</cx:pt>
          <cx:pt idx="10958">90000</cx:pt>
          <cx:pt idx="10959">70000</cx:pt>
          <cx:pt idx="10960">110000</cx:pt>
          <cx:pt idx="10961">160000</cx:pt>
          <cx:pt idx="10962">130000</cx:pt>
          <cx:pt idx="10963">40000</cx:pt>
          <cx:pt idx="10964">20000</cx:pt>
          <cx:pt idx="10965">50000</cx:pt>
          <cx:pt idx="10966">60000</cx:pt>
          <cx:pt idx="10967">80000</cx:pt>
          <cx:pt idx="10968">40000</cx:pt>
          <cx:pt idx="10969">50000</cx:pt>
          <cx:pt idx="10970">240000</cx:pt>
          <cx:pt idx="10971">50000</cx:pt>
          <cx:pt idx="10972">60000</cx:pt>
          <cx:pt idx="10973">60000</cx:pt>
          <cx:pt idx="10974">200000</cx:pt>
          <cx:pt idx="10975">100000</cx:pt>
          <cx:pt idx="10976">160000</cx:pt>
          <cx:pt idx="10977">60000</cx:pt>
          <cx:pt idx="10978">140000</cx:pt>
          <cx:pt idx="10979">90000</cx:pt>
          <cx:pt idx="10980">90000</cx:pt>
          <cx:pt idx="10981">50000</cx:pt>
          <cx:pt idx="10982">300000</cx:pt>
          <cx:pt idx="10983">170000</cx:pt>
          <cx:pt idx="10984">70000</cx:pt>
          <cx:pt idx="10985">200000</cx:pt>
          <cx:pt idx="10986">70000</cx:pt>
          <cx:pt idx="10987">110000</cx:pt>
          <cx:pt idx="10988">70000</cx:pt>
          <cx:pt idx="10989">290000</cx:pt>
          <cx:pt idx="10990">80000</cx:pt>
          <cx:pt idx="10991">60000</cx:pt>
          <cx:pt idx="10992">20000</cx:pt>
          <cx:pt idx="10993">70000</cx:pt>
          <cx:pt idx="10994">70000</cx:pt>
          <cx:pt idx="10995">140000</cx:pt>
          <cx:pt idx="10996">70000</cx:pt>
          <cx:pt idx="10997">50000</cx:pt>
          <cx:pt idx="10998">90000</cx:pt>
          <cx:pt idx="10999">150000</cx:pt>
          <cx:pt idx="11000">80000</cx:pt>
          <cx:pt idx="11001">40000</cx:pt>
          <cx:pt idx="11002">160000</cx:pt>
          <cx:pt idx="11003">100000</cx:pt>
          <cx:pt idx="11004">330000</cx:pt>
          <cx:pt idx="11005">160000</cx:pt>
          <cx:pt idx="11006">280000</cx:pt>
          <cx:pt idx="11007">80000</cx:pt>
          <cx:pt idx="11008">130000</cx:pt>
          <cx:pt idx="11009">90000</cx:pt>
          <cx:pt idx="11010">40000</cx:pt>
          <cx:pt idx="11011">230000</cx:pt>
          <cx:pt idx="11012">180000</cx:pt>
          <cx:pt idx="11013">60000</cx:pt>
          <cx:pt idx="11014">140000</cx:pt>
          <cx:pt idx="11015">40000</cx:pt>
          <cx:pt idx="11016">70000</cx:pt>
          <cx:pt idx="11017">160000</cx:pt>
          <cx:pt idx="11018">80000</cx:pt>
          <cx:pt idx="11019">60000</cx:pt>
          <cx:pt idx="11020">70000</cx:pt>
          <cx:pt idx="11021">100000</cx:pt>
          <cx:pt idx="11022">110000</cx:pt>
          <cx:pt idx="11023">100000</cx:pt>
          <cx:pt idx="11024">60000</cx:pt>
          <cx:pt idx="11025">270000</cx:pt>
          <cx:pt idx="11026">230000</cx:pt>
          <cx:pt idx="11027">60000</cx:pt>
          <cx:pt idx="11028">180000</cx:pt>
          <cx:pt idx="11029">40000</cx:pt>
          <cx:pt idx="11030">60000</cx:pt>
          <cx:pt idx="11031">20000</cx:pt>
          <cx:pt idx="11032">320000</cx:pt>
          <cx:pt idx="11033">160000</cx:pt>
          <cx:pt idx="11034">300000</cx:pt>
          <cx:pt idx="11035">60000</cx:pt>
          <cx:pt idx="11036">60000</cx:pt>
          <cx:pt idx="11037">180000</cx:pt>
          <cx:pt idx="11038">60000</cx:pt>
          <cx:pt idx="11039">290000</cx:pt>
          <cx:pt idx="11040">60000</cx:pt>
          <cx:pt idx="11041">230000</cx:pt>
          <cx:pt idx="11042">30000</cx:pt>
          <cx:pt idx="11043">420000</cx:pt>
          <cx:pt idx="11044">160000</cx:pt>
          <cx:pt idx="11045">170000</cx:pt>
          <cx:pt idx="11046">40000</cx:pt>
          <cx:pt idx="11047">140000</cx:pt>
          <cx:pt idx="11048">60000</cx:pt>
          <cx:pt idx="11049">170000</cx:pt>
          <cx:pt idx="11050">70000</cx:pt>
          <cx:pt idx="11051">150000</cx:pt>
          <cx:pt idx="11052">290000</cx:pt>
          <cx:pt idx="11053">140000</cx:pt>
          <cx:pt idx="11054">160000</cx:pt>
          <cx:pt idx="11055">250000</cx:pt>
          <cx:pt idx="11056">70000</cx:pt>
          <cx:pt idx="11057">150000</cx:pt>
          <cx:pt idx="11058">140000</cx:pt>
          <cx:pt idx="11059">110000</cx:pt>
          <cx:pt idx="11060">100000</cx:pt>
          <cx:pt idx="11061">20000</cx:pt>
          <cx:pt idx="11062">60000</cx:pt>
          <cx:pt idx="11063">80000</cx:pt>
          <cx:pt idx="11064">130000</cx:pt>
          <cx:pt idx="11065">230000</cx:pt>
          <cx:pt idx="11066">110000</cx:pt>
          <cx:pt idx="11067">50000</cx:pt>
          <cx:pt idx="11068">30000</cx:pt>
          <cx:pt idx="11069">160000</cx:pt>
          <cx:pt idx="11070">330000</cx:pt>
          <cx:pt idx="11071">120000</cx:pt>
          <cx:pt idx="11072">40000</cx:pt>
          <cx:pt idx="11073">40000</cx:pt>
          <cx:pt idx="11074">80000</cx:pt>
          <cx:pt idx="11075">90000</cx:pt>
          <cx:pt idx="11076">90000</cx:pt>
          <cx:pt idx="11077">80000</cx:pt>
          <cx:pt idx="11078">150000</cx:pt>
          <cx:pt idx="11079">110000</cx:pt>
          <cx:pt idx="11080">70000</cx:pt>
          <cx:pt idx="11081">130000</cx:pt>
          <cx:pt idx="11082">70000</cx:pt>
          <cx:pt idx="11083">160000</cx:pt>
          <cx:pt idx="11084">80000</cx:pt>
          <cx:pt idx="11085">100000</cx:pt>
          <cx:pt idx="11086">50000</cx:pt>
          <cx:pt idx="11087">110000</cx:pt>
          <cx:pt idx="11088">140000</cx:pt>
          <cx:pt idx="11089">130000</cx:pt>
          <cx:pt idx="11090">220000</cx:pt>
          <cx:pt idx="11091">90000</cx:pt>
          <cx:pt idx="11092">130000</cx:pt>
          <cx:pt idx="11093">80000</cx:pt>
          <cx:pt idx="11094">70000</cx:pt>
          <cx:pt idx="11095">210000</cx:pt>
          <cx:pt idx="11096">250000</cx:pt>
          <cx:pt idx="11097">110000</cx:pt>
          <cx:pt idx="11098">90000</cx:pt>
          <cx:pt idx="11099">170000</cx:pt>
          <cx:pt idx="11100">110000</cx:pt>
          <cx:pt idx="11101">70000</cx:pt>
          <cx:pt idx="11102">240000</cx:pt>
          <cx:pt idx="11103">120000</cx:pt>
          <cx:pt idx="11104">170000</cx:pt>
          <cx:pt idx="11105">50000</cx:pt>
          <cx:pt idx="11106">170000</cx:pt>
          <cx:pt idx="11107">100000</cx:pt>
          <cx:pt idx="11108">120000</cx:pt>
          <cx:pt idx="11109">40000</cx:pt>
          <cx:pt idx="11110">50000</cx:pt>
          <cx:pt idx="11111">260000</cx:pt>
          <cx:pt idx="11112">90000</cx:pt>
          <cx:pt idx="11113">330000</cx:pt>
          <cx:pt idx="11114">70000</cx:pt>
          <cx:pt idx="11115">110000</cx:pt>
          <cx:pt idx="11116">100000</cx:pt>
          <cx:pt idx="11117">70000</cx:pt>
          <cx:pt idx="11118">100000</cx:pt>
          <cx:pt idx="11119">100000</cx:pt>
          <cx:pt idx="11120">40000</cx:pt>
          <cx:pt idx="11121">60000</cx:pt>
          <cx:pt idx="11122">120000</cx:pt>
          <cx:pt idx="11123">170000</cx:pt>
          <cx:pt idx="11124">160000</cx:pt>
          <cx:pt idx="11125">140000</cx:pt>
          <cx:pt idx="11126">200000</cx:pt>
          <cx:pt idx="11127">120000</cx:pt>
          <cx:pt idx="11128">360000</cx:pt>
          <cx:pt idx="11129">110000</cx:pt>
          <cx:pt idx="11130">60000</cx:pt>
          <cx:pt idx="11131">100000</cx:pt>
          <cx:pt idx="11132">70000</cx:pt>
          <cx:pt idx="11133">420000</cx:pt>
          <cx:pt idx="11134">90000</cx:pt>
          <cx:pt idx="11135">60000</cx:pt>
          <cx:pt idx="11136">110000</cx:pt>
          <cx:pt idx="11137">130000</cx:pt>
          <cx:pt idx="11138">90000</cx:pt>
          <cx:pt idx="11139">80000</cx:pt>
          <cx:pt idx="11140">30000</cx:pt>
          <cx:pt idx="11141">20000</cx:pt>
          <cx:pt idx="11142">50000</cx:pt>
          <cx:pt idx="11143">50000</cx:pt>
          <cx:pt idx="11144">130000</cx:pt>
          <cx:pt idx="11145">280000</cx:pt>
          <cx:pt idx="11146">80000</cx:pt>
          <cx:pt idx="11147">50000</cx:pt>
          <cx:pt idx="11148">50000</cx:pt>
          <cx:pt idx="11149">90000</cx:pt>
          <cx:pt idx="11150">40000</cx:pt>
          <cx:pt idx="11151">140000</cx:pt>
          <cx:pt idx="11152">140000</cx:pt>
          <cx:pt idx="11153">210000</cx:pt>
          <cx:pt idx="11154">120000</cx:pt>
          <cx:pt idx="11155">80000</cx:pt>
          <cx:pt idx="11156">210000</cx:pt>
          <cx:pt idx="11157">60000</cx:pt>
          <cx:pt idx="11158">70000</cx:pt>
          <cx:pt idx="11159">100000</cx:pt>
          <cx:pt idx="11160">120000</cx:pt>
          <cx:pt idx="11161">100000</cx:pt>
          <cx:pt idx="11162">170000</cx:pt>
          <cx:pt idx="11163">100000</cx:pt>
          <cx:pt idx="11164">50000</cx:pt>
          <cx:pt idx="11165">20000</cx:pt>
          <cx:pt idx="11166">70000</cx:pt>
          <cx:pt idx="11167">180000</cx:pt>
          <cx:pt idx="11168">130000</cx:pt>
          <cx:pt idx="11169">60000</cx:pt>
          <cx:pt idx="11170">90000</cx:pt>
          <cx:pt idx="11171">80000</cx:pt>
          <cx:pt idx="11172">120000</cx:pt>
          <cx:pt idx="11173">50000</cx:pt>
          <cx:pt idx="11174">180000</cx:pt>
          <cx:pt idx="11175">30000</cx:pt>
          <cx:pt idx="11176">150000</cx:pt>
          <cx:pt idx="11177">70000</cx:pt>
          <cx:pt idx="11178">20000</cx:pt>
          <cx:pt idx="11179">240000</cx:pt>
          <cx:pt idx="11180">70000</cx:pt>
          <cx:pt idx="11181">60000</cx:pt>
          <cx:pt idx="11182">60000</cx:pt>
          <cx:pt idx="11183">60000</cx:pt>
          <cx:pt idx="11184">130000</cx:pt>
          <cx:pt idx="11185">110000</cx:pt>
          <cx:pt idx="11186">120000</cx:pt>
          <cx:pt idx="11187">110000</cx:pt>
          <cx:pt idx="11188">120000</cx:pt>
          <cx:pt idx="11189">120000</cx:pt>
          <cx:pt idx="11190">140000</cx:pt>
          <cx:pt idx="11191">40000</cx:pt>
          <cx:pt idx="11192">90000</cx:pt>
          <cx:pt idx="11193">100000</cx:pt>
          <cx:pt idx="11194">60000</cx:pt>
          <cx:pt idx="11195">130000</cx:pt>
          <cx:pt idx="11196">130000</cx:pt>
          <cx:pt idx="11197">60000</cx:pt>
          <cx:pt idx="11198">90000</cx:pt>
          <cx:pt idx="11199">50000</cx:pt>
          <cx:pt idx="11200">120000</cx:pt>
          <cx:pt idx="11201">90000</cx:pt>
          <cx:pt idx="11202">260000</cx:pt>
          <cx:pt idx="11203">50000</cx:pt>
          <cx:pt idx="11204">70000</cx:pt>
          <cx:pt idx="11205">40000</cx:pt>
          <cx:pt idx="11206">80000</cx:pt>
          <cx:pt idx="11207">210000</cx:pt>
          <cx:pt idx="11208">180000</cx:pt>
          <cx:pt idx="11209">60000</cx:pt>
          <cx:pt idx="11210">130000</cx:pt>
          <cx:pt idx="11211">110000</cx:pt>
          <cx:pt idx="11212">40000</cx:pt>
          <cx:pt idx="11213">160000</cx:pt>
          <cx:pt idx="11214">110000</cx:pt>
          <cx:pt idx="11215">90000</cx:pt>
          <cx:pt idx="11216">90000</cx:pt>
          <cx:pt idx="11217">30000</cx:pt>
          <cx:pt idx="11218">330000</cx:pt>
          <cx:pt idx="11219">100000</cx:pt>
          <cx:pt idx="11220">130000</cx:pt>
          <cx:pt idx="11221">340000</cx:pt>
          <cx:pt idx="11222">90000</cx:pt>
          <cx:pt idx="11223">50000</cx:pt>
          <cx:pt idx="11224">140000</cx:pt>
          <cx:pt idx="11225">200000</cx:pt>
          <cx:pt idx="11226">60000</cx:pt>
          <cx:pt idx="11227">120000</cx:pt>
          <cx:pt idx="11228">90000</cx:pt>
          <cx:pt idx="11229">260000</cx:pt>
          <cx:pt idx="11230">120000</cx:pt>
          <cx:pt idx="11231">30000</cx:pt>
          <cx:pt idx="11232">20000</cx:pt>
          <cx:pt idx="11233">150000</cx:pt>
          <cx:pt idx="11234">80000</cx:pt>
          <cx:pt idx="11235">10000</cx:pt>
          <cx:pt idx="11236">180000</cx:pt>
          <cx:pt idx="11237">80000</cx:pt>
          <cx:pt idx="11238">180000</cx:pt>
          <cx:pt idx="11239">150000</cx:pt>
          <cx:pt idx="11240">60000</cx:pt>
          <cx:pt idx="11241">110000</cx:pt>
          <cx:pt idx="11242">120000</cx:pt>
          <cx:pt idx="11243">110000</cx:pt>
          <cx:pt idx="11244">40000</cx:pt>
          <cx:pt idx="11245">130000</cx:pt>
          <cx:pt idx="11246">180000</cx:pt>
          <cx:pt idx="11247">110000</cx:pt>
          <cx:pt idx="11248">110000</cx:pt>
          <cx:pt idx="11249">150000</cx:pt>
          <cx:pt idx="11250">60000</cx:pt>
          <cx:pt idx="11251">100000</cx:pt>
          <cx:pt idx="11252">200000</cx:pt>
          <cx:pt idx="11253">70000</cx:pt>
          <cx:pt idx="11254">40000</cx:pt>
          <cx:pt idx="11255">250000</cx:pt>
          <cx:pt idx="11256">110000</cx:pt>
          <cx:pt idx="11257">40000</cx:pt>
          <cx:pt idx="11258">100000</cx:pt>
          <cx:pt idx="11259">140000</cx:pt>
          <cx:pt idx="11260">90000</cx:pt>
          <cx:pt idx="11261">90000</cx:pt>
          <cx:pt idx="11262">110000</cx:pt>
          <cx:pt idx="11263">60000</cx:pt>
          <cx:pt idx="11264">220000</cx:pt>
          <cx:pt idx="11265">130000</cx:pt>
          <cx:pt idx="11266">50000</cx:pt>
          <cx:pt idx="11267">140000</cx:pt>
          <cx:pt idx="11268">50000</cx:pt>
          <cx:pt idx="11269">80000</cx:pt>
          <cx:pt idx="11270">130000</cx:pt>
          <cx:pt idx="11271">160000</cx:pt>
          <cx:pt idx="11272">210000</cx:pt>
          <cx:pt idx="11273">250000</cx:pt>
          <cx:pt idx="11274">60000</cx:pt>
          <cx:pt idx="11275">240000</cx:pt>
          <cx:pt idx="11276">10000</cx:pt>
          <cx:pt idx="11277">30000</cx:pt>
          <cx:pt idx="11278">80000</cx:pt>
          <cx:pt idx="11279">200000</cx:pt>
          <cx:pt idx="11280">70000</cx:pt>
          <cx:pt idx="11281">100000</cx:pt>
          <cx:pt idx="11282">130000</cx:pt>
          <cx:pt idx="11283">300000</cx:pt>
          <cx:pt idx="11284">50000</cx:pt>
          <cx:pt idx="11285">140000</cx:pt>
          <cx:pt idx="11286">60000</cx:pt>
          <cx:pt idx="11287">250000</cx:pt>
          <cx:pt idx="11288">70000</cx:pt>
          <cx:pt idx="11289">100000</cx:pt>
          <cx:pt idx="11290">80000</cx:pt>
          <cx:pt idx="11291">60000</cx:pt>
          <cx:pt idx="11292">10000</cx:pt>
          <cx:pt idx="11293">270000</cx:pt>
          <cx:pt idx="11294">80000</cx:pt>
          <cx:pt idx="11295">140000</cx:pt>
          <cx:pt idx="11296">100000</cx:pt>
          <cx:pt idx="11297">80000</cx:pt>
          <cx:pt idx="11298">70000</cx:pt>
          <cx:pt idx="11299">240000</cx:pt>
          <cx:pt idx="11300">120000</cx:pt>
          <cx:pt idx="11301">160000</cx:pt>
          <cx:pt idx="11302">120000</cx:pt>
          <cx:pt idx="11303">90000</cx:pt>
          <cx:pt idx="11304">50000</cx:pt>
          <cx:pt idx="11305">90000</cx:pt>
          <cx:pt idx="11306">80000</cx:pt>
          <cx:pt idx="11307">90000</cx:pt>
          <cx:pt idx="11308">90000</cx:pt>
          <cx:pt idx="11309">40000</cx:pt>
          <cx:pt idx="11310">270000</cx:pt>
          <cx:pt idx="11311">300000</cx:pt>
          <cx:pt idx="11312">120000</cx:pt>
          <cx:pt idx="11313">120000</cx:pt>
          <cx:pt idx="11314">210000</cx:pt>
          <cx:pt idx="11315">90000</cx:pt>
          <cx:pt idx="11316">50000</cx:pt>
          <cx:pt idx="11317">80000</cx:pt>
          <cx:pt idx="11318">60000</cx:pt>
          <cx:pt idx="11319">130000</cx:pt>
          <cx:pt idx="11320">60000</cx:pt>
          <cx:pt idx="11321">30000</cx:pt>
          <cx:pt idx="11322">210000</cx:pt>
          <cx:pt idx="11323">90000</cx:pt>
          <cx:pt idx="11324">70000</cx:pt>
          <cx:pt idx="11325">120000</cx:pt>
          <cx:pt idx="11326">40000</cx:pt>
          <cx:pt idx="11327">200000</cx:pt>
          <cx:pt idx="11328">240000</cx:pt>
          <cx:pt idx="11329">90000</cx:pt>
          <cx:pt idx="11330">60000</cx:pt>
          <cx:pt idx="11331">60000</cx:pt>
          <cx:pt idx="11332">80000</cx:pt>
          <cx:pt idx="11333">40000</cx:pt>
          <cx:pt idx="11334">50000</cx:pt>
          <cx:pt idx="11335">70000</cx:pt>
          <cx:pt idx="11336">10000</cx:pt>
          <cx:pt idx="11337">120000</cx:pt>
          <cx:pt idx="11338">140000</cx:pt>
          <cx:pt idx="11339">90000</cx:pt>
          <cx:pt idx="11340">80000</cx:pt>
          <cx:pt idx="11341">40000</cx:pt>
          <cx:pt idx="11342">80000</cx:pt>
          <cx:pt idx="11343">80000</cx:pt>
          <cx:pt idx="11344">50000</cx:pt>
          <cx:pt idx="11345">100000</cx:pt>
          <cx:pt idx="11346">100000</cx:pt>
          <cx:pt idx="11347">100000</cx:pt>
          <cx:pt idx="11348">100000</cx:pt>
          <cx:pt idx="11349">90000</cx:pt>
          <cx:pt idx="11350">150000</cx:pt>
          <cx:pt idx="11351">140000</cx:pt>
          <cx:pt idx="11352">70000</cx:pt>
          <cx:pt idx="11353">200000</cx:pt>
          <cx:pt idx="11354">100000</cx:pt>
          <cx:pt idx="11355">50000</cx:pt>
          <cx:pt idx="11356">110000</cx:pt>
          <cx:pt idx="11357">70000</cx:pt>
          <cx:pt idx="11358">40000</cx:pt>
          <cx:pt idx="11359">140000</cx:pt>
          <cx:pt idx="11360">60000</cx:pt>
          <cx:pt idx="11361">140000</cx:pt>
          <cx:pt idx="11362">40000</cx:pt>
          <cx:pt idx="11363">130000</cx:pt>
          <cx:pt idx="11364">50000</cx:pt>
          <cx:pt idx="11365">180000</cx:pt>
          <cx:pt idx="11366">40000</cx:pt>
          <cx:pt idx="11367">100000</cx:pt>
          <cx:pt idx="11368">30000</cx:pt>
          <cx:pt idx="11369">60000</cx:pt>
          <cx:pt idx="11370">230000</cx:pt>
          <cx:pt idx="11371">80000</cx:pt>
          <cx:pt idx="11372">50000</cx:pt>
          <cx:pt idx="11373">180000</cx:pt>
          <cx:pt idx="11374">80000</cx:pt>
          <cx:pt idx="11375">310000</cx:pt>
          <cx:pt idx="11376">230000</cx:pt>
          <cx:pt idx="11377">50000</cx:pt>
          <cx:pt idx="11378">240000</cx:pt>
          <cx:pt idx="11379">120000</cx:pt>
          <cx:pt idx="11380">80000</cx:pt>
          <cx:pt idx="11381">150000</cx:pt>
          <cx:pt idx="11382">130000</cx:pt>
          <cx:pt idx="11383">90000</cx:pt>
          <cx:pt idx="11384">100000</cx:pt>
          <cx:pt idx="11385">160000</cx:pt>
          <cx:pt idx="11386">200000</cx:pt>
          <cx:pt idx="11387">50000</cx:pt>
          <cx:pt idx="11388">50000</cx:pt>
          <cx:pt idx="11389">70000</cx:pt>
          <cx:pt idx="11390">150000</cx:pt>
          <cx:pt idx="11391">90000</cx:pt>
          <cx:pt idx="11392">50000</cx:pt>
          <cx:pt idx="11393">110000</cx:pt>
          <cx:pt idx="11394">500000</cx:pt>
          <cx:pt idx="11395">80000</cx:pt>
          <cx:pt idx="11396">30000</cx:pt>
          <cx:pt idx="11397">30000</cx:pt>
          <cx:pt idx="11398">180000</cx:pt>
          <cx:pt idx="11399">310000</cx:pt>
          <cx:pt idx="11400">80000</cx:pt>
          <cx:pt idx="11401">90000</cx:pt>
          <cx:pt idx="11402">50000</cx:pt>
          <cx:pt idx="11403">90000</cx:pt>
          <cx:pt idx="11404">210000</cx:pt>
          <cx:pt idx="11405">100000</cx:pt>
          <cx:pt idx="11406">80000</cx:pt>
          <cx:pt idx="11407">80000</cx:pt>
          <cx:pt idx="11408">110000</cx:pt>
          <cx:pt idx="11409">60000</cx:pt>
          <cx:pt idx="11410">40000</cx:pt>
          <cx:pt idx="11411">110000</cx:pt>
          <cx:pt idx="11412">110000</cx:pt>
          <cx:pt idx="11413">70000</cx:pt>
          <cx:pt idx="11414">130000</cx:pt>
          <cx:pt idx="11415">80000</cx:pt>
          <cx:pt idx="11416">40000</cx:pt>
          <cx:pt idx="11417">90000</cx:pt>
          <cx:pt idx="11418">100000</cx:pt>
          <cx:pt idx="11419">80000</cx:pt>
          <cx:pt idx="11420">100000</cx:pt>
          <cx:pt idx="11421">80000</cx:pt>
          <cx:pt idx="11422">70000</cx:pt>
          <cx:pt idx="11423">250000</cx:pt>
          <cx:pt idx="11424">60000</cx:pt>
          <cx:pt idx="11425">60000</cx:pt>
          <cx:pt idx="11426">70000</cx:pt>
          <cx:pt idx="11427">190000</cx:pt>
          <cx:pt idx="11428">40000</cx:pt>
          <cx:pt idx="11429">70000</cx:pt>
          <cx:pt idx="11430">60000</cx:pt>
          <cx:pt idx="11431">10000</cx:pt>
          <cx:pt idx="11432">60000</cx:pt>
          <cx:pt idx="11433">60000</cx:pt>
          <cx:pt idx="11434">150000</cx:pt>
          <cx:pt idx="11435">80000</cx:pt>
          <cx:pt idx="11436">70000</cx:pt>
          <cx:pt idx="11437">110000</cx:pt>
          <cx:pt idx="11438">50000</cx:pt>
          <cx:pt idx="11439">10000</cx:pt>
          <cx:pt idx="11440">110000</cx:pt>
          <cx:pt idx="11441">10000</cx:pt>
          <cx:pt idx="11442">250000</cx:pt>
          <cx:pt idx="11443">150000</cx:pt>
          <cx:pt idx="11444">30000</cx:pt>
          <cx:pt idx="11445">140000</cx:pt>
          <cx:pt idx="11446">110000</cx:pt>
          <cx:pt idx="11447">110000</cx:pt>
          <cx:pt idx="11448">90000</cx:pt>
          <cx:pt idx="11449">140000</cx:pt>
          <cx:pt idx="11450">60000</cx:pt>
          <cx:pt idx="11451">110000</cx:pt>
          <cx:pt idx="11452">60000</cx:pt>
          <cx:pt idx="11453">160000</cx:pt>
          <cx:pt idx="11454">50000</cx:pt>
          <cx:pt idx="11455">60000</cx:pt>
          <cx:pt idx="11456">180000</cx:pt>
          <cx:pt idx="11457">70000</cx:pt>
          <cx:pt idx="11458">70000</cx:pt>
          <cx:pt idx="11459">50000</cx:pt>
          <cx:pt idx="11460">140000</cx:pt>
          <cx:pt idx="11461">60000</cx:pt>
          <cx:pt idx="11462">50000</cx:pt>
          <cx:pt idx="11463">60000</cx:pt>
          <cx:pt idx="11464">200000</cx:pt>
          <cx:pt idx="11465">70000</cx:pt>
          <cx:pt idx="11466">10000</cx:pt>
          <cx:pt idx="11467">100000</cx:pt>
          <cx:pt idx="11468">70000</cx:pt>
          <cx:pt idx="11469">160000</cx:pt>
          <cx:pt idx="11470">140000</cx:pt>
          <cx:pt idx="11471">20000</cx:pt>
          <cx:pt idx="11472">160000</cx:pt>
          <cx:pt idx="11473">150000</cx:pt>
          <cx:pt idx="11474">90000</cx:pt>
          <cx:pt idx="11475">30000</cx:pt>
          <cx:pt idx="11476">170000</cx:pt>
          <cx:pt idx="11477">190000</cx:pt>
          <cx:pt idx="11478">150000</cx:pt>
          <cx:pt idx="11479">190000</cx:pt>
          <cx:pt idx="11480">130000</cx:pt>
          <cx:pt idx="11481">200000</cx:pt>
          <cx:pt idx="11482">100000</cx:pt>
          <cx:pt idx="11483">200000</cx:pt>
          <cx:pt idx="11484">320000</cx:pt>
          <cx:pt idx="11485">230000</cx:pt>
          <cx:pt idx="11486">210000</cx:pt>
          <cx:pt idx="11487">60000</cx:pt>
          <cx:pt idx="11488">70000</cx:pt>
          <cx:pt idx="11489">190000</cx:pt>
          <cx:pt idx="11490">230000</cx:pt>
          <cx:pt idx="11491">10000</cx:pt>
          <cx:pt idx="11492">110000</cx:pt>
          <cx:pt idx="11493">170000</cx:pt>
          <cx:pt idx="11494">220000</cx:pt>
          <cx:pt idx="11495">240000</cx:pt>
          <cx:pt idx="11496">120000</cx:pt>
          <cx:pt idx="11497">150000</cx:pt>
          <cx:pt idx="11498">100000</cx:pt>
          <cx:pt idx="11499">110000</cx:pt>
          <cx:pt idx="11500">220000</cx:pt>
          <cx:pt idx="11501">120000</cx:pt>
          <cx:pt idx="11502">140000</cx:pt>
          <cx:pt idx="11503">140000</cx:pt>
          <cx:pt idx="11504">80000</cx:pt>
          <cx:pt idx="11505">140000</cx:pt>
          <cx:pt idx="11506">310000</cx:pt>
          <cx:pt idx="11507">110000</cx:pt>
          <cx:pt idx="11508">30000</cx:pt>
          <cx:pt idx="11509">220000</cx:pt>
          <cx:pt idx="11510">100000</cx:pt>
          <cx:pt idx="11511">400000</cx:pt>
          <cx:pt idx="11512">280000</cx:pt>
          <cx:pt idx="11513">100000</cx:pt>
          <cx:pt idx="11514">170000</cx:pt>
          <cx:pt idx="11515">110000</cx:pt>
          <cx:pt idx="11516">300000</cx:pt>
          <cx:pt idx="11517">110000</cx:pt>
          <cx:pt idx="11518">60000</cx:pt>
          <cx:pt idx="11519">350000</cx:pt>
          <cx:pt idx="11520">50000</cx:pt>
          <cx:pt idx="11521">130000</cx:pt>
          <cx:pt idx="11522">510000</cx:pt>
          <cx:pt idx="11523">240000</cx:pt>
          <cx:pt idx="11524">170000</cx:pt>
          <cx:pt idx="11525">260000</cx:pt>
          <cx:pt idx="11526">60000</cx:pt>
          <cx:pt idx="11527">80000</cx:pt>
          <cx:pt idx="11528">40000</cx:pt>
          <cx:pt idx="11529">150000</cx:pt>
          <cx:pt idx="11530">40000</cx:pt>
          <cx:pt idx="11531">80000</cx:pt>
          <cx:pt idx="11532">150000</cx:pt>
          <cx:pt idx="11533">240000</cx:pt>
          <cx:pt idx="11534">100000</cx:pt>
          <cx:pt idx="11535">130000</cx:pt>
          <cx:pt idx="11536">80000</cx:pt>
          <cx:pt idx="11537">50000</cx:pt>
          <cx:pt idx="11538">100000</cx:pt>
          <cx:pt idx="11539">60000</cx:pt>
          <cx:pt idx="11540">90000</cx:pt>
          <cx:pt idx="11541">160000</cx:pt>
          <cx:pt idx="11542">220000</cx:pt>
          <cx:pt idx="11543">20000</cx:pt>
          <cx:pt idx="11544">410000</cx:pt>
          <cx:pt idx="11545">30000</cx:pt>
          <cx:pt idx="11546">80000</cx:pt>
          <cx:pt idx="11547">140000</cx:pt>
          <cx:pt idx="11548">50000</cx:pt>
          <cx:pt idx="11549">90000</cx:pt>
          <cx:pt idx="11550">60000</cx:pt>
          <cx:pt idx="11551">50000</cx:pt>
          <cx:pt idx="11552">140000</cx:pt>
          <cx:pt idx="11553">10000</cx:pt>
          <cx:pt idx="11554">170000</cx:pt>
          <cx:pt idx="11555">130000</cx:pt>
          <cx:pt idx="11556">320000</cx:pt>
          <cx:pt idx="11557">70000</cx:pt>
          <cx:pt idx="11558">40000</cx:pt>
          <cx:pt idx="11559">50000</cx:pt>
          <cx:pt idx="11560">60000</cx:pt>
          <cx:pt idx="11561">60000</cx:pt>
          <cx:pt idx="11562">60000</cx:pt>
          <cx:pt idx="11563">120000</cx:pt>
          <cx:pt idx="11564">40000</cx:pt>
          <cx:pt idx="11565">320000</cx:pt>
          <cx:pt idx="11566">160000</cx:pt>
          <cx:pt idx="11567">260000</cx:pt>
          <cx:pt idx="11568">120000</cx:pt>
          <cx:pt idx="11569">240000</cx:pt>
          <cx:pt idx="11570">50000</cx:pt>
          <cx:pt idx="11571">50000</cx:pt>
          <cx:pt idx="11572">510000</cx:pt>
          <cx:pt idx="11573">250000</cx:pt>
          <cx:pt idx="11574">170000</cx:pt>
          <cx:pt idx="11575">130000</cx:pt>
          <cx:pt idx="11576">40000</cx:pt>
          <cx:pt idx="11577">150000</cx:pt>
          <cx:pt idx="11578">390000</cx:pt>
          <cx:pt idx="11579">100000</cx:pt>
          <cx:pt idx="11580">90000</cx:pt>
          <cx:pt idx="11581">10000</cx:pt>
          <cx:pt idx="11582">30000</cx:pt>
          <cx:pt idx="11583">250000</cx:pt>
          <cx:pt idx="11584">140000</cx:pt>
          <cx:pt idx="11585">130000</cx:pt>
          <cx:pt idx="11586">80000</cx:pt>
          <cx:pt idx="11587">100000</cx:pt>
          <cx:pt idx="11588">150000</cx:pt>
          <cx:pt idx="11589">100000</cx:pt>
          <cx:pt idx="11590">40000</cx:pt>
          <cx:pt idx="11591">110000</cx:pt>
          <cx:pt idx="11592">420000</cx:pt>
          <cx:pt idx="11593">120000</cx:pt>
          <cx:pt idx="11594">110000</cx:pt>
          <cx:pt idx="11595">70000</cx:pt>
          <cx:pt idx="11596">110000</cx:pt>
          <cx:pt idx="11597">30000</cx:pt>
          <cx:pt idx="11598">120000</cx:pt>
          <cx:pt idx="11599">270000</cx:pt>
          <cx:pt idx="11600">80000</cx:pt>
          <cx:pt idx="11601">60000</cx:pt>
          <cx:pt idx="11602">370000</cx:pt>
          <cx:pt idx="11603">160000</cx:pt>
          <cx:pt idx="11604">30000</cx:pt>
          <cx:pt idx="11605">160000</cx:pt>
          <cx:pt idx="11606">40000</cx:pt>
          <cx:pt idx="11607">90000</cx:pt>
          <cx:pt idx="11608">100000</cx:pt>
          <cx:pt idx="11609">160000</cx:pt>
          <cx:pt idx="11610">40000</cx:pt>
          <cx:pt idx="11611">40000</cx:pt>
          <cx:pt idx="11612">120000</cx:pt>
          <cx:pt idx="11613">90000</cx:pt>
          <cx:pt idx="11614">70000</cx:pt>
          <cx:pt idx="11615">90000</cx:pt>
          <cx:pt idx="11616">70000</cx:pt>
          <cx:pt idx="11617">150000</cx:pt>
          <cx:pt idx="11618">50000</cx:pt>
          <cx:pt idx="11619">110000</cx:pt>
          <cx:pt idx="11620">260000</cx:pt>
          <cx:pt idx="11621">140000</cx:pt>
          <cx:pt idx="11622">120000</cx:pt>
          <cx:pt idx="11623">100000</cx:pt>
          <cx:pt idx="11624">20000</cx:pt>
          <cx:pt idx="11625">90000</cx:pt>
          <cx:pt idx="11626">190000</cx:pt>
          <cx:pt idx="11627">90000</cx:pt>
          <cx:pt idx="11628">60000</cx:pt>
          <cx:pt idx="11629">130000</cx:pt>
          <cx:pt idx="11630">60000</cx:pt>
          <cx:pt idx="11631">150000</cx:pt>
          <cx:pt idx="11632">30000</cx:pt>
          <cx:pt idx="11633">60000</cx:pt>
          <cx:pt idx="11634">120000</cx:pt>
          <cx:pt idx="11635">260000</cx:pt>
          <cx:pt idx="11636">90000</cx:pt>
          <cx:pt idx="11637">50000</cx:pt>
          <cx:pt idx="11638">120000</cx:pt>
          <cx:pt idx="11639">110000</cx:pt>
          <cx:pt idx="11640">100000</cx:pt>
          <cx:pt idx="11641">110000</cx:pt>
          <cx:pt idx="11642">200000</cx:pt>
          <cx:pt idx="11643">30000</cx:pt>
          <cx:pt idx="11644">100000</cx:pt>
          <cx:pt idx="11645">70000</cx:pt>
          <cx:pt idx="11646">200000</cx:pt>
          <cx:pt idx="11647">80000</cx:pt>
          <cx:pt idx="11648">190000</cx:pt>
          <cx:pt idx="11649">70000</cx:pt>
          <cx:pt idx="11650">90000</cx:pt>
          <cx:pt idx="11651">80000</cx:pt>
          <cx:pt idx="11652">140000</cx:pt>
          <cx:pt idx="11653">120000</cx:pt>
          <cx:pt idx="11654">150000</cx:pt>
          <cx:pt idx="11655">180000</cx:pt>
          <cx:pt idx="11656">200000</cx:pt>
          <cx:pt idx="11657">210000</cx:pt>
          <cx:pt idx="11658">360000</cx:pt>
          <cx:pt idx="11659">230000</cx:pt>
          <cx:pt idx="11660">110000</cx:pt>
          <cx:pt idx="11661">150000</cx:pt>
          <cx:pt idx="11662">50000</cx:pt>
          <cx:pt idx="11663">140000</cx:pt>
          <cx:pt idx="11664">60000</cx:pt>
          <cx:pt idx="11665">110000</cx:pt>
          <cx:pt idx="11666">110000</cx:pt>
          <cx:pt idx="11667">30000</cx:pt>
          <cx:pt idx="11668">180000</cx:pt>
          <cx:pt idx="11669">190000</cx:pt>
          <cx:pt idx="11670">140000</cx:pt>
          <cx:pt idx="11671">70000</cx:pt>
          <cx:pt idx="11672">90000</cx:pt>
          <cx:pt idx="11673">100000</cx:pt>
          <cx:pt idx="11674">60000</cx:pt>
          <cx:pt idx="11675">110000</cx:pt>
          <cx:pt idx="11676">50000</cx:pt>
          <cx:pt idx="11677">50000</cx:pt>
          <cx:pt idx="11678">70000</cx:pt>
          <cx:pt idx="11679">120000</cx:pt>
          <cx:pt idx="11680">160000</cx:pt>
          <cx:pt idx="11681">70000</cx:pt>
          <cx:pt idx="11682">270000</cx:pt>
          <cx:pt idx="11683">130000</cx:pt>
          <cx:pt idx="11684">400000</cx:pt>
          <cx:pt idx="11685">60000</cx:pt>
          <cx:pt idx="11686">80000</cx:pt>
          <cx:pt idx="11687">60000</cx:pt>
          <cx:pt idx="11688">90000</cx:pt>
          <cx:pt idx="11689">70000</cx:pt>
          <cx:pt idx="11690">130000</cx:pt>
          <cx:pt idx="11691">60000</cx:pt>
          <cx:pt idx="11692">120000</cx:pt>
          <cx:pt idx="11693">120000</cx:pt>
          <cx:pt idx="11694">70000</cx:pt>
          <cx:pt idx="11695">60000</cx:pt>
          <cx:pt idx="11696">110000</cx:pt>
          <cx:pt idx="11697">190000</cx:pt>
          <cx:pt idx="11698">60000</cx:pt>
          <cx:pt idx="11699">20000</cx:pt>
          <cx:pt idx="11700">70000</cx:pt>
          <cx:pt idx="11701">60000</cx:pt>
          <cx:pt idx="11702">30000</cx:pt>
          <cx:pt idx="11703">110000</cx:pt>
          <cx:pt idx="11704">140000</cx:pt>
          <cx:pt idx="11705">90000</cx:pt>
          <cx:pt idx="11706">100000</cx:pt>
          <cx:pt idx="11707">70000</cx:pt>
          <cx:pt idx="11708">60000</cx:pt>
          <cx:pt idx="11709">80000</cx:pt>
          <cx:pt idx="11710">100000</cx:pt>
          <cx:pt idx="11711">210000</cx:pt>
          <cx:pt idx="11712">80000</cx:pt>
          <cx:pt idx="11713">150000</cx:pt>
          <cx:pt idx="11714">50000</cx:pt>
          <cx:pt idx="11715">40000</cx:pt>
          <cx:pt idx="11716">60000</cx:pt>
          <cx:pt idx="11717">40000</cx:pt>
          <cx:pt idx="11718">70000</cx:pt>
          <cx:pt idx="11719">20000</cx:pt>
          <cx:pt idx="11720">120000</cx:pt>
          <cx:pt idx="11721">150000</cx:pt>
          <cx:pt idx="11722">30000</cx:pt>
          <cx:pt idx="11723">440000</cx:pt>
          <cx:pt idx="11724">160000</cx:pt>
          <cx:pt idx="11725">210000</cx:pt>
          <cx:pt idx="11726">30000</cx:pt>
          <cx:pt idx="11727">380000</cx:pt>
          <cx:pt idx="11728">20000</cx:pt>
          <cx:pt idx="11729">90000</cx:pt>
          <cx:pt idx="11730">170000</cx:pt>
          <cx:pt idx="11731">90000</cx:pt>
          <cx:pt idx="11732">110000</cx:pt>
          <cx:pt idx="11733">160000</cx:pt>
          <cx:pt idx="11734">80000</cx:pt>
          <cx:pt idx="11735">170000</cx:pt>
          <cx:pt idx="11736">60000</cx:pt>
          <cx:pt idx="11737">90000</cx:pt>
          <cx:pt idx="11738">120000</cx:pt>
          <cx:pt idx="11739">190000</cx:pt>
          <cx:pt idx="11740">70000</cx:pt>
          <cx:pt idx="11741">100000</cx:pt>
          <cx:pt idx="11742">130000</cx:pt>
          <cx:pt idx="11743">570000</cx:pt>
          <cx:pt idx="11744">60000</cx:pt>
          <cx:pt idx="11745">30000</cx:pt>
          <cx:pt idx="11746">560000</cx:pt>
          <cx:pt idx="11747">60000</cx:pt>
          <cx:pt idx="11748">80000</cx:pt>
          <cx:pt idx="11749">140000</cx:pt>
          <cx:pt idx="11750">90000</cx:pt>
          <cx:pt idx="11751">390000</cx:pt>
          <cx:pt idx="11752">350000</cx:pt>
          <cx:pt idx="11753">180000</cx:pt>
          <cx:pt idx="11754">90000</cx:pt>
          <cx:pt idx="11755">100000</cx:pt>
          <cx:pt idx="11756">90000</cx:pt>
          <cx:pt idx="11757">50000</cx:pt>
          <cx:pt idx="11758">310000</cx:pt>
          <cx:pt idx="11759">230000</cx:pt>
          <cx:pt idx="11760">220000</cx:pt>
          <cx:pt idx="11761">40000</cx:pt>
          <cx:pt idx="11762">330000</cx:pt>
          <cx:pt idx="11763">260000</cx:pt>
          <cx:pt idx="11764">170000</cx:pt>
          <cx:pt idx="11765">60000</cx:pt>
          <cx:pt idx="11766">120000</cx:pt>
          <cx:pt idx="11767">120000</cx:pt>
          <cx:pt idx="11768">160000</cx:pt>
          <cx:pt idx="11769">70000</cx:pt>
          <cx:pt idx="11770">80000</cx:pt>
          <cx:pt idx="11771">100000</cx:pt>
          <cx:pt idx="11772">80000</cx:pt>
          <cx:pt idx="11773">440000</cx:pt>
          <cx:pt idx="11774">90000</cx:pt>
          <cx:pt idx="11775">170000</cx:pt>
          <cx:pt idx="11776">70000</cx:pt>
          <cx:pt idx="11777">60000</cx:pt>
          <cx:pt idx="11778">60000</cx:pt>
          <cx:pt idx="11779">270000</cx:pt>
          <cx:pt idx="11780">140000</cx:pt>
          <cx:pt idx="11781">70000</cx:pt>
          <cx:pt idx="11782">120000</cx:pt>
          <cx:pt idx="11783">120000</cx:pt>
          <cx:pt idx="11784">120000</cx:pt>
          <cx:pt idx="11785">140000</cx:pt>
          <cx:pt idx="11786">130000</cx:pt>
          <cx:pt idx="11787">110000</cx:pt>
          <cx:pt idx="11788">70000</cx:pt>
          <cx:pt idx="11789">130000</cx:pt>
          <cx:pt idx="11790">160000</cx:pt>
          <cx:pt idx="11791">170000</cx:pt>
          <cx:pt idx="11792">80000</cx:pt>
          <cx:pt idx="11793">90000</cx:pt>
          <cx:pt idx="11794">170000</cx:pt>
          <cx:pt idx="11795">80000</cx:pt>
          <cx:pt idx="11796">330000</cx:pt>
          <cx:pt idx="11797">240000</cx:pt>
          <cx:pt idx="11798">90000</cx:pt>
          <cx:pt idx="11799">220000</cx:pt>
          <cx:pt idx="11800">70000</cx:pt>
          <cx:pt idx="11801">170000</cx:pt>
          <cx:pt idx="11802">120000</cx:pt>
          <cx:pt idx="11803">220000</cx:pt>
          <cx:pt idx="11804">90000</cx:pt>
          <cx:pt idx="11805">60000</cx:pt>
          <cx:pt idx="11806">90000</cx:pt>
          <cx:pt idx="11807">290000</cx:pt>
          <cx:pt idx="11808">190000</cx:pt>
          <cx:pt idx="11809">50000</cx:pt>
          <cx:pt idx="11810">160000</cx:pt>
          <cx:pt idx="11811">280000</cx:pt>
          <cx:pt idx="11812">50000</cx:pt>
          <cx:pt idx="11813">190000</cx:pt>
          <cx:pt idx="11814">110000</cx:pt>
          <cx:pt idx="11815">90000</cx:pt>
          <cx:pt idx="11816">70000</cx:pt>
          <cx:pt idx="11817">210000</cx:pt>
          <cx:pt idx="11818">90000</cx:pt>
          <cx:pt idx="11819">40000</cx:pt>
          <cx:pt idx="11820">130000</cx:pt>
          <cx:pt idx="11821">10000</cx:pt>
          <cx:pt idx="11822">70000</cx:pt>
          <cx:pt idx="11823">270000</cx:pt>
          <cx:pt idx="11824">100000</cx:pt>
          <cx:pt idx="11825">170000</cx:pt>
          <cx:pt idx="11826">220000</cx:pt>
          <cx:pt idx="11827">140000</cx:pt>
          <cx:pt idx="11828">260000</cx:pt>
          <cx:pt idx="11829">400000</cx:pt>
          <cx:pt idx="11830">30000</cx:pt>
          <cx:pt idx="11831">110000</cx:pt>
          <cx:pt idx="11832">60000</cx:pt>
          <cx:pt idx="11833">160000</cx:pt>
          <cx:pt idx="11834">210000</cx:pt>
          <cx:pt idx="11835">180000</cx:pt>
          <cx:pt idx="11836">70000</cx:pt>
          <cx:pt idx="11837">210000</cx:pt>
          <cx:pt idx="11838">120000</cx:pt>
          <cx:pt idx="11839">80000</cx:pt>
          <cx:pt idx="11840">80000</cx:pt>
          <cx:pt idx="11841">580000</cx:pt>
          <cx:pt idx="11842">90000</cx:pt>
          <cx:pt idx="11843">150000</cx:pt>
          <cx:pt idx="11844">100000</cx:pt>
          <cx:pt idx="11845">60000</cx:pt>
          <cx:pt idx="11846">60000</cx:pt>
          <cx:pt idx="11847">10000</cx:pt>
          <cx:pt idx="11848">40000</cx:pt>
          <cx:pt idx="11849">260000</cx:pt>
          <cx:pt idx="11850">140000</cx:pt>
          <cx:pt idx="11851">90000</cx:pt>
          <cx:pt idx="11852">80000</cx:pt>
          <cx:pt idx="11853">60000</cx:pt>
          <cx:pt idx="11854">40000</cx:pt>
          <cx:pt idx="11855">140000</cx:pt>
          <cx:pt idx="11856">60000</cx:pt>
          <cx:pt idx="11857">240000</cx:pt>
          <cx:pt idx="11858">200000</cx:pt>
          <cx:pt idx="11859">290000</cx:pt>
          <cx:pt idx="11860">50000</cx:pt>
          <cx:pt idx="11861">270000</cx:pt>
          <cx:pt idx="11862">40000</cx:pt>
          <cx:pt idx="11863">160000</cx:pt>
          <cx:pt idx="11864">160000</cx:pt>
          <cx:pt idx="11865">700000</cx:pt>
          <cx:pt idx="11866">120000</cx:pt>
          <cx:pt idx="11867">30000</cx:pt>
          <cx:pt idx="11868">170000</cx:pt>
          <cx:pt idx="11869">140000</cx:pt>
          <cx:pt idx="11870">90000</cx:pt>
          <cx:pt idx="11871">70000</cx:pt>
          <cx:pt idx="11872">130000</cx:pt>
          <cx:pt idx="11873">170000</cx:pt>
          <cx:pt idx="11874">120000</cx:pt>
          <cx:pt idx="11875">110000</cx:pt>
          <cx:pt idx="11876">140000</cx:pt>
          <cx:pt idx="11877">160000</cx:pt>
          <cx:pt idx="11878">290000</cx:pt>
          <cx:pt idx="11879">60000</cx:pt>
          <cx:pt idx="11880">80000</cx:pt>
          <cx:pt idx="11881">120000</cx:pt>
          <cx:pt idx="11882">60000</cx:pt>
          <cx:pt idx="11883">110000</cx:pt>
          <cx:pt idx="11884">60000</cx:pt>
          <cx:pt idx="11885">70000</cx:pt>
          <cx:pt idx="11886">100000</cx:pt>
          <cx:pt idx="11887">60000</cx:pt>
          <cx:pt idx="11888">40000</cx:pt>
          <cx:pt idx="11889">730000</cx:pt>
          <cx:pt idx="11890">610000</cx:pt>
          <cx:pt idx="11891">290000</cx:pt>
          <cx:pt idx="11892">80000</cx:pt>
          <cx:pt idx="11893">160000</cx:pt>
          <cx:pt idx="11894">420000</cx:pt>
          <cx:pt idx="11895">70000</cx:pt>
          <cx:pt idx="11896">70000</cx:pt>
          <cx:pt idx="11897">120000</cx:pt>
          <cx:pt idx="11898">30000</cx:pt>
          <cx:pt idx="11899">240000</cx:pt>
          <cx:pt idx="11900">60000</cx:pt>
          <cx:pt idx="11901">60000</cx:pt>
          <cx:pt idx="11902">40000</cx:pt>
          <cx:pt idx="11903">90000</cx:pt>
          <cx:pt idx="11904">100000</cx:pt>
          <cx:pt idx="11905">100000</cx:pt>
          <cx:pt idx="11906">140000</cx:pt>
          <cx:pt idx="11907">90000</cx:pt>
          <cx:pt idx="11908">280000</cx:pt>
          <cx:pt idx="11909">160000</cx:pt>
          <cx:pt idx="11910">130000</cx:pt>
          <cx:pt idx="11911">40000</cx:pt>
          <cx:pt idx="11912">60000</cx:pt>
          <cx:pt idx="11913">10000</cx:pt>
          <cx:pt idx="11914">140000</cx:pt>
          <cx:pt idx="11915">40000</cx:pt>
          <cx:pt idx="11916">70000</cx:pt>
          <cx:pt idx="11917">70000</cx:pt>
          <cx:pt idx="11918">80000</cx:pt>
          <cx:pt idx="11919">560000</cx:pt>
          <cx:pt idx="11920">110000</cx:pt>
          <cx:pt idx="11921">450000</cx:pt>
          <cx:pt idx="11922">60000</cx:pt>
          <cx:pt idx="11923">120000</cx:pt>
          <cx:pt idx="11924">80000</cx:pt>
          <cx:pt idx="11925">190000</cx:pt>
          <cx:pt idx="11926">140000</cx:pt>
          <cx:pt idx="11927">60000</cx:pt>
          <cx:pt idx="11928">160000</cx:pt>
          <cx:pt idx="11929">100000</cx:pt>
          <cx:pt idx="11930">50000</cx:pt>
          <cx:pt idx="11931">290000</cx:pt>
          <cx:pt idx="11932">30000</cx:pt>
          <cx:pt idx="11933">190000</cx:pt>
          <cx:pt idx="11934">170000</cx:pt>
          <cx:pt idx="11935">90000</cx:pt>
          <cx:pt idx="11936">610000</cx:pt>
          <cx:pt idx="11937">130000</cx:pt>
          <cx:pt idx="11938">210000</cx:pt>
          <cx:pt idx="11939">40000</cx:pt>
          <cx:pt idx="11940">150000</cx:pt>
          <cx:pt idx="11941">40000</cx:pt>
          <cx:pt idx="11942">340000</cx:pt>
          <cx:pt idx="11943">90000</cx:pt>
          <cx:pt idx="11944">90000</cx:pt>
          <cx:pt idx="11945">120000</cx:pt>
          <cx:pt idx="11946">210000</cx:pt>
          <cx:pt idx="11947">200000</cx:pt>
          <cx:pt idx="11948">160000</cx:pt>
          <cx:pt idx="11949">290000</cx:pt>
          <cx:pt idx="11950">210000</cx:pt>
          <cx:pt idx="11951">350000</cx:pt>
          <cx:pt idx="11952">80000</cx:pt>
          <cx:pt idx="11953">130000</cx:pt>
          <cx:pt idx="11954">230000</cx:pt>
          <cx:pt idx="11955">50000</cx:pt>
          <cx:pt idx="11956">80000</cx:pt>
          <cx:pt idx="11957">50000</cx:pt>
          <cx:pt idx="11958">170000</cx:pt>
          <cx:pt idx="11959">280000</cx:pt>
          <cx:pt idx="11960">170000</cx:pt>
          <cx:pt idx="11961">70000</cx:pt>
          <cx:pt idx="11962">80000</cx:pt>
          <cx:pt idx="11963">60000</cx:pt>
          <cx:pt idx="11964">60000</cx:pt>
          <cx:pt idx="11965">90000</cx:pt>
          <cx:pt idx="11966">110000</cx:pt>
          <cx:pt idx="11967">400000</cx:pt>
          <cx:pt idx="11968">90000</cx:pt>
          <cx:pt idx="11969">40000</cx:pt>
          <cx:pt idx="11970">160000</cx:pt>
          <cx:pt idx="11971">60000</cx:pt>
          <cx:pt idx="11972">180000</cx:pt>
          <cx:pt idx="11973">210000</cx:pt>
          <cx:pt idx="11974">70000</cx:pt>
          <cx:pt idx="11975">140000</cx:pt>
          <cx:pt idx="11976">210000</cx:pt>
          <cx:pt idx="11977">80000</cx:pt>
          <cx:pt idx="11978">130000</cx:pt>
          <cx:pt idx="11979">70000</cx:pt>
          <cx:pt idx="11980">40000</cx:pt>
          <cx:pt idx="11981">60000</cx:pt>
          <cx:pt idx="11982">60000</cx:pt>
          <cx:pt idx="11983">150000</cx:pt>
          <cx:pt idx="11984">190000</cx:pt>
          <cx:pt idx="11985">90000</cx:pt>
          <cx:pt idx="11986">140000</cx:pt>
          <cx:pt idx="11987">40000</cx:pt>
          <cx:pt idx="11988">210000</cx:pt>
          <cx:pt idx="11989">230000</cx:pt>
          <cx:pt idx="11990">50000</cx:pt>
          <cx:pt idx="11991">60000</cx:pt>
          <cx:pt idx="11992">180000</cx:pt>
          <cx:pt idx="11993">280000</cx:pt>
          <cx:pt idx="11994">130000</cx:pt>
          <cx:pt idx="11995">150000</cx:pt>
          <cx:pt idx="11996">120000</cx:pt>
          <cx:pt idx="11997">90000</cx:pt>
          <cx:pt idx="11998">70000</cx:pt>
          <cx:pt idx="11999">90000</cx:pt>
          <cx:pt idx="12000">220000</cx:pt>
          <cx:pt idx="12001">170000</cx:pt>
          <cx:pt idx="12002">290000</cx:pt>
          <cx:pt idx="12003">90000</cx:pt>
          <cx:pt idx="12004">70000</cx:pt>
          <cx:pt idx="12005">210000</cx:pt>
          <cx:pt idx="12006">120000</cx:pt>
          <cx:pt idx="12007">20000</cx:pt>
          <cx:pt idx="12008">80000</cx:pt>
          <cx:pt idx="12009">60000</cx:pt>
          <cx:pt idx="12010">50000</cx:pt>
          <cx:pt idx="12011">260000</cx:pt>
          <cx:pt idx="12012">150000</cx:pt>
          <cx:pt idx="12013">40000</cx:pt>
          <cx:pt idx="12014">70000</cx:pt>
          <cx:pt idx="12015">250000</cx:pt>
          <cx:pt idx="12016">50000</cx:pt>
          <cx:pt idx="12017">100000</cx:pt>
          <cx:pt idx="12018">220000</cx:pt>
          <cx:pt idx="12019">560000</cx:pt>
          <cx:pt idx="12020">360000</cx:pt>
          <cx:pt idx="12021">80000</cx:pt>
          <cx:pt idx="12022">80000</cx:pt>
          <cx:pt idx="12023">130000</cx:pt>
          <cx:pt idx="12024">80000</cx:pt>
          <cx:pt idx="12025">240000</cx:pt>
          <cx:pt idx="12026">90000</cx:pt>
          <cx:pt idx="12027">220000</cx:pt>
          <cx:pt idx="12028">30000</cx:pt>
          <cx:pt idx="12029">140000</cx:pt>
          <cx:pt idx="12030">140000</cx:pt>
          <cx:pt idx="12031">90000</cx:pt>
          <cx:pt idx="12032">70000</cx:pt>
          <cx:pt idx="12033">80000</cx:pt>
          <cx:pt idx="12034">40000</cx:pt>
          <cx:pt idx="12035">20000</cx:pt>
          <cx:pt idx="12036">400000</cx:pt>
          <cx:pt idx="12037">80000</cx:pt>
          <cx:pt idx="12038">220000</cx:pt>
          <cx:pt idx="12039">70000</cx:pt>
          <cx:pt idx="12040">160000</cx:pt>
          <cx:pt idx="12041">140000</cx:pt>
          <cx:pt idx="12042">160000</cx:pt>
          <cx:pt idx="12043">490000</cx:pt>
          <cx:pt idx="12044">220000</cx:pt>
          <cx:pt idx="12045">80000</cx:pt>
          <cx:pt idx="12046">70000</cx:pt>
          <cx:pt idx="12047">70000</cx:pt>
          <cx:pt idx="12048">120000</cx:pt>
          <cx:pt idx="12049">60000</cx:pt>
          <cx:pt idx="12050">280000</cx:pt>
          <cx:pt idx="12051">70000</cx:pt>
          <cx:pt idx="12052">350000</cx:pt>
          <cx:pt idx="12053">40000</cx:pt>
          <cx:pt idx="12054">60000</cx:pt>
          <cx:pt idx="12055">240000</cx:pt>
          <cx:pt idx="12056">100000</cx:pt>
          <cx:pt idx="12057">40000</cx:pt>
          <cx:pt idx="12058">120000</cx:pt>
          <cx:pt idx="12059">100000</cx:pt>
          <cx:pt idx="12060">450000</cx:pt>
          <cx:pt idx="12061">690000</cx:pt>
          <cx:pt idx="12062">60000</cx:pt>
          <cx:pt idx="12063">110000</cx:pt>
          <cx:pt idx="12064">50000</cx:pt>
          <cx:pt idx="12065">170000</cx:pt>
          <cx:pt idx="12066">60000</cx:pt>
          <cx:pt idx="12067">160000</cx:pt>
          <cx:pt idx="12068">50000</cx:pt>
          <cx:pt idx="12069">350000</cx:pt>
          <cx:pt idx="12070">100000</cx:pt>
          <cx:pt idx="12071">80000</cx:pt>
          <cx:pt idx="12072">50000</cx:pt>
          <cx:pt idx="12073">110000</cx:pt>
          <cx:pt idx="12074">60000</cx:pt>
          <cx:pt idx="12075">50000</cx:pt>
          <cx:pt idx="12076">340000</cx:pt>
          <cx:pt idx="12077">180000</cx:pt>
          <cx:pt idx="12078">260000</cx:pt>
          <cx:pt idx="12079">190000</cx:pt>
          <cx:pt idx="12080">300000</cx:pt>
          <cx:pt idx="12081">170000</cx:pt>
          <cx:pt idx="12082">10000</cx:pt>
          <cx:pt idx="12083">90000</cx:pt>
          <cx:pt idx="12084">190000</cx:pt>
          <cx:pt idx="12085">60000</cx:pt>
          <cx:pt idx="12086">140000</cx:pt>
          <cx:pt idx="12087">40000</cx:pt>
          <cx:pt idx="12088">60000</cx:pt>
          <cx:pt idx="12089">60000</cx:pt>
          <cx:pt idx="12090">60000</cx:pt>
          <cx:pt idx="12091">90000</cx:pt>
          <cx:pt idx="12092">60000</cx:pt>
          <cx:pt idx="12093">110000</cx:pt>
          <cx:pt idx="12094">60000</cx:pt>
          <cx:pt idx="12095">30000</cx:pt>
          <cx:pt idx="12096">410000</cx:pt>
          <cx:pt idx="12097">70000</cx:pt>
          <cx:pt idx="12098">20000</cx:pt>
          <cx:pt idx="12099">40000</cx:pt>
          <cx:pt idx="12100">50000</cx:pt>
          <cx:pt idx="12101">70000</cx:pt>
          <cx:pt idx="12102">180000</cx:pt>
          <cx:pt idx="12103">50000</cx:pt>
          <cx:pt idx="12104">60000</cx:pt>
          <cx:pt idx="12105">60000</cx:pt>
          <cx:pt idx="12106">70000</cx:pt>
          <cx:pt idx="12107">110000</cx:pt>
          <cx:pt idx="12108">80000</cx:pt>
          <cx:pt idx="12109">130000</cx:pt>
          <cx:pt idx="12110">370000</cx:pt>
          <cx:pt idx="12111">90000</cx:pt>
          <cx:pt idx="12112">190000</cx:pt>
          <cx:pt idx="12113">110000</cx:pt>
          <cx:pt idx="12114">110000</cx:pt>
          <cx:pt idx="12115">70000</cx:pt>
          <cx:pt idx="12116">510000</cx:pt>
          <cx:pt idx="12117">70000</cx:pt>
          <cx:pt idx="12118">160000</cx:pt>
          <cx:pt idx="12119">60000</cx:pt>
          <cx:pt idx="12120">120000</cx:pt>
          <cx:pt idx="12121">170000</cx:pt>
          <cx:pt idx="12122">80000</cx:pt>
          <cx:pt idx="12123">140000</cx:pt>
          <cx:pt idx="12124">130000</cx:pt>
          <cx:pt idx="12125">60000</cx:pt>
          <cx:pt idx="12126">220000</cx:pt>
          <cx:pt idx="12127">990000</cx:pt>
          <cx:pt idx="12128">90000</cx:pt>
          <cx:pt idx="12129">50000</cx:pt>
          <cx:pt idx="12130">610000</cx:pt>
          <cx:pt idx="12131">60000</cx:pt>
          <cx:pt idx="12132">130000</cx:pt>
          <cx:pt idx="12133">70000</cx:pt>
          <cx:pt idx="12134">50000</cx:pt>
          <cx:pt idx="12135">130000</cx:pt>
          <cx:pt idx="12136">100000</cx:pt>
          <cx:pt idx="12137">90000</cx:pt>
          <cx:pt idx="12138">270000</cx:pt>
          <cx:pt idx="12139">100000</cx:pt>
          <cx:pt idx="12140">60000</cx:pt>
          <cx:pt idx="12141">410000</cx:pt>
          <cx:pt idx="12142">60000</cx:pt>
          <cx:pt idx="12143">150000</cx:pt>
          <cx:pt idx="12144">180000</cx:pt>
          <cx:pt idx="12145">220000</cx:pt>
          <cx:pt idx="12146">330000</cx:pt>
          <cx:pt idx="12147">150000</cx:pt>
          <cx:pt idx="12148">150000</cx:pt>
          <cx:pt idx="12149">80000</cx:pt>
          <cx:pt idx="12150">390000</cx:pt>
          <cx:pt idx="12151">10000</cx:pt>
          <cx:pt idx="12152">90000</cx:pt>
          <cx:pt idx="12153">290000</cx:pt>
          <cx:pt idx="12154">200000</cx:pt>
          <cx:pt idx="12155">100000</cx:pt>
          <cx:pt idx="12156">170000</cx:pt>
          <cx:pt idx="12157">390000</cx:pt>
          <cx:pt idx="12158">190000</cx:pt>
          <cx:pt idx="12159">60000</cx:pt>
          <cx:pt idx="12160">90000</cx:pt>
          <cx:pt idx="12161">120000</cx:pt>
          <cx:pt idx="12162">140000</cx:pt>
          <cx:pt idx="12163">350000</cx:pt>
          <cx:pt idx="12164">170000</cx:pt>
          <cx:pt idx="12165">60000</cx:pt>
          <cx:pt idx="12166">150000</cx:pt>
          <cx:pt idx="12167">10000</cx:pt>
          <cx:pt idx="12168">70000</cx:pt>
          <cx:pt idx="12169">350000</cx:pt>
          <cx:pt idx="12170">70000</cx:pt>
          <cx:pt idx="12171">10000</cx:pt>
          <cx:pt idx="12172">80000</cx:pt>
          <cx:pt idx="12173">40000</cx:pt>
          <cx:pt idx="12174">190000</cx:pt>
          <cx:pt idx="12175">180000</cx:pt>
          <cx:pt idx="12176">230000</cx:pt>
          <cx:pt idx="12177">50000</cx:pt>
          <cx:pt idx="12178">210000</cx:pt>
          <cx:pt idx="12179">70000</cx:pt>
          <cx:pt idx="12180">200000</cx:pt>
          <cx:pt idx="12181">70000</cx:pt>
          <cx:pt idx="12182">200000</cx:pt>
          <cx:pt idx="12183">280000</cx:pt>
          <cx:pt idx="12184">150000</cx:pt>
          <cx:pt idx="12185">150000</cx:pt>
          <cx:pt idx="12186">60000</cx:pt>
          <cx:pt idx="12187">90000</cx:pt>
          <cx:pt idx="12188">110000</cx:pt>
          <cx:pt idx="12189">150000</cx:pt>
          <cx:pt idx="12190">220000</cx:pt>
          <cx:pt idx="12191">90000</cx:pt>
          <cx:pt idx="12192">360000</cx:pt>
          <cx:pt idx="12193">90000</cx:pt>
          <cx:pt idx="12194">100000</cx:pt>
          <cx:pt idx="12195">70000</cx:pt>
          <cx:pt idx="12196">130000</cx:pt>
          <cx:pt idx="12197">100000</cx:pt>
          <cx:pt idx="12198">50000</cx:pt>
          <cx:pt idx="12199">80000</cx:pt>
          <cx:pt idx="12200">170000</cx:pt>
          <cx:pt idx="12201">50000</cx:pt>
          <cx:pt idx="12202">30000</cx:pt>
          <cx:pt idx="12203">60000</cx:pt>
          <cx:pt idx="12204">70000</cx:pt>
          <cx:pt idx="12205">150000</cx:pt>
          <cx:pt idx="12206">40000</cx:pt>
          <cx:pt idx="12207">80000</cx:pt>
          <cx:pt idx="12208">340000</cx:pt>
          <cx:pt idx="12209">240000</cx:pt>
          <cx:pt idx="12210">70000</cx:pt>
          <cx:pt idx="12211">90000</cx:pt>
          <cx:pt idx="12212">130000</cx:pt>
          <cx:pt idx="12213">370000</cx:pt>
          <cx:pt idx="12214">170000</cx:pt>
          <cx:pt idx="12215">90000</cx:pt>
          <cx:pt idx="12216">160000</cx:pt>
          <cx:pt idx="12217">80000</cx:pt>
          <cx:pt idx="12218">140000</cx:pt>
          <cx:pt idx="12219">300000</cx:pt>
          <cx:pt idx="12220">60000</cx:pt>
          <cx:pt idx="12221">270000</cx:pt>
          <cx:pt idx="12222">130000</cx:pt>
          <cx:pt idx="12223">80000</cx:pt>
          <cx:pt idx="12224">80000</cx:pt>
          <cx:pt idx="12225">170000</cx:pt>
          <cx:pt idx="12226">110000</cx:pt>
          <cx:pt idx="12227">180000</cx:pt>
          <cx:pt idx="12228">100000</cx:pt>
          <cx:pt idx="12229">60000</cx:pt>
          <cx:pt idx="12230">100000</cx:pt>
          <cx:pt idx="12231">100000</cx:pt>
          <cx:pt idx="12232">80000</cx:pt>
          <cx:pt idx="12233">120000</cx:pt>
          <cx:pt idx="12234">270000</cx:pt>
          <cx:pt idx="12235">70000</cx:pt>
          <cx:pt idx="12236">130000</cx:pt>
          <cx:pt idx="12237">110000</cx:pt>
          <cx:pt idx="12238">100000</cx:pt>
          <cx:pt idx="12239">330000</cx:pt>
          <cx:pt idx="12240">530000</cx:pt>
          <cx:pt idx="12241">530000</cx:pt>
          <cx:pt idx="12242">330000</cx:pt>
          <cx:pt idx="12243">280000</cx:pt>
          <cx:pt idx="12244">50000</cx:pt>
          <cx:pt idx="12245">50000</cx:pt>
          <cx:pt idx="12246">110000</cx:pt>
          <cx:pt idx="12247">60000</cx:pt>
          <cx:pt idx="12248">350000</cx:pt>
          <cx:pt idx="12249">270000</cx:pt>
          <cx:pt idx="12250">60000</cx:pt>
          <cx:pt idx="12251">80000</cx:pt>
          <cx:pt idx="12252">60000</cx:pt>
          <cx:pt idx="12253">270000</cx:pt>
          <cx:pt idx="12254">40000</cx:pt>
          <cx:pt idx="12255">30000</cx:pt>
          <cx:pt idx="12256">120000</cx:pt>
          <cx:pt idx="12257">90000</cx:pt>
          <cx:pt idx="12258">140000</cx:pt>
          <cx:pt idx="12259">160000</cx:pt>
          <cx:pt idx="12260">70000</cx:pt>
          <cx:pt idx="12261">70000</cx:pt>
          <cx:pt idx="12262">130000</cx:pt>
          <cx:pt idx="12263">150000</cx:pt>
          <cx:pt idx="12264">200000</cx:pt>
          <cx:pt idx="12265">60000</cx:pt>
          <cx:pt idx="12266">130000</cx:pt>
          <cx:pt idx="12267">80000</cx:pt>
          <cx:pt idx="12268">80000</cx:pt>
          <cx:pt idx="12269">310000</cx:pt>
          <cx:pt idx="12270">50000</cx:pt>
          <cx:pt idx="12271">90000</cx:pt>
          <cx:pt idx="12272">140000</cx:pt>
          <cx:pt idx="12273">120000</cx:pt>
          <cx:pt idx="12274">280000</cx:pt>
          <cx:pt idx="12275">210000</cx:pt>
          <cx:pt idx="12276">130000</cx:pt>
          <cx:pt idx="12277">70000</cx:pt>
          <cx:pt idx="12278">120000</cx:pt>
          <cx:pt idx="12279">240000</cx:pt>
          <cx:pt idx="12280">70000</cx:pt>
          <cx:pt idx="12281">170000</cx:pt>
          <cx:pt idx="12282">10000</cx:pt>
          <cx:pt idx="12283">20000</cx:pt>
          <cx:pt idx="12284">60000</cx:pt>
          <cx:pt idx="12285">70000</cx:pt>
          <cx:pt idx="12286">360000</cx:pt>
          <cx:pt idx="12287">370000</cx:pt>
          <cx:pt idx="12288">550000</cx:pt>
          <cx:pt idx="12289">60000</cx:pt>
          <cx:pt idx="12290">70000</cx:pt>
          <cx:pt idx="12291">110000</cx:pt>
          <cx:pt idx="12292">120000</cx:pt>
          <cx:pt idx="12293">50000</cx:pt>
          <cx:pt idx="12294">160000</cx:pt>
          <cx:pt idx="12295">130000</cx:pt>
          <cx:pt idx="12296">130000</cx:pt>
          <cx:pt idx="12297">70000</cx:pt>
          <cx:pt idx="12298">130000</cx:pt>
          <cx:pt idx="12299">220000</cx:pt>
          <cx:pt idx="12300">210000</cx:pt>
          <cx:pt idx="12301">150000</cx:pt>
          <cx:pt idx="12302">550000</cx:pt>
          <cx:pt idx="12303">220000</cx:pt>
          <cx:pt idx="12304">10000</cx:pt>
          <cx:pt idx="12305">30000</cx:pt>
          <cx:pt idx="12306">110000</cx:pt>
          <cx:pt idx="12307">60000</cx:pt>
          <cx:pt idx="12308">130000</cx:pt>
          <cx:pt idx="12309">60000</cx:pt>
          <cx:pt idx="12310">100000</cx:pt>
          <cx:pt idx="12311">140000</cx:pt>
          <cx:pt idx="12312">210000</cx:pt>
          <cx:pt idx="12313">80000</cx:pt>
          <cx:pt idx="12314">250000</cx:pt>
          <cx:pt idx="12315">60000</cx:pt>
          <cx:pt idx="12316">110000</cx:pt>
          <cx:pt idx="12317">360000</cx:pt>
          <cx:pt idx="12318">510000</cx:pt>
          <cx:pt idx="12319">90000</cx:pt>
          <cx:pt idx="12320">80000</cx:pt>
          <cx:pt idx="12321">60000</cx:pt>
          <cx:pt idx="12322">100000</cx:pt>
          <cx:pt idx="12323">110000</cx:pt>
          <cx:pt idx="12324">80000</cx:pt>
          <cx:pt idx="12325">100000</cx:pt>
          <cx:pt idx="12326">90000</cx:pt>
          <cx:pt idx="12327">240000</cx:pt>
          <cx:pt idx="12328">220000</cx:pt>
          <cx:pt idx="12329">510000</cx:pt>
          <cx:pt idx="12330">420000</cx:pt>
          <cx:pt idx="12331">200000</cx:pt>
          <cx:pt idx="12332">460000</cx:pt>
          <cx:pt idx="12333">110000</cx:pt>
          <cx:pt idx="12334">120000</cx:pt>
          <cx:pt idx="12335">90000</cx:pt>
          <cx:pt idx="12336">90000</cx:pt>
          <cx:pt idx="12337">90000</cx:pt>
          <cx:pt idx="12338">70000</cx:pt>
          <cx:pt idx="12339">100000</cx:pt>
          <cx:pt idx="12340">200000</cx:pt>
          <cx:pt idx="12341">130000</cx:pt>
          <cx:pt idx="12342">30000</cx:pt>
          <cx:pt idx="12343">130000</cx:pt>
          <cx:pt idx="12344">290000</cx:pt>
          <cx:pt idx="12345">150000</cx:pt>
          <cx:pt idx="12346">150000</cx:pt>
          <cx:pt idx="12347">70000</cx:pt>
          <cx:pt idx="12348">370000</cx:pt>
          <cx:pt idx="12349">140000</cx:pt>
          <cx:pt idx="12350">30000</cx:pt>
          <cx:pt idx="12351">120000</cx:pt>
          <cx:pt idx="12352">50000</cx:pt>
          <cx:pt idx="12353">400000</cx:pt>
          <cx:pt idx="12354">80000</cx:pt>
          <cx:pt idx="12355">90000</cx:pt>
          <cx:pt idx="12356">80000</cx:pt>
          <cx:pt idx="12357">60000</cx:pt>
          <cx:pt idx="12358">60000</cx:pt>
          <cx:pt idx="12359">120000</cx:pt>
          <cx:pt idx="12360">550000</cx:pt>
          <cx:pt idx="12361">250000</cx:pt>
          <cx:pt idx="12362">100000</cx:pt>
          <cx:pt idx="12363">50000</cx:pt>
          <cx:pt idx="12364">70000</cx:pt>
          <cx:pt idx="12365">150000</cx:pt>
          <cx:pt idx="12366">80000</cx:pt>
          <cx:pt idx="12367">120000</cx:pt>
          <cx:pt idx="12368">90000</cx:pt>
          <cx:pt idx="12369">160000</cx:pt>
          <cx:pt idx="12370">170000</cx:pt>
          <cx:pt idx="12371">310000</cx:pt>
          <cx:pt idx="12372">120000</cx:pt>
          <cx:pt idx="12373">100000</cx:pt>
          <cx:pt idx="12374">230000</cx:pt>
          <cx:pt idx="12375">90000</cx:pt>
          <cx:pt idx="12376">60000</cx:pt>
          <cx:pt idx="12377">110000</cx:pt>
          <cx:pt idx="12378">160000</cx:pt>
          <cx:pt idx="12379">40000</cx:pt>
          <cx:pt idx="12380">130000</cx:pt>
          <cx:pt idx="12381">60000</cx:pt>
          <cx:pt idx="12382">120000</cx:pt>
          <cx:pt idx="12383">100000</cx:pt>
          <cx:pt idx="12384">70000</cx:pt>
          <cx:pt idx="12385">360000</cx:pt>
          <cx:pt idx="12386">130000</cx:pt>
          <cx:pt idx="12387">140000</cx:pt>
          <cx:pt idx="12388">260000</cx:pt>
          <cx:pt idx="12389">230000</cx:pt>
          <cx:pt idx="12390">50000</cx:pt>
          <cx:pt idx="12391">50000</cx:pt>
          <cx:pt idx="12392">90000</cx:pt>
          <cx:pt idx="12393">210000</cx:pt>
          <cx:pt idx="12394">200000</cx:pt>
          <cx:pt idx="12395">210000</cx:pt>
          <cx:pt idx="12396">120000</cx:pt>
          <cx:pt idx="12397">40000</cx:pt>
          <cx:pt idx="12398">50000</cx:pt>
          <cx:pt idx="12399">50000</cx:pt>
          <cx:pt idx="12400">70000</cx:pt>
          <cx:pt idx="12401">290000</cx:pt>
          <cx:pt idx="12402">60000</cx:pt>
          <cx:pt idx="12403">90000</cx:pt>
          <cx:pt idx="12404">390000</cx:pt>
          <cx:pt idx="12405">70000</cx:pt>
          <cx:pt idx="12406">10000</cx:pt>
          <cx:pt idx="12407">200000</cx:pt>
          <cx:pt idx="12408">150000</cx:pt>
          <cx:pt idx="12409">120000</cx:pt>
          <cx:pt idx="12410">190000</cx:pt>
          <cx:pt idx="12411">320000</cx:pt>
          <cx:pt idx="12412">90000</cx:pt>
          <cx:pt idx="12413">50000</cx:pt>
          <cx:pt idx="12414">450000</cx:pt>
          <cx:pt idx="12415">110000</cx:pt>
          <cx:pt idx="12416">130000</cx:pt>
          <cx:pt idx="12417">320000</cx:pt>
          <cx:pt idx="12418">80000</cx:pt>
          <cx:pt idx="12419">40000</cx:pt>
          <cx:pt idx="12420">560000</cx:pt>
          <cx:pt idx="12421">40000</cx:pt>
          <cx:pt idx="12422">90000</cx:pt>
          <cx:pt idx="12423">80000</cx:pt>
          <cx:pt idx="12424">60000</cx:pt>
          <cx:pt idx="12425">120000</cx:pt>
          <cx:pt idx="12426">110000</cx:pt>
          <cx:pt idx="12427">80000</cx:pt>
          <cx:pt idx="12428">60000</cx:pt>
          <cx:pt idx="12429">140000</cx:pt>
          <cx:pt idx="12430">30000</cx:pt>
          <cx:pt idx="12431">170000</cx:pt>
          <cx:pt idx="12432">160000</cx:pt>
          <cx:pt idx="12433">90000</cx:pt>
          <cx:pt idx="12434">500000</cx:pt>
          <cx:pt idx="12435">70000</cx:pt>
          <cx:pt idx="12436">260000</cx:pt>
          <cx:pt idx="12437">270000</cx:pt>
          <cx:pt idx="12438">50000</cx:pt>
          <cx:pt idx="12439">290000</cx:pt>
          <cx:pt idx="12440">60000</cx:pt>
          <cx:pt idx="12441">70000</cx:pt>
          <cx:pt idx="12442">90000</cx:pt>
          <cx:pt idx="12443">120000</cx:pt>
          <cx:pt idx="12444">90000</cx:pt>
          <cx:pt idx="12445">80000</cx:pt>
          <cx:pt idx="12446">60000</cx:pt>
          <cx:pt idx="12447">80000</cx:pt>
          <cx:pt idx="12448">260000</cx:pt>
          <cx:pt idx="12449">70000</cx:pt>
          <cx:pt idx="12450">160000</cx:pt>
          <cx:pt idx="12451">210000</cx:pt>
          <cx:pt idx="12452">110000</cx:pt>
          <cx:pt idx="12453">170000</cx:pt>
          <cx:pt idx="12454">320000</cx:pt>
          <cx:pt idx="12455">80000</cx:pt>
          <cx:pt idx="12456">120000</cx:pt>
          <cx:pt idx="12457">150000</cx:pt>
          <cx:pt idx="12458">70000</cx:pt>
          <cx:pt idx="12459">180000</cx:pt>
          <cx:pt idx="12460">60000</cx:pt>
          <cx:pt idx="12461">60000</cx:pt>
          <cx:pt idx="12462">100000</cx:pt>
          <cx:pt idx="12463">80000</cx:pt>
          <cx:pt idx="12464">260000</cx:pt>
          <cx:pt idx="12465">160000</cx:pt>
          <cx:pt idx="12466">420000</cx:pt>
          <cx:pt idx="12467">140000</cx:pt>
          <cx:pt idx="12468">90000</cx:pt>
          <cx:pt idx="12469">130000</cx:pt>
          <cx:pt idx="12470">130000</cx:pt>
          <cx:pt idx="12471">190000</cx:pt>
          <cx:pt idx="12472">210000</cx:pt>
          <cx:pt idx="12473">50000</cx:pt>
          <cx:pt idx="12474">410000</cx:pt>
          <cx:pt idx="12475">30000</cx:pt>
          <cx:pt idx="12476">70000</cx:pt>
          <cx:pt idx="12477">200000</cx:pt>
          <cx:pt idx="12478">270000</cx:pt>
          <cx:pt idx="12479">90000</cx:pt>
          <cx:pt idx="12480">40000</cx:pt>
          <cx:pt idx="12481">110000</cx:pt>
          <cx:pt idx="12482">180000</cx:pt>
          <cx:pt idx="12483">90000</cx:pt>
          <cx:pt idx="12484">70000</cx:pt>
          <cx:pt idx="12485">220000</cx:pt>
          <cx:pt idx="12486">160000</cx:pt>
          <cx:pt idx="12487">90000</cx:pt>
          <cx:pt idx="12488">160000</cx:pt>
          <cx:pt idx="12489">100000</cx:pt>
          <cx:pt idx="12490">110000</cx:pt>
          <cx:pt idx="12491">110000</cx:pt>
          <cx:pt idx="12492">60000</cx:pt>
          <cx:pt idx="12493">40000</cx:pt>
          <cx:pt idx="12494">80000</cx:pt>
          <cx:pt idx="12495">40000</cx:pt>
          <cx:pt idx="12496">130000</cx:pt>
          <cx:pt idx="12497">460000</cx:pt>
          <cx:pt idx="12498">60000</cx:pt>
          <cx:pt idx="12499">90000</cx:pt>
          <cx:pt idx="12500">430000</cx:pt>
          <cx:pt idx="12501">270000</cx:pt>
          <cx:pt idx="12502">70000</cx:pt>
          <cx:pt idx="12503">240000</cx:pt>
          <cx:pt idx="12504">100000</cx:pt>
          <cx:pt idx="12505">230000</cx:pt>
          <cx:pt idx="12506">360000</cx:pt>
          <cx:pt idx="12507">210000</cx:pt>
          <cx:pt idx="12508">180000</cx:pt>
          <cx:pt idx="12509">70000</cx:pt>
          <cx:pt idx="12510">60000</cx:pt>
          <cx:pt idx="12511">360000</cx:pt>
          <cx:pt idx="12512">170000</cx:pt>
          <cx:pt idx="12513">400000</cx:pt>
          <cx:pt idx="12514">70000</cx:pt>
          <cx:pt idx="12515">370000</cx:pt>
          <cx:pt idx="12516">360000</cx:pt>
          <cx:pt idx="12517">210000</cx:pt>
          <cx:pt idx="12518">200000</cx:pt>
          <cx:pt idx="12519">20000</cx:pt>
          <cx:pt idx="12520">40000</cx:pt>
          <cx:pt idx="12521">180000</cx:pt>
          <cx:pt idx="12522">50000</cx:pt>
          <cx:pt idx="12523">90000</cx:pt>
          <cx:pt idx="12524">130000</cx:pt>
          <cx:pt idx="12525">190000</cx:pt>
          <cx:pt idx="12526">400000</cx:pt>
          <cx:pt idx="12527">100000</cx:pt>
          <cx:pt idx="12528">80000</cx:pt>
          <cx:pt idx="12529">200000</cx:pt>
          <cx:pt idx="12530">80000</cx:pt>
          <cx:pt idx="12531">150000</cx:pt>
          <cx:pt idx="12532">180000</cx:pt>
          <cx:pt idx="12533">70000</cx:pt>
          <cx:pt idx="12534">170000</cx:pt>
          <cx:pt idx="12535">100000</cx:pt>
          <cx:pt idx="12536">460000</cx:pt>
          <cx:pt idx="12537">50000</cx:pt>
          <cx:pt idx="12538">120000</cx:pt>
          <cx:pt idx="12539">440000</cx:pt>
          <cx:pt idx="12540">240000</cx:pt>
          <cx:pt idx="12541">140000</cx:pt>
          <cx:pt idx="12542">210000</cx:pt>
          <cx:pt idx="12543">100000</cx:pt>
          <cx:pt idx="12544">120000</cx:pt>
          <cx:pt idx="12545">60000</cx:pt>
          <cx:pt idx="12546">420000</cx:pt>
          <cx:pt idx="12547">50000</cx:pt>
          <cx:pt idx="12548">250000</cx:pt>
          <cx:pt idx="12549">40000</cx:pt>
          <cx:pt idx="12550">80000</cx:pt>
          <cx:pt idx="12551">230000</cx:pt>
          <cx:pt idx="12552">130000</cx:pt>
          <cx:pt idx="12553">90000</cx:pt>
          <cx:pt idx="12554">80000</cx:pt>
          <cx:pt idx="12555">60000</cx:pt>
          <cx:pt idx="12556">220000</cx:pt>
          <cx:pt idx="12557">60000</cx:pt>
          <cx:pt idx="12558">120000</cx:pt>
          <cx:pt idx="12559">90000</cx:pt>
          <cx:pt idx="12560">120000</cx:pt>
          <cx:pt idx="12561">270000</cx:pt>
          <cx:pt idx="12562">50000</cx:pt>
          <cx:pt idx="12563">230000</cx:pt>
          <cx:pt idx="12564">50000</cx:pt>
          <cx:pt idx="12565">70000</cx:pt>
          <cx:pt idx="12566">190000</cx:pt>
          <cx:pt idx="12567">70000</cx:pt>
          <cx:pt idx="12568">50000</cx:pt>
          <cx:pt idx="12569">80000</cx:pt>
          <cx:pt idx="12570">90000</cx:pt>
          <cx:pt idx="12571">80000</cx:pt>
          <cx:pt idx="12572">120000</cx:pt>
          <cx:pt idx="12573">30000</cx:pt>
          <cx:pt idx="12574">140000</cx:pt>
          <cx:pt idx="12575">50000</cx:pt>
          <cx:pt idx="12576">220000</cx:pt>
          <cx:pt idx="12577">340000</cx:pt>
          <cx:pt idx="12578">420000</cx:pt>
          <cx:pt idx="12579">460000</cx:pt>
          <cx:pt idx="12580">350000</cx:pt>
          <cx:pt idx="12581">100000</cx:pt>
          <cx:pt idx="12582">140000</cx:pt>
          <cx:pt idx="12583">110000</cx:pt>
          <cx:pt idx="12584">80000</cx:pt>
          <cx:pt idx="12585">50000</cx:pt>
          <cx:pt idx="12586">50000</cx:pt>
          <cx:pt idx="12587">50000</cx:pt>
          <cx:pt idx="12588">230000</cx:pt>
          <cx:pt idx="12589">60000</cx:pt>
          <cx:pt idx="12590">150000</cx:pt>
          <cx:pt idx="12591">170000</cx:pt>
          <cx:pt idx="12592">60000</cx:pt>
          <cx:pt idx="12593">140000</cx:pt>
          <cx:pt idx="12594">220000</cx:pt>
          <cx:pt idx="12595">80000</cx:pt>
          <cx:pt idx="12596">70000</cx:pt>
          <cx:pt idx="12597">70000</cx:pt>
          <cx:pt idx="12598">330000</cx:pt>
          <cx:pt idx="12599">100000</cx:pt>
          <cx:pt idx="12600">90000</cx:pt>
          <cx:pt idx="12601">190000</cx:pt>
          <cx:pt idx="12602">110000</cx:pt>
          <cx:pt idx="12603">70000</cx:pt>
          <cx:pt idx="12604">60000</cx:pt>
          <cx:pt idx="12605">60000</cx:pt>
          <cx:pt idx="12606">640000</cx:pt>
          <cx:pt idx="12607">60000</cx:pt>
          <cx:pt idx="12608">70000</cx:pt>
          <cx:pt idx="12609">60000</cx:pt>
          <cx:pt idx="12610">40000</cx:pt>
          <cx:pt idx="12611">60000</cx:pt>
          <cx:pt idx="12612">440000</cx:pt>
          <cx:pt idx="12613">70000</cx:pt>
          <cx:pt idx="12614">70000</cx:pt>
          <cx:pt idx="12615">70000</cx:pt>
          <cx:pt idx="12616">190000</cx:pt>
          <cx:pt idx="12617">60000</cx:pt>
          <cx:pt idx="12618">50000</cx:pt>
          <cx:pt idx="12619">260000</cx:pt>
          <cx:pt idx="12620">40000</cx:pt>
          <cx:pt idx="12621">40000</cx:pt>
          <cx:pt idx="12622">50000</cx:pt>
          <cx:pt idx="12623">100000</cx:pt>
          <cx:pt idx="12624">130000</cx:pt>
          <cx:pt idx="12625">130000</cx:pt>
          <cx:pt idx="12626">50000</cx:pt>
          <cx:pt idx="12627">140000</cx:pt>
          <cx:pt idx="12628">190000</cx:pt>
          <cx:pt idx="12629">70000</cx:pt>
          <cx:pt idx="12630">30000</cx:pt>
          <cx:pt idx="12631">50000</cx:pt>
          <cx:pt idx="12632">430000</cx:pt>
          <cx:pt idx="12633">120000</cx:pt>
          <cx:pt idx="12634">60000</cx:pt>
          <cx:pt idx="12635">80000</cx:pt>
          <cx:pt idx="12636">200000</cx:pt>
          <cx:pt idx="12637">30000</cx:pt>
          <cx:pt idx="12638">110000</cx:pt>
          <cx:pt idx="12639">60000</cx:pt>
          <cx:pt idx="12640">10000</cx:pt>
          <cx:pt idx="12641">610000</cx:pt>
          <cx:pt idx="12642">350000</cx:pt>
          <cx:pt idx="12643">140000</cx:pt>
          <cx:pt idx="12644">60000</cx:pt>
          <cx:pt idx="12645">130000</cx:pt>
          <cx:pt idx="12646">70000</cx:pt>
          <cx:pt idx="12647">550000</cx:pt>
          <cx:pt idx="12648">80000</cx:pt>
          <cx:pt idx="12649">270000</cx:pt>
          <cx:pt idx="12650">40000</cx:pt>
          <cx:pt idx="12651">290000</cx:pt>
          <cx:pt idx="12652">80000</cx:pt>
          <cx:pt idx="12653">220000</cx:pt>
          <cx:pt idx="12654">50000</cx:pt>
          <cx:pt idx="12655">50000</cx:pt>
          <cx:pt idx="12656">120000</cx:pt>
          <cx:pt idx="12657">20000</cx:pt>
          <cx:pt idx="12658">60000</cx:pt>
          <cx:pt idx="12659">240000</cx:pt>
          <cx:pt idx="12660">50000</cx:pt>
          <cx:pt idx="12661">70000</cx:pt>
          <cx:pt idx="12662">130000</cx:pt>
          <cx:pt idx="12663">230000</cx:pt>
          <cx:pt idx="12664">90000</cx:pt>
          <cx:pt idx="12665">160000</cx:pt>
          <cx:pt idx="12666">180000</cx:pt>
          <cx:pt idx="12667">80000</cx:pt>
          <cx:pt idx="12668">360000</cx:pt>
          <cx:pt idx="12669">170000</cx:pt>
          <cx:pt idx="12670">70000</cx:pt>
          <cx:pt idx="12671">50000</cx:pt>
          <cx:pt idx="12672">60000</cx:pt>
          <cx:pt idx="12673">30000</cx:pt>
          <cx:pt idx="12674">390000</cx:pt>
          <cx:pt idx="12675">90000</cx:pt>
          <cx:pt idx="12676">110000</cx:pt>
          <cx:pt idx="12677">350000</cx:pt>
          <cx:pt idx="12678">170000</cx:pt>
          <cx:pt idx="12679">30000</cx:pt>
          <cx:pt idx="12680">130000</cx:pt>
          <cx:pt idx="12681">100000</cx:pt>
          <cx:pt idx="12682">340000</cx:pt>
          <cx:pt idx="12683">260000</cx:pt>
          <cx:pt idx="12684">280000</cx:pt>
          <cx:pt idx="12685">510000</cx:pt>
          <cx:pt idx="12686">90000</cx:pt>
          <cx:pt idx="12687">130000</cx:pt>
          <cx:pt idx="12688">60000</cx:pt>
          <cx:pt idx="12689">120000</cx:pt>
          <cx:pt idx="12690">290000</cx:pt>
          <cx:pt idx="12691">230000</cx:pt>
          <cx:pt idx="12692">60000</cx:pt>
          <cx:pt idx="12693">70000</cx:pt>
          <cx:pt idx="12694">90000</cx:pt>
          <cx:pt idx="12695">430000</cx:pt>
          <cx:pt idx="12696">110000</cx:pt>
          <cx:pt idx="12697">420000</cx:pt>
          <cx:pt idx="12698">340000</cx:pt>
          <cx:pt idx="12699">50000</cx:pt>
          <cx:pt idx="12700">70000</cx:pt>
          <cx:pt idx="12701">240000</cx:pt>
          <cx:pt idx="12702">320000</cx:pt>
          <cx:pt idx="12703">40000</cx:pt>
          <cx:pt idx="12704">50000</cx:pt>
          <cx:pt idx="12705">670000</cx:pt>
          <cx:pt idx="12706">100000</cx:pt>
          <cx:pt idx="12707">60000</cx:pt>
          <cx:pt idx="12708">20000</cx:pt>
          <cx:pt idx="12709">40000</cx:pt>
          <cx:pt idx="12710">190000</cx:pt>
          <cx:pt idx="12711">60000</cx:pt>
          <cx:pt idx="12712">60000</cx:pt>
          <cx:pt idx="12713">330000</cx:pt>
          <cx:pt idx="12714">300000</cx:pt>
          <cx:pt idx="12715">170000</cx:pt>
          <cx:pt idx="12716">170000</cx:pt>
          <cx:pt idx="12717">60000</cx:pt>
          <cx:pt idx="12718">60000</cx:pt>
          <cx:pt idx="12719">80000</cx:pt>
          <cx:pt idx="12720">70000</cx:pt>
          <cx:pt idx="12721">70000</cx:pt>
          <cx:pt idx="12722">140000</cx:pt>
          <cx:pt idx="12723">70000</cx:pt>
          <cx:pt idx="12724">90000</cx:pt>
          <cx:pt idx="12725">190000</cx:pt>
          <cx:pt idx="12726">70000</cx:pt>
          <cx:pt idx="12727">110000</cx:pt>
          <cx:pt idx="12728">190000</cx:pt>
          <cx:pt idx="12729">30000</cx:pt>
          <cx:pt idx="12730">20000</cx:pt>
          <cx:pt idx="12731">60000</cx:pt>
          <cx:pt idx="12732">20000</cx:pt>
          <cx:pt idx="12733">80000</cx:pt>
          <cx:pt idx="12734">200000</cx:pt>
          <cx:pt idx="12735">80000</cx:pt>
          <cx:pt idx="12736">60000</cx:pt>
          <cx:pt idx="12737">60000</cx:pt>
          <cx:pt idx="12738">160000</cx:pt>
          <cx:pt idx="12739">60000</cx:pt>
          <cx:pt idx="12740">40000</cx:pt>
          <cx:pt idx="12741">240000</cx:pt>
          <cx:pt idx="12742">30000</cx:pt>
          <cx:pt idx="12743">90000</cx:pt>
          <cx:pt idx="12744">300000</cx:pt>
          <cx:pt idx="12745">60000</cx:pt>
          <cx:pt idx="12746">120000</cx:pt>
          <cx:pt idx="12747">110000</cx:pt>
          <cx:pt idx="12748">90000</cx:pt>
          <cx:pt idx="12749">170000</cx:pt>
          <cx:pt idx="12750">320000</cx:pt>
          <cx:pt idx="12751">210000</cx:pt>
          <cx:pt idx="12752">60000</cx:pt>
          <cx:pt idx="12753">260000</cx:pt>
          <cx:pt idx="12754">60000</cx:pt>
          <cx:pt idx="12755">60000</cx:pt>
          <cx:pt idx="12756">90000</cx:pt>
          <cx:pt idx="12757">60000</cx:pt>
          <cx:pt idx="12758">150000</cx:pt>
          <cx:pt idx="12759">60000</cx:pt>
          <cx:pt idx="12760">50000</cx:pt>
          <cx:pt idx="12761">240000</cx:pt>
          <cx:pt idx="12762">130000</cx:pt>
          <cx:pt idx="12763">60000</cx:pt>
          <cx:pt idx="12764">170000</cx:pt>
          <cx:pt idx="12765">80000</cx:pt>
          <cx:pt idx="12766">120000</cx:pt>
          <cx:pt idx="12767">100000</cx:pt>
          <cx:pt idx="12768">60000</cx:pt>
          <cx:pt idx="12769">110000</cx:pt>
          <cx:pt idx="12770">150000</cx:pt>
          <cx:pt idx="12771">90000</cx:pt>
          <cx:pt idx="12772">60000</cx:pt>
          <cx:pt idx="12773">90000</cx:pt>
          <cx:pt idx="12774">180000</cx:pt>
          <cx:pt idx="12775">140000</cx:pt>
          <cx:pt idx="12776">140000</cx:pt>
          <cx:pt idx="12777">160000</cx:pt>
          <cx:pt idx="12778">280000</cx:pt>
          <cx:pt idx="12779">230000</cx:pt>
          <cx:pt idx="12780">100000</cx:pt>
          <cx:pt idx="12781">110000</cx:pt>
          <cx:pt idx="12782">170000</cx:pt>
          <cx:pt idx="12783">60000</cx:pt>
          <cx:pt idx="12784">90000</cx:pt>
          <cx:pt idx="12785">260000</cx:pt>
          <cx:pt idx="12786">40000</cx:pt>
          <cx:pt idx="12787">160000</cx:pt>
          <cx:pt idx="12788">60000</cx:pt>
          <cx:pt idx="12789">40000</cx:pt>
          <cx:pt idx="12790">20000</cx:pt>
          <cx:pt idx="12791">60000</cx:pt>
          <cx:pt idx="12792">100000</cx:pt>
          <cx:pt idx="12793">70000</cx:pt>
          <cx:pt idx="12794">370000</cx:pt>
          <cx:pt idx="12795">100000</cx:pt>
          <cx:pt idx="12796">20000</cx:pt>
          <cx:pt idx="12797">30000</cx:pt>
          <cx:pt idx="12798">250000</cx:pt>
          <cx:pt idx="12799">50000</cx:pt>
          <cx:pt idx="12800">240000</cx:pt>
          <cx:pt idx="12801">70000</cx:pt>
          <cx:pt idx="12802">160000</cx:pt>
          <cx:pt idx="12803">70000</cx:pt>
          <cx:pt idx="12804">280000</cx:pt>
          <cx:pt idx="12805">80000</cx:pt>
          <cx:pt idx="12806">40000</cx:pt>
          <cx:pt idx="12807">60000</cx:pt>
          <cx:pt idx="12808">190000</cx:pt>
          <cx:pt idx="12809">230000</cx:pt>
          <cx:pt idx="12810">180000</cx:pt>
          <cx:pt idx="12811">70000</cx:pt>
          <cx:pt idx="12812">80000</cx:pt>
          <cx:pt idx="12813">460000</cx:pt>
          <cx:pt idx="12814">160000</cx:pt>
          <cx:pt idx="12815">260000</cx:pt>
          <cx:pt idx="12816">120000</cx:pt>
          <cx:pt idx="12817">130000</cx:pt>
          <cx:pt idx="12818">90000</cx:pt>
          <cx:pt idx="12819">210000</cx:pt>
          <cx:pt idx="12820">100000</cx:pt>
          <cx:pt idx="12821">130000</cx:pt>
          <cx:pt idx="12822">110000</cx:pt>
          <cx:pt idx="12823">260000</cx:pt>
          <cx:pt idx="12824">490000</cx:pt>
          <cx:pt idx="12825">140000</cx:pt>
          <cx:pt idx="12826">60000</cx:pt>
          <cx:pt idx="12827">90000</cx:pt>
          <cx:pt idx="12828">60000</cx:pt>
          <cx:pt idx="12829">140000</cx:pt>
          <cx:pt idx="12830">150000</cx:pt>
          <cx:pt idx="12831">40000</cx:pt>
          <cx:pt idx="12832">360000</cx:pt>
          <cx:pt idx="12833">70000</cx:pt>
          <cx:pt idx="12834">160000</cx:pt>
          <cx:pt idx="12835">40000</cx:pt>
          <cx:pt idx="12836">150000</cx:pt>
          <cx:pt idx="12837">70000</cx:pt>
          <cx:pt idx="12838">10000</cx:pt>
          <cx:pt idx="12839">130000</cx:pt>
          <cx:pt idx="12840">140000</cx:pt>
          <cx:pt idx="12841">60000</cx:pt>
          <cx:pt idx="12842">120000</cx:pt>
          <cx:pt idx="12843">140000</cx:pt>
          <cx:pt idx="12844">130000</cx:pt>
          <cx:pt idx="12845">100000</cx:pt>
          <cx:pt idx="12846">220000</cx:pt>
          <cx:pt idx="12847">130000</cx:pt>
          <cx:pt idx="12848">110000</cx:pt>
          <cx:pt idx="12849">60000</cx:pt>
          <cx:pt idx="12850">60000</cx:pt>
          <cx:pt idx="12851">130000</cx:pt>
          <cx:pt idx="12852">50000</cx:pt>
          <cx:pt idx="12853">210000</cx:pt>
          <cx:pt idx="12854">400000</cx:pt>
          <cx:pt idx="12855">480000</cx:pt>
          <cx:pt idx="12856">250000</cx:pt>
          <cx:pt idx="12857">130000</cx:pt>
          <cx:pt idx="12858">130000</cx:pt>
          <cx:pt idx="12859">60000</cx:pt>
          <cx:pt idx="12860">30000</cx:pt>
          <cx:pt idx="12861">80000</cx:pt>
          <cx:pt idx="12862">80000</cx:pt>
          <cx:pt idx="12863">250000</cx:pt>
          <cx:pt idx="12864">150000</cx:pt>
          <cx:pt idx="12865">240000</cx:pt>
          <cx:pt idx="12866">120000</cx:pt>
          <cx:pt idx="12867">200000</cx:pt>
          <cx:pt idx="12868">180000</cx:pt>
          <cx:pt idx="12869">60000</cx:pt>
          <cx:pt idx="12870">40000</cx:pt>
          <cx:pt idx="12871">410000</cx:pt>
          <cx:pt idx="12872">70000</cx:pt>
          <cx:pt idx="12873">90000</cx:pt>
          <cx:pt idx="12874">60000</cx:pt>
          <cx:pt idx="12875">30000</cx:pt>
          <cx:pt idx="12876">440000</cx:pt>
          <cx:pt idx="12877">330000</cx:pt>
          <cx:pt idx="12878">280000</cx:pt>
          <cx:pt idx="12879">70000</cx:pt>
          <cx:pt idx="12880">270000</cx:pt>
          <cx:pt idx="12881">40000</cx:pt>
          <cx:pt idx="12882">150000</cx:pt>
          <cx:pt idx="12883">60000</cx:pt>
          <cx:pt idx="12884">260000</cx:pt>
          <cx:pt idx="12885">100000</cx:pt>
          <cx:pt idx="12886">410000</cx:pt>
          <cx:pt idx="12887">160000</cx:pt>
          <cx:pt idx="12888">120000</cx:pt>
          <cx:pt idx="12889">100000</cx:pt>
          <cx:pt idx="12890">40000</cx:pt>
          <cx:pt idx="12891">40000</cx:pt>
          <cx:pt idx="12892">70000</cx:pt>
          <cx:pt idx="12893">70000</cx:pt>
          <cx:pt idx="12894">220000</cx:pt>
          <cx:pt idx="12895">720000</cx:pt>
          <cx:pt idx="12896">320000</cx:pt>
          <cx:pt idx="12897">120000</cx:pt>
          <cx:pt idx="12898">90000</cx:pt>
          <cx:pt idx="12899">200000</cx:pt>
          <cx:pt idx="12900">50000</cx:pt>
          <cx:pt idx="12901">260000</cx:pt>
          <cx:pt idx="12902">320000</cx:pt>
          <cx:pt idx="12903">130000</cx:pt>
          <cx:pt idx="12904">160000</cx:pt>
          <cx:pt idx="12905">80000</cx:pt>
          <cx:pt idx="12906">110000</cx:pt>
          <cx:pt idx="12907">100000</cx:pt>
          <cx:pt idx="12908">160000</cx:pt>
          <cx:pt idx="12909">170000</cx:pt>
          <cx:pt idx="12910">160000</cx:pt>
          <cx:pt idx="12911">60000</cx:pt>
          <cx:pt idx="12912">100000</cx:pt>
          <cx:pt idx="12913">120000</cx:pt>
          <cx:pt idx="12914">240000</cx:pt>
          <cx:pt idx="12915">90000</cx:pt>
          <cx:pt idx="12916">30000</cx:pt>
          <cx:pt idx="12917">130000</cx:pt>
          <cx:pt idx="12918">450000</cx:pt>
          <cx:pt idx="12919">60000</cx:pt>
          <cx:pt idx="12920">130000</cx:pt>
          <cx:pt idx="12921">110000</cx:pt>
          <cx:pt idx="12922">1010000</cx:pt>
          <cx:pt idx="12923">130000</cx:pt>
          <cx:pt idx="12924">160000</cx:pt>
          <cx:pt idx="12925">120000</cx:pt>
          <cx:pt idx="12926">40000</cx:pt>
          <cx:pt idx="12927">210000</cx:pt>
          <cx:pt idx="12928">400000</cx:pt>
          <cx:pt idx="12929">70000</cx:pt>
          <cx:pt idx="12930">320000</cx:pt>
          <cx:pt idx="12931">120000</cx:pt>
          <cx:pt idx="12932">80000</cx:pt>
          <cx:pt idx="12933">50000</cx:pt>
          <cx:pt idx="12934">90000</cx:pt>
          <cx:pt idx="12935">80000</cx:pt>
          <cx:pt idx="12936">60000</cx:pt>
          <cx:pt idx="12937">220000</cx:pt>
          <cx:pt idx="12938">60000</cx:pt>
          <cx:pt idx="12939">100000</cx:pt>
          <cx:pt idx="12940">110000</cx:pt>
          <cx:pt idx="12941">80000</cx:pt>
          <cx:pt idx="12942">650000</cx:pt>
          <cx:pt idx="12943">50000</cx:pt>
          <cx:pt idx="12944">220000</cx:pt>
          <cx:pt idx="12945">240000</cx:pt>
          <cx:pt idx="12946">130000</cx:pt>
          <cx:pt idx="12947">60000</cx:pt>
          <cx:pt idx="12948">400000</cx:pt>
          <cx:pt idx="12949">10000</cx:pt>
          <cx:pt idx="12950">30000</cx:pt>
          <cx:pt idx="12951">40000</cx:pt>
          <cx:pt idx="12952">60000</cx:pt>
          <cx:pt idx="12953">120000</cx:pt>
          <cx:pt idx="12954">70000</cx:pt>
          <cx:pt idx="12955">120000</cx:pt>
          <cx:pt idx="12956">170000</cx:pt>
          <cx:pt idx="12957">30000</cx:pt>
          <cx:pt idx="12958">280000</cx:pt>
          <cx:pt idx="12959">30000</cx:pt>
          <cx:pt idx="12960">80000</cx:pt>
          <cx:pt idx="12961">120000</cx:pt>
          <cx:pt idx="12962">60000</cx:pt>
          <cx:pt idx="12963">70000</cx:pt>
          <cx:pt idx="12964">100000</cx:pt>
          <cx:pt idx="12965">90000</cx:pt>
          <cx:pt idx="12966">240000</cx:pt>
          <cx:pt idx="12967">240000</cx:pt>
          <cx:pt idx="12968">60000</cx:pt>
          <cx:pt idx="12969">50000</cx:pt>
          <cx:pt idx="12970">210000</cx:pt>
          <cx:pt idx="12971">150000</cx:pt>
          <cx:pt idx="12972">30000</cx:pt>
          <cx:pt idx="12973">40000</cx:pt>
          <cx:pt idx="12974">90000</cx:pt>
          <cx:pt idx="12975">80000</cx:pt>
          <cx:pt idx="12976">20000</cx:pt>
          <cx:pt idx="12977">170000</cx:pt>
          <cx:pt idx="12978">460000</cx:pt>
          <cx:pt idx="12979">260000</cx:pt>
          <cx:pt idx="12980">200000</cx:pt>
          <cx:pt idx="12981">40000</cx:pt>
          <cx:pt idx="12982">220000</cx:pt>
          <cx:pt idx="12983">70000</cx:pt>
          <cx:pt idx="12984">220000</cx:pt>
          <cx:pt idx="12985">100000</cx:pt>
          <cx:pt idx="12986">100000</cx:pt>
          <cx:pt idx="12987">100000</cx:pt>
          <cx:pt idx="12988">50000</cx:pt>
          <cx:pt idx="12989">650000</cx:pt>
          <cx:pt idx="12990">60000</cx:pt>
          <cx:pt idx="12991">300000</cx:pt>
          <cx:pt idx="12992">250000</cx:pt>
          <cx:pt idx="12993">140000</cx:pt>
          <cx:pt idx="12994">230000</cx:pt>
          <cx:pt idx="12995">220000</cx:pt>
          <cx:pt idx="12996">70000</cx:pt>
          <cx:pt idx="12997">170000</cx:pt>
          <cx:pt idx="12998">190000</cx:pt>
          <cx:pt idx="12999">200000</cx:pt>
          <cx:pt idx="13000">190000</cx:pt>
          <cx:pt idx="13001">130000</cx:pt>
          <cx:pt idx="13002">170000</cx:pt>
          <cx:pt idx="13003">60000</cx:pt>
          <cx:pt idx="13004">170000</cx:pt>
          <cx:pt idx="13005">80000</cx:pt>
          <cx:pt idx="13006">350000</cx:pt>
          <cx:pt idx="13007">130000</cx:pt>
          <cx:pt idx="13008">110000</cx:pt>
          <cx:pt idx="13009">150000</cx:pt>
          <cx:pt idx="13010">40000</cx:pt>
          <cx:pt idx="13011">130000</cx:pt>
          <cx:pt idx="13012">180000</cx:pt>
          <cx:pt idx="13013">30000</cx:pt>
          <cx:pt idx="13014">180000</cx:pt>
          <cx:pt idx="13015">140000</cx:pt>
          <cx:pt idx="13016">50000</cx:pt>
          <cx:pt idx="13017">470000</cx:pt>
          <cx:pt idx="13018">80000</cx:pt>
          <cx:pt idx="13019">180000</cx:pt>
          <cx:pt idx="13020">20000</cx:pt>
          <cx:pt idx="13021">300000</cx:pt>
          <cx:pt idx="13022">110000</cx:pt>
          <cx:pt idx="13023">80000</cx:pt>
          <cx:pt idx="13024">90000</cx:pt>
          <cx:pt idx="13025">300000</cx:pt>
          <cx:pt idx="13026">30000</cx:pt>
          <cx:pt idx="13027">20000</cx:pt>
          <cx:pt idx="13028">60000</cx:pt>
          <cx:pt idx="13029">80000</cx:pt>
          <cx:pt idx="13030">170000</cx:pt>
          <cx:pt idx="13031">150000</cx:pt>
          <cx:pt idx="13032">130000</cx:pt>
          <cx:pt idx="13033">100000</cx:pt>
          <cx:pt idx="13034">130000</cx:pt>
          <cx:pt idx="13035">90000</cx:pt>
          <cx:pt idx="13036">430000</cx:pt>
          <cx:pt idx="13037">200000</cx:pt>
          <cx:pt idx="13038">100000</cx:pt>
          <cx:pt idx="13039">40000</cx:pt>
          <cx:pt idx="13040">50000</cx:pt>
          <cx:pt idx="13041">50000</cx:pt>
          <cx:pt idx="13042">170000</cx:pt>
          <cx:pt idx="13043">30000</cx:pt>
          <cx:pt idx="13044">60000</cx:pt>
          <cx:pt idx="13045">220000</cx:pt>
          <cx:pt idx="13046">70000</cx:pt>
          <cx:pt idx="13047">30000</cx:pt>
          <cx:pt idx="13048">130000</cx:pt>
          <cx:pt idx="13049">210000</cx:pt>
          <cx:pt idx="13050">190000</cx:pt>
          <cx:pt idx="13051">160000</cx:pt>
          <cx:pt idx="13052">30000</cx:pt>
          <cx:pt idx="13053">70000</cx:pt>
          <cx:pt idx="13054">90000</cx:pt>
          <cx:pt idx="13055">80000</cx:pt>
          <cx:pt idx="13056">120000</cx:pt>
          <cx:pt idx="13057">230000</cx:pt>
          <cx:pt idx="13058">230000</cx:pt>
          <cx:pt idx="13059">280000</cx:pt>
          <cx:pt idx="13060">60000</cx:pt>
          <cx:pt idx="13061">190000</cx:pt>
          <cx:pt idx="13062">80000</cx:pt>
          <cx:pt idx="13063">310000</cx:pt>
          <cx:pt idx="13064">80000</cx:pt>
          <cx:pt idx="13065">80000</cx:pt>
          <cx:pt idx="13066">70000</cx:pt>
          <cx:pt idx="13067">70000</cx:pt>
          <cx:pt idx="13068">110000</cx:pt>
          <cx:pt idx="13069">130000</cx:pt>
          <cx:pt idx="13070">190000</cx:pt>
          <cx:pt idx="13071">380000</cx:pt>
          <cx:pt idx="13072">80000</cx:pt>
          <cx:pt idx="13073">80000</cx:pt>
          <cx:pt idx="13074">250000</cx:pt>
          <cx:pt idx="13075">380000</cx:pt>
          <cx:pt idx="13076">180000</cx:pt>
          <cx:pt idx="13077">50000</cx:pt>
          <cx:pt idx="13078">180000</cx:pt>
          <cx:pt idx="13079">70000</cx:pt>
          <cx:pt idx="13080">440000</cx:pt>
          <cx:pt idx="13081">350000</cx:pt>
          <cx:pt idx="13082">90000</cx:pt>
          <cx:pt idx="13083">170000</cx:pt>
          <cx:pt idx="13084">120000</cx:pt>
          <cx:pt idx="13085">150000</cx:pt>
          <cx:pt idx="13086">80000</cx:pt>
          <cx:pt idx="13087">70000</cx:pt>
          <cx:pt idx="13088">170000</cx:pt>
          <cx:pt idx="13089">380000</cx:pt>
          <cx:pt idx="13090">90000</cx:pt>
          <cx:pt idx="13091">190000</cx:pt>
          <cx:pt idx="13092">230000</cx:pt>
          <cx:pt idx="13093">180000</cx:pt>
          <cx:pt idx="13094">120000</cx:pt>
          <cx:pt idx="13095">260000</cx:pt>
          <cx:pt idx="13096">260000</cx:pt>
          <cx:pt idx="13097">70000</cx:pt>
          <cx:pt idx="13098">70000</cx:pt>
          <cx:pt idx="13099">130000</cx:pt>
          <cx:pt idx="13100">150000</cx:pt>
          <cx:pt idx="13101">90000</cx:pt>
          <cx:pt idx="13102">50000</cx:pt>
          <cx:pt idx="13103">340000</cx:pt>
          <cx:pt idx="13104">120000</cx:pt>
          <cx:pt idx="13105">160000</cx:pt>
          <cx:pt idx="13106">140000</cx:pt>
          <cx:pt idx="13107">270000</cx:pt>
          <cx:pt idx="13108">130000</cx:pt>
          <cx:pt idx="13109">100000</cx:pt>
          <cx:pt idx="13110">60000</cx:pt>
          <cx:pt idx="13111">120000</cx:pt>
          <cx:pt idx="13112">30000</cx:pt>
          <cx:pt idx="13113">120000</cx:pt>
          <cx:pt idx="13114">130000</cx:pt>
          <cx:pt idx="13115">120000</cx:pt>
          <cx:pt idx="13116">140000</cx:pt>
          <cx:pt idx="13117">80000</cx:pt>
          <cx:pt idx="13118">100000</cx:pt>
          <cx:pt idx="13119">320000</cx:pt>
          <cx:pt idx="13120">230000</cx:pt>
          <cx:pt idx="13121">80000</cx:pt>
          <cx:pt idx="13122">60000</cx:pt>
          <cx:pt idx="13123">60000</cx:pt>
          <cx:pt idx="13124">110000</cx:pt>
          <cx:pt idx="13125">110000</cx:pt>
          <cx:pt idx="13126">430000</cx:pt>
          <cx:pt idx="13127">110000</cx:pt>
          <cx:pt idx="13128">260000</cx:pt>
          <cx:pt idx="13129">90000</cx:pt>
          <cx:pt idx="13130">90000</cx:pt>
          <cx:pt idx="13131">170000</cx:pt>
          <cx:pt idx="13132">20000</cx:pt>
          <cx:pt idx="13133">230000</cx:pt>
          <cx:pt idx="13134">30000</cx:pt>
          <cx:pt idx="13135">60000</cx:pt>
          <cx:pt idx="13136">130000</cx:pt>
          <cx:pt idx="13137">100000</cx:pt>
          <cx:pt idx="13138">460000</cx:pt>
          <cx:pt idx="13139">60000</cx:pt>
          <cx:pt idx="13140">60000</cx:pt>
          <cx:pt idx="13141">60000</cx:pt>
          <cx:pt idx="13142">120000</cx:pt>
          <cx:pt idx="13143">80000</cx:pt>
          <cx:pt idx="13144">140000</cx:pt>
          <cx:pt idx="13145">100000</cx:pt>
          <cx:pt idx="13146">90000</cx:pt>
          <cx:pt idx="13147">130000</cx:pt>
          <cx:pt idx="13148">140000</cx:pt>
          <cx:pt idx="13149">780000</cx:pt>
          <cx:pt idx="13150">50000</cx:pt>
          <cx:pt idx="13151">60000</cx:pt>
          <cx:pt idx="13152">60000</cx:pt>
          <cx:pt idx="13153">20000</cx:pt>
          <cx:pt idx="13154">70000</cx:pt>
          <cx:pt idx="13155">20000</cx:pt>
          <cx:pt idx="13156">130000</cx:pt>
          <cx:pt idx="13157">40000</cx:pt>
          <cx:pt idx="13158">30000</cx:pt>
          <cx:pt idx="13159">90000</cx:pt>
          <cx:pt idx="13160">60000</cx:pt>
          <cx:pt idx="13161">60000</cx:pt>
          <cx:pt idx="13162">120000</cx:pt>
          <cx:pt idx="13163">100000</cx:pt>
          <cx:pt idx="13164">40000</cx:pt>
          <cx:pt idx="13165">20000</cx:pt>
          <cx:pt idx="13166">150000</cx:pt>
          <cx:pt idx="13167">80000</cx:pt>
          <cx:pt idx="13168">110000</cx:pt>
          <cx:pt idx="13169">90000</cx:pt>
          <cx:pt idx="13170">120000</cx:pt>
          <cx:pt idx="13171">150000</cx:pt>
          <cx:pt idx="13172">40000</cx:pt>
          <cx:pt idx="13173">70000</cx:pt>
          <cx:pt idx="13174">220000</cx:pt>
          <cx:pt idx="13175">80000</cx:pt>
          <cx:pt idx="13176">90000</cx:pt>
          <cx:pt idx="13177">60000</cx:pt>
          <cx:pt idx="13178">230000</cx:pt>
          <cx:pt idx="13179">340000</cx:pt>
          <cx:pt idx="13180">170000</cx:pt>
          <cx:pt idx="13181">70000</cx:pt>
          <cx:pt idx="13182">510000</cx:pt>
          <cx:pt idx="13183">60000</cx:pt>
          <cx:pt idx="13184">90000</cx:pt>
          <cx:pt idx="13185">90000</cx:pt>
          <cx:pt idx="13186">60000</cx:pt>
          <cx:pt idx="13187">460000</cx:pt>
          <cx:pt idx="13188">100000</cx:pt>
          <cx:pt idx="13189">70000</cx:pt>
          <cx:pt idx="13190">40000</cx:pt>
          <cx:pt idx="13191">70000</cx:pt>
          <cx:pt idx="13192">100000</cx:pt>
          <cx:pt idx="13193">430000</cx:pt>
          <cx:pt idx="13194">70000</cx:pt>
          <cx:pt idx="13195">40000</cx:pt>
          <cx:pt idx="13196">400000</cx:pt>
          <cx:pt idx="13197">100000</cx:pt>
          <cx:pt idx="13198">80000</cx:pt>
          <cx:pt idx="13199">140000</cx:pt>
          <cx:pt idx="13200">50000</cx:pt>
          <cx:pt idx="13201">250000</cx:pt>
          <cx:pt idx="13202">190000</cx:pt>
          <cx:pt idx="13203">60000</cx:pt>
          <cx:pt idx="13204">30000</cx:pt>
          <cx:pt idx="13205">20000</cx:pt>
          <cx:pt idx="13206">580000</cx:pt>
          <cx:pt idx="13207">290000</cx:pt>
          <cx:pt idx="13208">730000</cx:pt>
          <cx:pt idx="13209">50000</cx:pt>
          <cx:pt idx="13210">80000</cx:pt>
          <cx:pt idx="13211">30000</cx:pt>
          <cx:pt idx="13212">160000</cx:pt>
          <cx:pt idx="13213">240000</cx:pt>
          <cx:pt idx="13214">90000</cx:pt>
          <cx:pt idx="13215">140000</cx:pt>
          <cx:pt idx="13216">170000</cx:pt>
          <cx:pt idx="13217">200000</cx:pt>
          <cx:pt idx="13218">290000</cx:pt>
          <cx:pt idx="13219">40000</cx:pt>
          <cx:pt idx="13220">110000</cx:pt>
          <cx:pt idx="13221">260000</cx:pt>
          <cx:pt idx="13222">200000</cx:pt>
          <cx:pt idx="13223">70000</cx:pt>
          <cx:pt idx="13224">110000</cx:pt>
          <cx:pt idx="13225">220000</cx:pt>
          <cx:pt idx="13226">320000</cx:pt>
          <cx:pt idx="13227">310000</cx:pt>
          <cx:pt idx="13228">130000</cx:pt>
          <cx:pt idx="13229">100000</cx:pt>
          <cx:pt idx="13230">700000</cx:pt>
          <cx:pt idx="13231">60000</cx:pt>
          <cx:pt idx="13232">140000</cx:pt>
          <cx:pt idx="13233">110000</cx:pt>
          <cx:pt idx="13234">110000</cx:pt>
          <cx:pt idx="13235">70000</cx:pt>
          <cx:pt idx="13236">10000</cx:pt>
          <cx:pt idx="13237">70000</cx:pt>
          <cx:pt idx="13238">130000</cx:pt>
          <cx:pt idx="13239">240000</cx:pt>
          <cx:pt idx="13240">310000</cx:pt>
          <cx:pt idx="13241">220000</cx:pt>
          <cx:pt idx="13242">190000</cx:pt>
          <cx:pt idx="13243">70000</cx:pt>
          <cx:pt idx="13244">230000</cx:pt>
          <cx:pt idx="13245">240000</cx:pt>
          <cx:pt idx="13246">80000</cx:pt>
          <cx:pt idx="13247">120000</cx:pt>
          <cx:pt idx="13248">60000</cx:pt>
          <cx:pt idx="13249">70000</cx:pt>
          <cx:pt idx="13250">180000</cx:pt>
          <cx:pt idx="13251">470000</cx:pt>
          <cx:pt idx="13252">110000</cx:pt>
          <cx:pt idx="13253">50000</cx:pt>
          <cx:pt idx="13254">150000</cx:pt>
          <cx:pt idx="13255">120000</cx:pt>
          <cx:pt idx="13256">50000</cx:pt>
          <cx:pt idx="13257">210000</cx:pt>
          <cx:pt idx="13258">100000</cx:pt>
          <cx:pt idx="13259">60000</cx:pt>
          <cx:pt idx="13260">110000</cx:pt>
          <cx:pt idx="13261">70000</cx:pt>
          <cx:pt idx="13262">70000</cx:pt>
          <cx:pt idx="13263">120000</cx:pt>
          <cx:pt idx="13264">150000</cx:pt>
          <cx:pt idx="13265">260000</cx:pt>
          <cx:pt idx="13266">100000</cx:pt>
          <cx:pt idx="13267">40000</cx:pt>
          <cx:pt idx="13268">160000</cx:pt>
          <cx:pt idx="13269">70000</cx:pt>
          <cx:pt idx="13270">200000</cx:pt>
          <cx:pt idx="13271">40000</cx:pt>
          <cx:pt idx="13272">140000</cx:pt>
          <cx:pt idx="13273">120000</cx:pt>
          <cx:pt idx="13274">300000</cx:pt>
          <cx:pt idx="13275">160000</cx:pt>
          <cx:pt idx="13276">100000</cx:pt>
          <cx:pt idx="13277">220000</cx:pt>
          <cx:pt idx="13278">110000</cx:pt>
          <cx:pt idx="13279">110000</cx:pt>
          <cx:pt idx="13280">110000</cx:pt>
          <cx:pt idx="13281">80000</cx:pt>
          <cx:pt idx="13282">70000</cx:pt>
          <cx:pt idx="13283">80000</cx:pt>
          <cx:pt idx="13284">40000</cx:pt>
          <cx:pt idx="13285">140000</cx:pt>
          <cx:pt idx="13286">180000</cx:pt>
          <cx:pt idx="13287">80000</cx:pt>
          <cx:pt idx="13288">460000</cx:pt>
          <cx:pt idx="13289">140000</cx:pt>
          <cx:pt idx="13290">180000</cx:pt>
          <cx:pt idx="13291">60000</cx:pt>
          <cx:pt idx="13292">60000</cx:pt>
          <cx:pt idx="13293">740000</cx:pt>
          <cx:pt idx="13294">160000</cx:pt>
          <cx:pt idx="13295">50000</cx:pt>
          <cx:pt idx="13296">160000</cx:pt>
          <cx:pt idx="13297">120000</cx:pt>
          <cx:pt idx="13298">200000</cx:pt>
          <cx:pt idx="13299">190000</cx:pt>
          <cx:pt idx="13300">40000</cx:pt>
          <cx:pt idx="13301">210000</cx:pt>
          <cx:pt idx="13302">240000</cx:pt>
          <cx:pt idx="13303">380000</cx:pt>
          <cx:pt idx="13304">90000</cx:pt>
          <cx:pt idx="13305">40000</cx:pt>
          <cx:pt idx="13306">220000</cx:pt>
          <cx:pt idx="13307">90000</cx:pt>
          <cx:pt idx="13308">50000</cx:pt>
          <cx:pt idx="13309">90000</cx:pt>
          <cx:pt idx="13310">210000</cx:pt>
          <cx:pt idx="13311">120000</cx:pt>
          <cx:pt idx="13312">220000</cx:pt>
          <cx:pt idx="13313">570000</cx:pt>
          <cx:pt idx="13314">80000</cx:pt>
          <cx:pt idx="13315">70000</cx:pt>
          <cx:pt idx="13316">380000</cx:pt>
          <cx:pt idx="13317">160000</cx:pt>
          <cx:pt idx="13318">190000</cx:pt>
          <cx:pt idx="13319">170000</cx:pt>
          <cx:pt idx="13320">50000</cx:pt>
          <cx:pt idx="13321">80000</cx:pt>
          <cx:pt idx="13322">130000</cx:pt>
          <cx:pt idx="13323">50000</cx:pt>
          <cx:pt idx="13324">290000</cx:pt>
          <cx:pt idx="13325">70000</cx:pt>
          <cx:pt idx="13326">90000</cx:pt>
          <cx:pt idx="13327">140000</cx:pt>
          <cx:pt idx="13328">190000</cx:pt>
          <cx:pt idx="13329">220000</cx:pt>
          <cx:pt idx="13330">140000</cx:pt>
          <cx:pt idx="13331">90000</cx:pt>
          <cx:pt idx="13332">10000</cx:pt>
          <cx:pt idx="13333">210000</cx:pt>
          <cx:pt idx="13334">150000</cx:pt>
          <cx:pt idx="13335">140000</cx:pt>
          <cx:pt idx="13336">260000</cx:pt>
          <cx:pt idx="13337">80000</cx:pt>
          <cx:pt idx="13338">380000</cx:pt>
          <cx:pt idx="13339">70000</cx:pt>
          <cx:pt idx="13340">60000</cx:pt>
          <cx:pt idx="13341">40000</cx:pt>
          <cx:pt idx="13342">160000</cx:pt>
          <cx:pt idx="13343">370000</cx:pt>
          <cx:pt idx="13344">190000</cx:pt>
          <cx:pt idx="13345">70000</cx:pt>
          <cx:pt idx="13346">20000</cx:pt>
          <cx:pt idx="13347">80000</cx:pt>
          <cx:pt idx="13348">140000</cx:pt>
          <cx:pt idx="13349">40000</cx:pt>
          <cx:pt idx="13350">70000</cx:pt>
          <cx:pt idx="13351">270000</cx:pt>
          <cx:pt idx="13352">50000</cx:pt>
          <cx:pt idx="13353">50000</cx:pt>
          <cx:pt idx="13354">50000</cx:pt>
          <cx:pt idx="13355">100000</cx:pt>
          <cx:pt idx="13356">20000</cx:pt>
          <cx:pt idx="13357">390000</cx:pt>
          <cx:pt idx="13358">150000</cx:pt>
          <cx:pt idx="13359">320000</cx:pt>
          <cx:pt idx="13360">150000</cx:pt>
          <cx:pt idx="13361">80000</cx:pt>
          <cx:pt idx="13362">50000</cx:pt>
          <cx:pt idx="13363">130000</cx:pt>
          <cx:pt idx="13364">30000</cx:pt>
          <cx:pt idx="13365">160000</cx:pt>
          <cx:pt idx="13366">70000</cx:pt>
          <cx:pt idx="13367">110000</cx:pt>
          <cx:pt idx="13368">10000</cx:pt>
          <cx:pt idx="13369">70000</cx:pt>
          <cx:pt idx="13370">160000</cx:pt>
          <cx:pt idx="13371">880000</cx:pt>
          <cx:pt idx="13372">120000</cx:pt>
          <cx:pt idx="13373">60000</cx:pt>
          <cx:pt idx="13374">130000</cx:pt>
          <cx:pt idx="13375">200000</cx:pt>
          <cx:pt idx="13376">230000</cx:pt>
          <cx:pt idx="13377">130000</cx:pt>
          <cx:pt idx="13378">150000</cx:pt>
          <cx:pt idx="13379">270000</cx:pt>
          <cx:pt idx="13380">60000</cx:pt>
          <cx:pt idx="13381">200000</cx:pt>
          <cx:pt idx="13382">50000</cx:pt>
          <cx:pt idx="13383">70000</cx:pt>
          <cx:pt idx="13384">190000</cx:pt>
          <cx:pt idx="13385">180000</cx:pt>
          <cx:pt idx="13386">420000</cx:pt>
          <cx:pt idx="13387">90000</cx:pt>
          <cx:pt idx="13388">130000</cx:pt>
          <cx:pt idx="13389">150000</cx:pt>
          <cx:pt idx="13390">70000</cx:pt>
          <cx:pt idx="13391">190000</cx:pt>
          <cx:pt idx="13392">170000</cx:pt>
          <cx:pt idx="13393">70000</cx:pt>
          <cx:pt idx="13394">110000</cx:pt>
          <cx:pt idx="13395">150000</cx:pt>
          <cx:pt idx="13396">90000</cx:pt>
          <cx:pt idx="13397">210000</cx:pt>
          <cx:pt idx="13398">220000</cx:pt>
          <cx:pt idx="13399">80000</cx:pt>
          <cx:pt idx="13400">140000</cx:pt>
          <cx:pt idx="13401">320000</cx:pt>
          <cx:pt idx="13402">220000</cx:pt>
          <cx:pt idx="13403">30000</cx:pt>
          <cx:pt idx="13404">170000</cx:pt>
          <cx:pt idx="13405">120000</cx:pt>
          <cx:pt idx="13406">80000</cx:pt>
          <cx:pt idx="13407">60000</cx:pt>
          <cx:pt idx="13408">60000</cx:pt>
          <cx:pt idx="13409">260000</cx:pt>
          <cx:pt idx="13410">370000</cx:pt>
          <cx:pt idx="13411">80000</cx:pt>
          <cx:pt idx="13412">80000</cx:pt>
          <cx:pt idx="13413">110000</cx:pt>
          <cx:pt idx="13414">60000</cx:pt>
          <cx:pt idx="13415">340000</cx:pt>
          <cx:pt idx="13416">100000</cx:pt>
          <cx:pt idx="13417">30000</cx:pt>
          <cx:pt idx="13418">50000</cx:pt>
          <cx:pt idx="13419">40000</cx:pt>
          <cx:pt idx="13420">80000</cx:pt>
          <cx:pt idx="13421">570000</cx:pt>
          <cx:pt idx="13422">360000</cx:pt>
          <cx:pt idx="13423">80000</cx:pt>
          <cx:pt idx="13424">60000</cx:pt>
          <cx:pt idx="13425">40000</cx:pt>
          <cx:pt idx="13426">110000</cx:pt>
          <cx:pt idx="13427">240000</cx:pt>
          <cx:pt idx="13428">60000</cx:pt>
          <cx:pt idx="13429">60000</cx:pt>
          <cx:pt idx="13430">240000</cx:pt>
          <cx:pt idx="13431">40000</cx:pt>
          <cx:pt idx="13432">190000</cx:pt>
          <cx:pt idx="13433">560000</cx:pt>
          <cx:pt idx="13434">130000</cx:pt>
          <cx:pt idx="13435">390000</cx:pt>
          <cx:pt idx="13436">280000</cx:pt>
          <cx:pt idx="13437">220000</cx:pt>
          <cx:pt idx="13438">130000</cx:pt>
          <cx:pt idx="13439">1120000</cx:pt>
          <cx:pt idx="13440">70000</cx:pt>
          <cx:pt idx="13441">140000</cx:pt>
          <cx:pt idx="13442">230000</cx:pt>
          <cx:pt idx="13443">190000</cx:pt>
          <cx:pt idx="13444">310000</cx:pt>
          <cx:pt idx="13445">90000</cx:pt>
          <cx:pt idx="13446">60000</cx:pt>
          <cx:pt idx="13447">60000</cx:pt>
          <cx:pt idx="13448">50000</cx:pt>
          <cx:pt idx="13449">150000</cx:pt>
          <cx:pt idx="13450">40000</cx:pt>
          <cx:pt idx="13451">120000</cx:pt>
          <cx:pt idx="13452">120000</cx:pt>
          <cx:pt idx="13453">230000</cx:pt>
          <cx:pt idx="13454">290000</cx:pt>
          <cx:pt idx="13455">80000</cx:pt>
          <cx:pt idx="13456">200000</cx:pt>
          <cx:pt idx="13457">110000</cx:pt>
          <cx:pt idx="13458">60000</cx:pt>
          <cx:pt idx="13459">200000</cx:pt>
          <cx:pt idx="13460">150000</cx:pt>
          <cx:pt idx="13461">50000</cx:pt>
          <cx:pt idx="13462">60000</cx:pt>
          <cx:pt idx="13463">120000</cx:pt>
          <cx:pt idx="13464">180000</cx:pt>
          <cx:pt idx="13465">150000</cx:pt>
          <cx:pt idx="13466">120000</cx:pt>
          <cx:pt idx="13467">140000</cx:pt>
          <cx:pt idx="13468">90000</cx:pt>
          <cx:pt idx="13469">190000</cx:pt>
          <cx:pt idx="13470">40000</cx:pt>
          <cx:pt idx="13471">100000</cx:pt>
          <cx:pt idx="13472">70000</cx:pt>
          <cx:pt idx="13473">150000</cx:pt>
          <cx:pt idx="13474">110000</cx:pt>
          <cx:pt idx="13475">120000</cx:pt>
          <cx:pt idx="13476">130000</cx:pt>
          <cx:pt idx="13477">40000</cx:pt>
          <cx:pt idx="13478">60000</cx:pt>
          <cx:pt idx="13479">70000</cx:pt>
          <cx:pt idx="13480">60000</cx:pt>
          <cx:pt idx="13481">120000</cx:pt>
          <cx:pt idx="13482">50000</cx:pt>
          <cx:pt idx="13483">290000</cx:pt>
          <cx:pt idx="13484">80000</cx:pt>
          <cx:pt idx="13485">170000</cx:pt>
          <cx:pt idx="13486">150000</cx:pt>
          <cx:pt idx="13487">270000</cx:pt>
          <cx:pt idx="13488">400000</cx:pt>
          <cx:pt idx="13489">190000</cx:pt>
          <cx:pt idx="13490">60000</cx:pt>
          <cx:pt idx="13491">100000</cx:pt>
          <cx:pt idx="13492">80000</cx:pt>
          <cx:pt idx="13493">80000</cx:pt>
          <cx:pt idx="13494">130000</cx:pt>
          <cx:pt idx="13495">60000</cx:pt>
          <cx:pt idx="13496">50000</cx:pt>
          <cx:pt idx="13497">170000</cx:pt>
          <cx:pt idx="13498">190000</cx:pt>
          <cx:pt idx="13499">300000</cx:pt>
          <cx:pt idx="13500">90000</cx:pt>
          <cx:pt idx="13501">90000</cx:pt>
          <cx:pt idx="13502">260000</cx:pt>
          <cx:pt idx="13503">190000</cx:pt>
          <cx:pt idx="13504">220000</cx:pt>
          <cx:pt idx="13505">160000</cx:pt>
          <cx:pt idx="13506">350000</cx:pt>
          <cx:pt idx="13507">60000</cx:pt>
          <cx:pt idx="13508">40000</cx:pt>
          <cx:pt idx="13509">210000</cx:pt>
          <cx:pt idx="13510">200000</cx:pt>
          <cx:pt idx="13511">120000</cx:pt>
          <cx:pt idx="13512">80000</cx:pt>
          <cx:pt idx="13513">90000</cx:pt>
          <cx:pt idx="13514">50000</cx:pt>
          <cx:pt idx="13515">340000</cx:pt>
          <cx:pt idx="13516">120000</cx:pt>
          <cx:pt idx="13517">140000</cx:pt>
          <cx:pt idx="13518">140000</cx:pt>
          <cx:pt idx="13519">50000</cx:pt>
          <cx:pt idx="13520">150000</cx:pt>
          <cx:pt idx="13521">50000</cx:pt>
          <cx:pt idx="13522">60000</cx:pt>
          <cx:pt idx="13523">110000</cx:pt>
          <cx:pt idx="13524">50000</cx:pt>
          <cx:pt idx="13525">30000</cx:pt>
          <cx:pt idx="13526">70000</cx:pt>
          <cx:pt idx="13527">190000</cx:pt>
          <cx:pt idx="13528">400000</cx:pt>
          <cx:pt idx="13529">130000</cx:pt>
          <cx:pt idx="13530">360000</cx:pt>
          <cx:pt idx="13531">240000</cx:pt>
          <cx:pt idx="13532">70000</cx:pt>
          <cx:pt idx="13533">60000</cx:pt>
          <cx:pt idx="13534">10000</cx:pt>
          <cx:pt idx="13535">70000</cx:pt>
          <cx:pt idx="13536">70000</cx:pt>
          <cx:pt idx="13537">50000</cx:pt>
          <cx:pt idx="13538">60000</cx:pt>
          <cx:pt idx="13539">260000</cx:pt>
          <cx:pt idx="13540">180000</cx:pt>
          <cx:pt idx="13541">60000</cx:pt>
          <cx:pt idx="13542">70000</cx:pt>
          <cx:pt idx="13543">70000</cx:pt>
          <cx:pt idx="13544">70000</cx:pt>
          <cx:pt idx="13545">50000</cx:pt>
          <cx:pt idx="13546">440000</cx:pt>
          <cx:pt idx="13547">60000</cx:pt>
          <cx:pt idx="13548">60000</cx:pt>
          <cx:pt idx="13549">260000</cx:pt>
          <cx:pt idx="13550">70000</cx:pt>
          <cx:pt idx="13551">560000</cx:pt>
          <cx:pt idx="13552">160000</cx:pt>
          <cx:pt idx="13553">140000</cx:pt>
          <cx:pt idx="13554">80000</cx:pt>
          <cx:pt idx="13555">70000</cx:pt>
          <cx:pt idx="13556">450000</cx:pt>
          <cx:pt idx="13557">70000</cx:pt>
          <cx:pt idx="13558">30000</cx:pt>
          <cx:pt idx="13559">70000</cx:pt>
          <cx:pt idx="13560">50000</cx:pt>
          <cx:pt idx="13561">60000</cx:pt>
          <cx:pt idx="13562">240000</cx:pt>
          <cx:pt idx="13563">150000</cx:pt>
          <cx:pt idx="13564">100000</cx:pt>
          <cx:pt idx="13565">60000</cx:pt>
          <cx:pt idx="13566">100000</cx:pt>
          <cx:pt idx="13567">260000</cx:pt>
          <cx:pt idx="13568">60000</cx:pt>
          <cx:pt idx="13569">70000</cx:pt>
          <cx:pt idx="13570">50000</cx:pt>
          <cx:pt idx="13571">210000</cx:pt>
          <cx:pt idx="13572">150000</cx:pt>
          <cx:pt idx="13573">120000</cx:pt>
          <cx:pt idx="13574">140000</cx:pt>
          <cx:pt idx="13575">90000</cx:pt>
          <cx:pt idx="13576">580000</cx:pt>
          <cx:pt idx="13577">40000</cx:pt>
          <cx:pt idx="13578">60000</cx:pt>
          <cx:pt idx="13579">300000</cx:pt>
          <cx:pt idx="13580">70000</cx:pt>
          <cx:pt idx="13581">230000</cx:pt>
          <cx:pt idx="13582">60000</cx:pt>
          <cx:pt idx="13583">190000</cx:pt>
          <cx:pt idx="13584">90000</cx:pt>
          <cx:pt idx="13585">110000</cx:pt>
          <cx:pt idx="13586">130000</cx:pt>
          <cx:pt idx="13587">90000</cx:pt>
          <cx:pt idx="13588">90000</cx:pt>
          <cx:pt idx="13589">60000</cx:pt>
          <cx:pt idx="13590">60000</cx:pt>
          <cx:pt idx="13591">60000</cx:pt>
          <cx:pt idx="13592">20000</cx:pt>
          <cx:pt idx="13593">250000</cx:pt>
          <cx:pt idx="13594">20000</cx:pt>
          <cx:pt idx="13595">360000</cx:pt>
          <cx:pt idx="13596">90000</cx:pt>
          <cx:pt idx="13597">180000</cx:pt>
          <cx:pt idx="13598">230000</cx:pt>
          <cx:pt idx="13599">50000</cx:pt>
          <cx:pt idx="13600">40000</cx:pt>
          <cx:pt idx="13601">170000</cx:pt>
          <cx:pt idx="13602">140000</cx:pt>
          <cx:pt idx="13603">570000</cx:pt>
          <cx:pt idx="13604">50000</cx:pt>
          <cx:pt idx="13605">250000</cx:pt>
          <cx:pt idx="13606">60000</cx:pt>
          <cx:pt idx="13607">70000</cx:pt>
          <cx:pt idx="13608">60000</cx:pt>
          <cx:pt idx="13609">100000</cx:pt>
          <cx:pt idx="13610">70000</cx:pt>
          <cx:pt idx="13611">60000</cx:pt>
          <cx:pt idx="13612">70000</cx:pt>
          <cx:pt idx="13613">130000</cx:pt>
          <cx:pt idx="13614">40000</cx:pt>
          <cx:pt idx="13615">180000</cx:pt>
          <cx:pt idx="13616">100000</cx:pt>
          <cx:pt idx="13617">340000</cx:pt>
          <cx:pt idx="13618">180000</cx:pt>
          <cx:pt idx="13619">160000</cx:pt>
          <cx:pt idx="13620">150000</cx:pt>
          <cx:pt idx="13621">120000</cx:pt>
          <cx:pt idx="13622">30000</cx:pt>
          <cx:pt idx="13623">170000</cx:pt>
          <cx:pt idx="13624">80000</cx:pt>
          <cx:pt idx="13625">240000</cx:pt>
          <cx:pt idx="13626">250000</cx:pt>
          <cx:pt idx="13627">80000</cx:pt>
          <cx:pt idx="13628">240000</cx:pt>
          <cx:pt idx="13629">150000</cx:pt>
          <cx:pt idx="13630">60000</cx:pt>
          <cx:pt idx="13631">290000</cx:pt>
          <cx:pt idx="13632">320000</cx:pt>
          <cx:pt idx="13633">210000</cx:pt>
          <cx:pt idx="13634">40000</cx:pt>
          <cx:pt idx="13635">90000</cx:pt>
          <cx:pt idx="13636">70000</cx:pt>
          <cx:pt idx="13637">280000</cx:pt>
          <cx:pt idx="13638">190000</cx:pt>
          <cx:pt idx="13639">50000</cx:pt>
          <cx:pt idx="13640">120000</cx:pt>
          <cx:pt idx="13641">40000</cx:pt>
          <cx:pt idx="13642">120000</cx:pt>
          <cx:pt idx="13643">30000</cx:pt>
          <cx:pt idx="13644">70000</cx:pt>
          <cx:pt idx="13645">110000</cx:pt>
          <cx:pt idx="13646">120000</cx:pt>
          <cx:pt idx="13647">30000</cx:pt>
          <cx:pt idx="13648">370000</cx:pt>
          <cx:pt idx="13649">70000</cx:pt>
          <cx:pt idx="13650">480000</cx:pt>
          <cx:pt idx="13651">70000</cx:pt>
          <cx:pt idx="13652">120000</cx:pt>
          <cx:pt idx="13653">120000</cx:pt>
          <cx:pt idx="13654">70000</cx:pt>
          <cx:pt idx="13655">220000</cx:pt>
          <cx:pt idx="13656">20000</cx:pt>
          <cx:pt idx="13657">60000</cx:pt>
          <cx:pt idx="13658">130000</cx:pt>
          <cx:pt idx="13659">310000</cx:pt>
          <cx:pt idx="13660">90000</cx:pt>
          <cx:pt idx="13661">190000</cx:pt>
          <cx:pt idx="13662">70000</cx:pt>
          <cx:pt idx="13663">70000</cx:pt>
          <cx:pt idx="13664">280000</cx:pt>
          <cx:pt idx="13665">170000</cx:pt>
          <cx:pt idx="13666">190000</cx:pt>
          <cx:pt idx="13667">120000</cx:pt>
          <cx:pt idx="13668">250000</cx:pt>
          <cx:pt idx="13669">50000</cx:pt>
          <cx:pt idx="13670">220000</cx:pt>
          <cx:pt idx="13671">140000</cx:pt>
          <cx:pt idx="13672">40000</cx:pt>
          <cx:pt idx="13673">150000</cx:pt>
          <cx:pt idx="13674">120000</cx:pt>
          <cx:pt idx="13675">60000</cx:pt>
          <cx:pt idx="13676">240000</cx:pt>
          <cx:pt idx="13677">50000</cx:pt>
          <cx:pt idx="13678">80000</cx:pt>
          <cx:pt idx="13679">50000</cx:pt>
          <cx:pt idx="13680">150000</cx:pt>
          <cx:pt idx="13681">470000</cx:pt>
          <cx:pt idx="13682">80000</cx:pt>
          <cx:pt idx="13683">280000</cx:pt>
          <cx:pt idx="13684">120000</cx:pt>
          <cx:pt idx="13685">220000</cx:pt>
          <cx:pt idx="13686">150000</cx:pt>
          <cx:pt idx="13687">320000</cx:pt>
          <cx:pt idx="13688">130000</cx:pt>
          <cx:pt idx="13689">120000</cx:pt>
          <cx:pt idx="13690">130000</cx:pt>
          <cx:pt idx="13691">30000</cx:pt>
          <cx:pt idx="13692">60000</cx:pt>
          <cx:pt idx="13693">150000</cx:pt>
          <cx:pt idx="13694">360000</cx:pt>
          <cx:pt idx="13695">50000</cx:pt>
          <cx:pt idx="13696">210000</cx:pt>
          <cx:pt idx="13697">60000</cx:pt>
          <cx:pt idx="13698">150000</cx:pt>
          <cx:pt idx="13699">160000</cx:pt>
          <cx:pt idx="13700">60000</cx:pt>
          <cx:pt idx="13701">150000</cx:pt>
          <cx:pt idx="13702">80000</cx:pt>
          <cx:pt idx="13703">60000</cx:pt>
          <cx:pt idx="13704">70000</cx:pt>
          <cx:pt idx="13705">70000</cx:pt>
          <cx:pt idx="13706">620000</cx:pt>
          <cx:pt idx="13707">230000</cx:pt>
          <cx:pt idx="13708">90000</cx:pt>
          <cx:pt idx="13709">90000</cx:pt>
          <cx:pt idx="13710">410000</cx:pt>
          <cx:pt idx="13711">240000</cx:pt>
          <cx:pt idx="13712">670000</cx:pt>
          <cx:pt idx="13713">110000</cx:pt>
          <cx:pt idx="13714">320000</cx:pt>
          <cx:pt idx="13715">180000</cx:pt>
          <cx:pt idx="13716">180000</cx:pt>
          <cx:pt idx="13717">120000</cx:pt>
          <cx:pt idx="13718">50000</cx:pt>
          <cx:pt idx="13719">120000</cx:pt>
          <cx:pt idx="13720">70000</cx:pt>
          <cx:pt idx="13721">60000</cx:pt>
          <cx:pt idx="13722">170000</cx:pt>
          <cx:pt idx="13723">180000</cx:pt>
          <cx:pt idx="13724">90000</cx:pt>
          <cx:pt idx="13725">130000</cx:pt>
          <cx:pt idx="13726">70000</cx:pt>
          <cx:pt idx="13727">100000</cx:pt>
          <cx:pt idx="13728">50000</cx:pt>
          <cx:pt idx="13729">40000</cx:pt>
          <cx:pt idx="13730">60000</cx:pt>
          <cx:pt idx="13731">60000</cx:pt>
          <cx:pt idx="13732">60000</cx:pt>
          <cx:pt idx="13733">180000</cx:pt>
          <cx:pt idx="13734">60000</cx:pt>
          <cx:pt idx="13735">110000</cx:pt>
          <cx:pt idx="13736">40000</cx:pt>
          <cx:pt idx="13737">40000</cx:pt>
          <cx:pt idx="13738">70000</cx:pt>
          <cx:pt idx="13739">70000</cx:pt>
          <cx:pt idx="13740">40000</cx:pt>
          <cx:pt idx="13741">90000</cx:pt>
          <cx:pt idx="13742">60000</cx:pt>
          <cx:pt idx="13743">60000</cx:pt>
          <cx:pt idx="13744">30000</cx:pt>
          <cx:pt idx="13745">270000</cx:pt>
          <cx:pt idx="13746">60000</cx:pt>
          <cx:pt idx="13747">640000</cx:pt>
          <cx:pt idx="13748">60000</cx:pt>
          <cx:pt idx="13749">10000</cx:pt>
          <cx:pt idx="13750">290000</cx:pt>
          <cx:pt idx="13751">60000</cx:pt>
          <cx:pt idx="13752">80000</cx:pt>
          <cx:pt idx="13753">480000</cx:pt>
          <cx:pt idx="13754">130000</cx:pt>
          <cx:pt idx="13755">80000</cx:pt>
          <cx:pt idx="13756">60000</cx:pt>
          <cx:pt idx="13757">80000</cx:pt>
          <cx:pt idx="13758">70000</cx:pt>
          <cx:pt idx="13759">20000</cx:pt>
          <cx:pt idx="13760">90000</cx:pt>
          <cx:pt idx="13761">60000</cx:pt>
          <cx:pt idx="13762">50000</cx:pt>
          <cx:pt idx="13763">150000</cx:pt>
          <cx:pt idx="13764">120000</cx:pt>
          <cx:pt idx="13765">60000</cx:pt>
          <cx:pt idx="13766">190000</cx:pt>
          <cx:pt idx="13767">100000</cx:pt>
          <cx:pt idx="13768">90000</cx:pt>
          <cx:pt idx="13769">140000</cx:pt>
          <cx:pt idx="13770">60000</cx:pt>
          <cx:pt idx="13771">700000</cx:pt>
          <cx:pt idx="13772">110000</cx:pt>
          <cx:pt idx="13773">110000</cx:pt>
          <cx:pt idx="13774">90000</cx:pt>
          <cx:pt idx="13775">150000</cx:pt>
          <cx:pt idx="13776">80000</cx:pt>
          <cx:pt idx="13777">120000</cx:pt>
          <cx:pt idx="13778">70000</cx:pt>
          <cx:pt idx="13779">40000</cx:pt>
          <cx:pt idx="13780">270000</cx:pt>
          <cx:pt idx="13781">40000</cx:pt>
          <cx:pt idx="13782">320000</cx:pt>
          <cx:pt idx="13783">60000</cx:pt>
          <cx:pt idx="13784">110000</cx:pt>
          <cx:pt idx="13785">70000</cx:pt>
          <cx:pt idx="13786">60000</cx:pt>
          <cx:pt idx="13787">60000</cx:pt>
          <cx:pt idx="13788">80000</cx:pt>
          <cx:pt idx="13789">90000</cx:pt>
          <cx:pt idx="13790">100000</cx:pt>
          <cx:pt idx="13791">70000</cx:pt>
          <cx:pt idx="13792">50000</cx:pt>
          <cx:pt idx="13793">510000</cx:pt>
          <cx:pt idx="13794">50000</cx:pt>
          <cx:pt idx="13795">50000</cx:pt>
          <cx:pt idx="13796">120000</cx:pt>
          <cx:pt idx="13797">70000</cx:pt>
          <cx:pt idx="13798">200000</cx:pt>
          <cx:pt idx="13799">30000</cx:pt>
          <cx:pt idx="13800">60000</cx:pt>
          <cx:pt idx="13801">160000</cx:pt>
          <cx:pt idx="13802">180000</cx:pt>
          <cx:pt idx="13803">110000</cx:pt>
          <cx:pt idx="13804">110000</cx:pt>
          <cx:pt idx="13805">60000</cx:pt>
          <cx:pt idx="13806">10000</cx:pt>
          <cx:pt idx="13807">190000</cx:pt>
          <cx:pt idx="13808">10000</cx:pt>
          <cx:pt idx="13809">90000</cx:pt>
          <cx:pt idx="13810">280000</cx:pt>
          <cx:pt idx="13811">350000</cx:pt>
          <cx:pt idx="13812">130000</cx:pt>
          <cx:pt idx="13813">10000</cx:pt>
          <cx:pt idx="13814">110000</cx:pt>
          <cx:pt idx="13815">410000</cx:pt>
          <cx:pt idx="13816">60000</cx:pt>
          <cx:pt idx="13817">190000</cx:pt>
          <cx:pt idx="13818">240000</cx:pt>
          <cx:pt idx="13819">310000</cx:pt>
          <cx:pt idx="13820">160000</cx:pt>
          <cx:pt idx="13821">30000</cx:pt>
          <cx:pt idx="13822">210000</cx:pt>
          <cx:pt idx="13823">120000</cx:pt>
          <cx:pt idx="13824">200000</cx:pt>
          <cx:pt idx="13825">260000</cx:pt>
          <cx:pt idx="13826">170000</cx:pt>
          <cx:pt idx="13827">40000</cx:pt>
          <cx:pt idx="13828">170000</cx:pt>
          <cx:pt idx="13829">70000</cx:pt>
          <cx:pt idx="13830">220000</cx:pt>
          <cx:pt idx="13831">20000</cx:pt>
          <cx:pt idx="13832">220000</cx:pt>
          <cx:pt idx="13833">170000</cx:pt>
          <cx:pt idx="13834">190000</cx:pt>
          <cx:pt idx="13835">710000</cx:pt>
          <cx:pt idx="13836">520000</cx:pt>
          <cx:pt idx="13837">60000</cx:pt>
          <cx:pt idx="13838">10000</cx:pt>
          <cx:pt idx="13839">290000</cx:pt>
          <cx:pt idx="13840">200000</cx:pt>
          <cx:pt idx="13841">60000</cx:pt>
          <cx:pt idx="13842">280000</cx:pt>
          <cx:pt idx="13843">190000</cx:pt>
          <cx:pt idx="13844">120000</cx:pt>
          <cx:pt idx="13845">220000</cx:pt>
          <cx:pt idx="13846">150000</cx:pt>
          <cx:pt idx="13847">40000</cx:pt>
          <cx:pt idx="13848">50000</cx:pt>
          <cx:pt idx="13849">10000</cx:pt>
          <cx:pt idx="13850">220000</cx:pt>
          <cx:pt idx="13851">100000</cx:pt>
          <cx:pt idx="13852">120000</cx:pt>
          <cx:pt idx="13853">450000</cx:pt>
          <cx:pt idx="13854">80000</cx:pt>
          <cx:pt idx="13855">100000</cx:pt>
          <cx:pt idx="13856">50000</cx:pt>
          <cx:pt idx="13857">40000</cx:pt>
          <cx:pt idx="13858">110000</cx:pt>
          <cx:pt idx="13859">60000</cx:pt>
          <cx:pt idx="13860">200000</cx:pt>
          <cx:pt idx="13861">190000</cx:pt>
          <cx:pt idx="13862">240000</cx:pt>
          <cx:pt idx="13863">200000</cx:pt>
          <cx:pt idx="13864">100000</cx:pt>
          <cx:pt idx="13865">260000</cx:pt>
          <cx:pt idx="13866">130000</cx:pt>
          <cx:pt idx="13867">210000</cx:pt>
          <cx:pt idx="13868">230000</cx:pt>
          <cx:pt idx="13869">80000</cx:pt>
          <cx:pt idx="13870">270000</cx:pt>
          <cx:pt idx="13871">60000</cx:pt>
          <cx:pt idx="13872">60000</cx:pt>
          <cx:pt idx="13873">200000</cx:pt>
          <cx:pt idx="13874">90000</cx:pt>
          <cx:pt idx="13875">220000</cx:pt>
          <cx:pt idx="13876">70000</cx:pt>
          <cx:pt idx="13877">80000</cx:pt>
          <cx:pt idx="13878">50000</cx:pt>
          <cx:pt idx="13879">120000</cx:pt>
          <cx:pt idx="13880">300000</cx:pt>
          <cx:pt idx="13881">80000</cx:pt>
          <cx:pt idx="13882">60000</cx:pt>
          <cx:pt idx="13883">130000</cx:pt>
          <cx:pt idx="13884">70000</cx:pt>
          <cx:pt idx="13885">320000</cx:pt>
          <cx:pt idx="13886">50000</cx:pt>
          <cx:pt idx="13887">30000</cx:pt>
          <cx:pt idx="13888">140000</cx:pt>
          <cx:pt idx="13889">30000</cx:pt>
          <cx:pt idx="13890">90000</cx:pt>
          <cx:pt idx="13891">100000</cx:pt>
          <cx:pt idx="13892">440000</cx:pt>
          <cx:pt idx="13893">30000</cx:pt>
          <cx:pt idx="13894">140000</cx:pt>
          <cx:pt idx="13895">50000</cx:pt>
          <cx:pt idx="13896">80000</cx:pt>
          <cx:pt idx="13897">110000</cx:pt>
          <cx:pt idx="13898">60000</cx:pt>
          <cx:pt idx="13899">80000</cx:pt>
          <cx:pt idx="13900">50000</cx:pt>
          <cx:pt idx="13901">50000</cx:pt>
          <cx:pt idx="13902">40000</cx:pt>
          <cx:pt idx="13903">60000</cx:pt>
          <cx:pt idx="13904">120000</cx:pt>
          <cx:pt idx="13905">90000</cx:pt>
          <cx:pt idx="13906">70000</cx:pt>
          <cx:pt idx="13907">250000</cx:pt>
          <cx:pt idx="13908">210000</cx:pt>
          <cx:pt idx="13909">340000</cx:pt>
          <cx:pt idx="13910">120000</cx:pt>
          <cx:pt idx="13911">120000</cx:pt>
          <cx:pt idx="13912">150000</cx:pt>
          <cx:pt idx="13913">120000</cx:pt>
          <cx:pt idx="13914">110000</cx:pt>
          <cx:pt idx="13915">60000</cx:pt>
          <cx:pt idx="13916">140000</cx:pt>
          <cx:pt idx="13917">30000</cx:pt>
          <cx:pt idx="13918">80000</cx:pt>
          <cx:pt idx="13919">110000</cx:pt>
          <cx:pt idx="13920">100000</cx:pt>
          <cx:pt idx="13921">170000</cx:pt>
          <cx:pt idx="13922">20000</cx:pt>
          <cx:pt idx="13923">200000</cx:pt>
          <cx:pt idx="13924">170000</cx:pt>
          <cx:pt idx="13925">90000</cx:pt>
          <cx:pt idx="13926">230000</cx:pt>
          <cx:pt idx="13927">170000</cx:pt>
          <cx:pt idx="13928">110000</cx:pt>
          <cx:pt idx="13929">70000</cx:pt>
          <cx:pt idx="13930">80000</cx:pt>
          <cx:pt idx="13931">160000</cx:pt>
          <cx:pt idx="13932">70000</cx:pt>
          <cx:pt idx="13933">80000</cx:pt>
          <cx:pt idx="13934">70000</cx:pt>
          <cx:pt idx="13935">60000</cx:pt>
          <cx:pt idx="13936">90000</cx:pt>
          <cx:pt idx="13937">50000</cx:pt>
          <cx:pt idx="13938">40000</cx:pt>
          <cx:pt idx="13939">90000</cx:pt>
          <cx:pt idx="13940">110000</cx:pt>
          <cx:pt idx="13941">80000</cx:pt>
          <cx:pt idx="13942">100000</cx:pt>
          <cx:pt idx="13943">130000</cx:pt>
          <cx:pt idx="13944">120000</cx:pt>
          <cx:pt idx="13945">100000</cx:pt>
          <cx:pt idx="13946">150000</cx:pt>
          <cx:pt idx="13947">210000</cx:pt>
          <cx:pt idx="13948">210000</cx:pt>
          <cx:pt idx="13949">220000</cx:pt>
          <cx:pt idx="13950">10000</cx:pt>
          <cx:pt idx="13951">150000</cx:pt>
          <cx:pt idx="13952">300000</cx:pt>
          <cx:pt idx="13953">170000</cx:pt>
          <cx:pt idx="13954">160000</cx:pt>
          <cx:pt idx="13955">70000</cx:pt>
          <cx:pt idx="13956">10000</cx:pt>
          <cx:pt idx="13957">280000</cx:pt>
          <cx:pt idx="13958">20000</cx:pt>
          <cx:pt idx="13959">30000</cx:pt>
          <cx:pt idx="13960">120000</cx:pt>
          <cx:pt idx="13961">130000</cx:pt>
          <cx:pt idx="13962">90000</cx:pt>
          <cx:pt idx="13963">60000</cx:pt>
          <cx:pt idx="13964">100000</cx:pt>
          <cx:pt idx="13965">130000</cx:pt>
          <cx:pt idx="13966">130000</cx:pt>
          <cx:pt idx="13967">140000</cx:pt>
          <cx:pt idx="13968">60000</cx:pt>
          <cx:pt idx="13969">80000</cx:pt>
          <cx:pt idx="13970">270000</cx:pt>
          <cx:pt idx="13971">70000</cx:pt>
          <cx:pt idx="13972">300000</cx:pt>
          <cx:pt idx="13973">210000</cx:pt>
          <cx:pt idx="13974">150000</cx:pt>
          <cx:pt idx="13975">120000</cx:pt>
          <cx:pt idx="13976">90000</cx:pt>
          <cx:pt idx="13977">300000</cx:pt>
          <cx:pt idx="13978">120000</cx:pt>
          <cx:pt idx="13979">90000</cx:pt>
          <cx:pt idx="13980">110000</cx:pt>
          <cx:pt idx="13981">60000</cx:pt>
          <cx:pt idx="13982">110000</cx:pt>
          <cx:pt idx="13983">340000</cx:pt>
          <cx:pt idx="13984">30000</cx:pt>
          <cx:pt idx="13985">240000</cx:pt>
          <cx:pt idx="13986">60000</cx:pt>
          <cx:pt idx="13987">120000</cx:pt>
          <cx:pt idx="13988">90000</cx:pt>
          <cx:pt idx="13989">310000</cx:pt>
          <cx:pt idx="13990">110000</cx:pt>
          <cx:pt idx="13991">50000</cx:pt>
          <cx:pt idx="13992">230000</cx:pt>
          <cx:pt idx="13993">70000</cx:pt>
          <cx:pt idx="13994">70000</cx:pt>
          <cx:pt idx="13995">80000</cx:pt>
          <cx:pt idx="13996">70000</cx:pt>
          <cx:pt idx="13997">190000</cx:pt>
          <cx:pt idx="13998">120000</cx:pt>
          <cx:pt idx="13999">10000</cx:pt>
          <cx:pt idx="14000">70000</cx:pt>
          <cx:pt idx="14001">60000</cx:pt>
          <cx:pt idx="14002">210000</cx:pt>
          <cx:pt idx="14003">100000</cx:pt>
          <cx:pt idx="14004">60000</cx:pt>
          <cx:pt idx="14005">80000</cx:pt>
          <cx:pt idx="14006">30000</cx:pt>
          <cx:pt idx="14007">110000</cx:pt>
          <cx:pt idx="14008">90000</cx:pt>
          <cx:pt idx="14009">80000</cx:pt>
          <cx:pt idx="14010">140000</cx:pt>
          <cx:pt idx="14011">70000</cx:pt>
          <cx:pt idx="14012">30000</cx:pt>
          <cx:pt idx="14013">80000</cx:pt>
          <cx:pt idx="14014">60000</cx:pt>
          <cx:pt idx="14015">100000</cx:pt>
          <cx:pt idx="14016">90000</cx:pt>
          <cx:pt idx="14017">190000</cx:pt>
          <cx:pt idx="14018">70000</cx:pt>
          <cx:pt idx="14019">40000</cx:pt>
          <cx:pt idx="14020">40000</cx:pt>
          <cx:pt idx="14021">180000</cx:pt>
          <cx:pt idx="14022">80000</cx:pt>
          <cx:pt idx="14023">60000</cx:pt>
          <cx:pt idx="14024">70000</cx:pt>
          <cx:pt idx="14025">50000</cx:pt>
          <cx:pt idx="14026">280000</cx:pt>
          <cx:pt idx="14027">100000</cx:pt>
          <cx:pt idx="14028">200000</cx:pt>
          <cx:pt idx="14029">70000</cx:pt>
          <cx:pt idx="14030">90000</cx:pt>
          <cx:pt idx="14031">70000</cx:pt>
          <cx:pt idx="14032">50000</cx:pt>
          <cx:pt idx="14033">140000</cx:pt>
          <cx:pt idx="14034">210000</cx:pt>
          <cx:pt idx="14035">50000</cx:pt>
          <cx:pt idx="14036">70000</cx:pt>
          <cx:pt idx="14037">70000</cx:pt>
          <cx:pt idx="14038">60000</cx:pt>
          <cx:pt idx="14039">60000</cx:pt>
          <cx:pt idx="14040">50000</cx:pt>
          <cx:pt idx="14041">80000</cx:pt>
          <cx:pt idx="14042">100000</cx:pt>
          <cx:pt idx="14043">50000</cx:pt>
          <cx:pt idx="14044">70000</cx:pt>
          <cx:pt idx="14045">140000</cx:pt>
          <cx:pt idx="14046">160000</cx:pt>
          <cx:pt idx="14047">130000</cx:pt>
          <cx:pt idx="14048">120000</cx:pt>
          <cx:pt idx="14049">40000</cx:pt>
          <cx:pt idx="14050">70000</cx:pt>
          <cx:pt idx="14051">30000</cx:pt>
          <cx:pt idx="14052">160000</cx:pt>
          <cx:pt idx="14053">60000</cx:pt>
          <cx:pt idx="14054">20000</cx:pt>
          <cx:pt idx="14055">50000</cx:pt>
          <cx:pt idx="14056">240000</cx:pt>
          <cx:pt idx="14057">120000</cx:pt>
          <cx:pt idx="14058">30000</cx:pt>
          <cx:pt idx="14059">180000</cx:pt>
          <cx:pt idx="14060">190000</cx:pt>
          <cx:pt idx="14061">90000</cx:pt>
          <cx:pt idx="14062">210000</cx:pt>
          <cx:pt idx="14063">40000</cx:pt>
          <cx:pt idx="14064">110000</cx:pt>
          <cx:pt idx="14065">110000</cx:pt>
          <cx:pt idx="14066">290000</cx:pt>
          <cx:pt idx="14067">40000</cx:pt>
          <cx:pt idx="14068">210000</cx:pt>
          <cx:pt idx="14069">70000</cx:pt>
          <cx:pt idx="14070">60000</cx:pt>
          <cx:pt idx="14071">70000</cx:pt>
          <cx:pt idx="14072">140000</cx:pt>
          <cx:pt idx="14073">160000</cx:pt>
          <cx:pt idx="14074">160000</cx:pt>
          <cx:pt idx="14075">70000</cx:pt>
          <cx:pt idx="14076">70000</cx:pt>
          <cx:pt idx="14077">80000</cx:pt>
          <cx:pt idx="14078">70000</cx:pt>
          <cx:pt idx="14079">70000</cx:pt>
          <cx:pt idx="14080">220000</cx:pt>
          <cx:pt idx="14081">90000</cx:pt>
          <cx:pt idx="14082">40000</cx:pt>
          <cx:pt idx="14083">130000</cx:pt>
          <cx:pt idx="14084">240000</cx:pt>
          <cx:pt idx="14085">40000</cx:pt>
          <cx:pt idx="14086">210000</cx:pt>
          <cx:pt idx="14087">80000</cx:pt>
          <cx:pt idx="14088">350000</cx:pt>
          <cx:pt idx="14089">110000</cx:pt>
          <cx:pt idx="14090">160000</cx:pt>
          <cx:pt idx="14091">190000</cx:pt>
          <cx:pt idx="14092">200000</cx:pt>
          <cx:pt idx="14093">80000</cx:pt>
          <cx:pt idx="14094">140000</cx:pt>
          <cx:pt idx="14095">150000</cx:pt>
          <cx:pt idx="14096">90000</cx:pt>
          <cx:pt idx="14097">100000</cx:pt>
          <cx:pt idx="14098">70000</cx:pt>
          <cx:pt idx="14099">110000</cx:pt>
          <cx:pt idx="14100">50000</cx:pt>
          <cx:pt idx="14101">20000</cx:pt>
          <cx:pt idx="14102">130000</cx:pt>
          <cx:pt idx="14103">10000</cx:pt>
          <cx:pt idx="14104">540000</cx:pt>
          <cx:pt idx="14105">70000</cx:pt>
          <cx:pt idx="14106">100000</cx:pt>
          <cx:pt idx="14107">340000</cx:pt>
          <cx:pt idx="14108">80000</cx:pt>
          <cx:pt idx="14109">60000</cx:pt>
          <cx:pt idx="14110">40000</cx:pt>
          <cx:pt idx="14111">160000</cx:pt>
          <cx:pt idx="14112">330000</cx:pt>
          <cx:pt idx="14113">90000</cx:pt>
          <cx:pt idx="14114">90000</cx:pt>
          <cx:pt idx="14115">90000</cx:pt>
          <cx:pt idx="14116">70000</cx:pt>
          <cx:pt idx="14117">170000</cx:pt>
          <cx:pt idx="14118">140000</cx:pt>
          <cx:pt idx="14119">70000</cx:pt>
          <cx:pt idx="14120">50000</cx:pt>
          <cx:pt idx="14121">70000</cx:pt>
          <cx:pt idx="14122">240000</cx:pt>
          <cx:pt idx="14123">70000</cx:pt>
          <cx:pt idx="14124">120000</cx:pt>
          <cx:pt idx="14125">280000</cx:pt>
          <cx:pt idx="14126">120000</cx:pt>
          <cx:pt idx="14127">100000</cx:pt>
          <cx:pt idx="14128">40000</cx:pt>
          <cx:pt idx="14129">120000</cx:pt>
          <cx:pt idx="14130">130000</cx:pt>
          <cx:pt idx="14131">70000</cx:pt>
          <cx:pt idx="14132">60000</cx:pt>
          <cx:pt idx="14133">130000</cx:pt>
          <cx:pt idx="14134">30000</cx:pt>
          <cx:pt idx="14135">140000</cx:pt>
          <cx:pt idx="14136">80000</cx:pt>
          <cx:pt idx="14137">110000</cx:pt>
          <cx:pt idx="14138">140000</cx:pt>
          <cx:pt idx="14139">90000</cx:pt>
          <cx:pt idx="14140">40000</cx:pt>
          <cx:pt idx="14141">60000</cx:pt>
          <cx:pt idx="14142">240000</cx:pt>
          <cx:pt idx="14143">250000</cx:pt>
          <cx:pt idx="14144">60000</cx:pt>
          <cx:pt idx="14145">140000</cx:pt>
          <cx:pt idx="14146">130000</cx:pt>
          <cx:pt idx="14147">100000</cx:pt>
          <cx:pt idx="14148">320000</cx:pt>
          <cx:pt idx="14149">470000</cx:pt>
          <cx:pt idx="14150">70000</cx:pt>
          <cx:pt idx="14151">60000</cx:pt>
          <cx:pt idx="14152">90000</cx:pt>
          <cx:pt idx="14153">30000</cx:pt>
          <cx:pt idx="14154">110000</cx:pt>
          <cx:pt idx="14155">50000</cx:pt>
          <cx:pt idx="14156">90000</cx:pt>
          <cx:pt idx="14157">120000</cx:pt>
          <cx:pt idx="14158">190000</cx:pt>
          <cx:pt idx="14159">90000</cx:pt>
          <cx:pt idx="14160">100000</cx:pt>
          <cx:pt idx="14161">100000</cx:pt>
          <cx:pt idx="14162">120000</cx:pt>
          <cx:pt idx="14163">90000</cx:pt>
          <cx:pt idx="14164">110000</cx:pt>
          <cx:pt idx="14165">90000</cx:pt>
          <cx:pt idx="14166">90000</cx:pt>
          <cx:pt idx="14167">300000</cx:pt>
          <cx:pt idx="14168">140000</cx:pt>
          <cx:pt idx="14169">170000</cx:pt>
          <cx:pt idx="14170">180000</cx:pt>
          <cx:pt idx="14171">60000</cx:pt>
          <cx:pt idx="14172">230000</cx:pt>
          <cx:pt idx="14173">40000</cx:pt>
          <cx:pt idx="14174">40000</cx:pt>
          <cx:pt idx="14175">90000</cx:pt>
          <cx:pt idx="14176">220000</cx:pt>
          <cx:pt idx="14177">90000</cx:pt>
          <cx:pt idx="14178">480000</cx:pt>
          <cx:pt idx="14179">270000</cx:pt>
          <cx:pt idx="14180">270000</cx:pt>
          <cx:pt idx="14181">30000</cx:pt>
          <cx:pt idx="14182">40000</cx:pt>
          <cx:pt idx="14183">510000</cx:pt>
          <cx:pt idx="14184">80000</cx:pt>
          <cx:pt idx="14185">80000</cx:pt>
          <cx:pt idx="14186">330000</cx:pt>
          <cx:pt idx="14187">60000</cx:pt>
          <cx:pt idx="14188">80000</cx:pt>
          <cx:pt idx="14189">60000</cx:pt>
          <cx:pt idx="14190">20000</cx:pt>
          <cx:pt idx="14191">360000</cx:pt>
          <cx:pt idx="14192">320000</cx:pt>
          <cx:pt idx="14193">80000</cx:pt>
          <cx:pt idx="14194">200000</cx:pt>
          <cx:pt idx="14195">180000</cx:pt>
          <cx:pt idx="14196">110000</cx:pt>
          <cx:pt idx="14197">60000</cx:pt>
          <cx:pt idx="14198">100000</cx:pt>
          <cx:pt idx="14199">540000</cx:pt>
          <cx:pt idx="14200">80000</cx:pt>
          <cx:pt idx="14201">230000</cx:pt>
          <cx:pt idx="14202">50000</cx:pt>
          <cx:pt idx="14203">140000</cx:pt>
          <cx:pt idx="14204">70000</cx:pt>
          <cx:pt idx="14205">10000</cx:pt>
          <cx:pt idx="14206">70000</cx:pt>
          <cx:pt idx="14207">40000</cx:pt>
          <cx:pt idx="14208">210000</cx:pt>
          <cx:pt idx="14209">80000</cx:pt>
          <cx:pt idx="14210">160000</cx:pt>
          <cx:pt idx="14211">230000</cx:pt>
          <cx:pt idx="14212">80000</cx:pt>
          <cx:pt idx="14213">80000</cx:pt>
          <cx:pt idx="14214">240000</cx:pt>
          <cx:pt idx="14215">40000</cx:pt>
          <cx:pt idx="14216">60000</cx:pt>
          <cx:pt idx="14217">130000</cx:pt>
          <cx:pt idx="14218">60000</cx:pt>
          <cx:pt idx="14219">60000</cx:pt>
          <cx:pt idx="14220">150000</cx:pt>
          <cx:pt idx="14221">170000</cx:pt>
          <cx:pt idx="14222">380000</cx:pt>
          <cx:pt idx="14223">160000</cx:pt>
          <cx:pt idx="14224">210000</cx:pt>
          <cx:pt idx="14225">70000</cx:pt>
          <cx:pt idx="14226">150000</cx:pt>
          <cx:pt idx="14227">110000</cx:pt>
          <cx:pt idx="14228">60000</cx:pt>
          <cx:pt idx="14229">100000</cx:pt>
          <cx:pt idx="14230">140000</cx:pt>
          <cx:pt idx="14231">130000</cx:pt>
          <cx:pt idx="14232">20000</cx:pt>
          <cx:pt idx="14233">160000</cx:pt>
          <cx:pt idx="14234">130000</cx:pt>
          <cx:pt idx="14235">70000</cx:pt>
          <cx:pt idx="14236">120000</cx:pt>
          <cx:pt idx="14237">90000</cx:pt>
          <cx:pt idx="14238">120000</cx:pt>
          <cx:pt idx="14239">280000</cx:pt>
          <cx:pt idx="14240">170000</cx:pt>
          <cx:pt idx="14241">610000</cx:pt>
          <cx:pt idx="14242">50000</cx:pt>
          <cx:pt idx="14243">30000</cx:pt>
          <cx:pt idx="14244">320000</cx:pt>
          <cx:pt idx="14245">210000</cx:pt>
          <cx:pt idx="14246">90000</cx:pt>
          <cx:pt idx="14247">370000</cx:pt>
          <cx:pt idx="14248">50000</cx:pt>
          <cx:pt idx="14249">120000</cx:pt>
          <cx:pt idx="14250">50000</cx:pt>
          <cx:pt idx="14251">60000</cx:pt>
          <cx:pt idx="14252">30000</cx:pt>
          <cx:pt idx="14253">70000</cx:pt>
          <cx:pt idx="14254">80000</cx:pt>
          <cx:pt idx="14255">100000</cx:pt>
          <cx:pt idx="14256">170000</cx:pt>
          <cx:pt idx="14257">60000</cx:pt>
          <cx:pt idx="14258">120000</cx:pt>
          <cx:pt idx="14259">90000</cx:pt>
          <cx:pt idx="14260">70000</cx:pt>
          <cx:pt idx="14261">60000</cx:pt>
          <cx:pt idx="14262">70000</cx:pt>
          <cx:pt idx="14263">190000</cx:pt>
          <cx:pt idx="14264">100000</cx:pt>
          <cx:pt idx="14265">10000</cx:pt>
          <cx:pt idx="14266">90000</cx:pt>
          <cx:pt idx="14267">280000</cx:pt>
          <cx:pt idx="14268">90000</cx:pt>
          <cx:pt idx="14269">70000</cx:pt>
          <cx:pt idx="14270">10000</cx:pt>
          <cx:pt idx="14271">70000</cx:pt>
          <cx:pt idx="14272">30000</cx:pt>
          <cx:pt idx="14273">110000</cx:pt>
          <cx:pt idx="14274">130000</cx:pt>
          <cx:pt idx="14275">70000</cx:pt>
          <cx:pt idx="14276">220000</cx:pt>
          <cx:pt idx="14277">420000</cx:pt>
          <cx:pt idx="14278">90000</cx:pt>
          <cx:pt idx="14279">310000</cx:pt>
          <cx:pt idx="14280">110000</cx:pt>
          <cx:pt idx="14281">180000</cx:pt>
          <cx:pt idx="14282">90000</cx:pt>
          <cx:pt idx="14283">200000</cx:pt>
          <cx:pt idx="14284">130000</cx:pt>
          <cx:pt idx="14285">60000</cx:pt>
          <cx:pt idx="14286">70000</cx:pt>
          <cx:pt idx="14287">80000</cx:pt>
          <cx:pt idx="14288">410000</cx:pt>
          <cx:pt idx="14289">350000</cx:pt>
          <cx:pt idx="14290">100000</cx:pt>
          <cx:pt idx="14291">120000</cx:pt>
          <cx:pt idx="14292">150000</cx:pt>
          <cx:pt idx="14293">250000</cx:pt>
          <cx:pt idx="14294">60000</cx:pt>
          <cx:pt idx="14295">190000</cx:pt>
          <cx:pt idx="14296">70000</cx:pt>
          <cx:pt idx="14297">280000</cx:pt>
          <cx:pt idx="14298">50000</cx:pt>
          <cx:pt idx="14299">90000</cx:pt>
          <cx:pt idx="14300">80000</cx:pt>
          <cx:pt idx="14301">170000</cx:pt>
          <cx:pt idx="14302">170000</cx:pt>
          <cx:pt idx="14303">500000</cx:pt>
          <cx:pt idx="14304">600000</cx:pt>
          <cx:pt idx="14305">60000</cx:pt>
          <cx:pt idx="14306">150000</cx:pt>
          <cx:pt idx="14307">70000</cx:pt>
          <cx:pt idx="14308">120000</cx:pt>
          <cx:pt idx="14309">470000</cx:pt>
          <cx:pt idx="14310">60000</cx:pt>
          <cx:pt idx="14311">180000</cx:pt>
          <cx:pt idx="14312">300000</cx:pt>
          <cx:pt idx="14313">60000</cx:pt>
          <cx:pt idx="14314">80000</cx:pt>
          <cx:pt idx="14315">100000</cx:pt>
          <cx:pt idx="14316">90000</cx:pt>
          <cx:pt idx="14317">60000</cx:pt>
          <cx:pt idx="14318">140000</cx:pt>
          <cx:pt idx="14319">160000</cx:pt>
          <cx:pt idx="14320">80000</cx:pt>
          <cx:pt idx="14321">210000</cx:pt>
          <cx:pt idx="14322">70000</cx:pt>
          <cx:pt idx="14323">90000</cx:pt>
          <cx:pt idx="14324">120000</cx:pt>
          <cx:pt idx="14325">60000</cx:pt>
          <cx:pt idx="14326">120000</cx:pt>
          <cx:pt idx="14327">240000</cx:pt>
          <cx:pt idx="14328">120000</cx:pt>
          <cx:pt idx="14329">120000</cx:pt>
          <cx:pt idx="14330">40000</cx:pt>
          <cx:pt idx="14331">90000</cx:pt>
          <cx:pt idx="14332">70000</cx:pt>
          <cx:pt idx="14333">80000</cx:pt>
          <cx:pt idx="14334">120000</cx:pt>
          <cx:pt idx="14335">180000</cx:pt>
          <cx:pt idx="14336">80000</cx:pt>
          <cx:pt idx="14337">60000</cx:pt>
          <cx:pt idx="14338">110000</cx:pt>
          <cx:pt idx="14339">300000</cx:pt>
          <cx:pt idx="14340">100000</cx:pt>
          <cx:pt idx="14341">40000</cx:pt>
          <cx:pt idx="14342">80000</cx:pt>
          <cx:pt idx="14343">480000</cx:pt>
          <cx:pt idx="14344">60000</cx:pt>
          <cx:pt idx="14345">60000</cx:pt>
          <cx:pt idx="14346">110000</cx:pt>
          <cx:pt idx="14347">120000</cx:pt>
          <cx:pt idx="14348">200000</cx:pt>
          <cx:pt idx="14349">60000</cx:pt>
          <cx:pt idx="14350">60000</cx:pt>
          <cx:pt idx="14351">130000</cx:pt>
          <cx:pt idx="14352">30000</cx:pt>
          <cx:pt idx="14353">290000</cx:pt>
          <cx:pt idx="14354">260000</cx:pt>
          <cx:pt idx="14355">250000</cx:pt>
          <cx:pt idx="14356">190000</cx:pt>
          <cx:pt idx="14357">150000</cx:pt>
          <cx:pt idx="14358">240000</cx:pt>
          <cx:pt idx="14359">110000</cx:pt>
          <cx:pt idx="14360">90000</cx:pt>
          <cx:pt idx="14361">40000</cx:pt>
          <cx:pt idx="14362">280000</cx:pt>
          <cx:pt idx="14363">40000</cx:pt>
          <cx:pt idx="14364">90000</cx:pt>
          <cx:pt idx="14365">140000</cx:pt>
          <cx:pt idx="14366">230000</cx:pt>
          <cx:pt idx="14367">10000</cx:pt>
          <cx:pt idx="14368">250000</cx:pt>
          <cx:pt idx="14369">140000</cx:pt>
          <cx:pt idx="14370">70000</cx:pt>
          <cx:pt idx="14371">110000</cx:pt>
          <cx:pt idx="14372">170000</cx:pt>
          <cx:pt idx="14373">160000</cx:pt>
          <cx:pt idx="14374">80000</cx:pt>
          <cx:pt idx="14375">100000</cx:pt>
          <cx:pt idx="14376">80000</cx:pt>
          <cx:pt idx="14377">210000</cx:pt>
          <cx:pt idx="14378">50000</cx:pt>
          <cx:pt idx="14379">130000</cx:pt>
          <cx:pt idx="14380">110000</cx:pt>
          <cx:pt idx="14381">70000</cx:pt>
          <cx:pt idx="14382">90000</cx:pt>
          <cx:pt idx="14383">440000</cx:pt>
          <cx:pt idx="14384">270000</cx:pt>
          <cx:pt idx="14385">220000</cx:pt>
          <cx:pt idx="14386">120000</cx:pt>
          <cx:pt idx="14387">280000</cx:pt>
          <cx:pt idx="14388">150000</cx:pt>
          <cx:pt idx="14389">130000</cx:pt>
          <cx:pt idx="14390">110000</cx:pt>
          <cx:pt idx="14391">140000</cx:pt>
          <cx:pt idx="14392">230000</cx:pt>
          <cx:pt idx="14393">140000</cx:pt>
          <cx:pt idx="14394">60000</cx:pt>
          <cx:pt idx="14395">140000</cx:pt>
          <cx:pt idx="14396">10000</cx:pt>
          <cx:pt idx="14397">40000</cx:pt>
          <cx:pt idx="14398">70000</cx:pt>
          <cx:pt idx="14399">100000</cx:pt>
          <cx:pt idx="14400">120000</cx:pt>
          <cx:pt idx="14401">60000</cx:pt>
          <cx:pt idx="14402">70000</cx:pt>
          <cx:pt idx="14403">120000</cx:pt>
          <cx:pt idx="14404">70000</cx:pt>
          <cx:pt idx="14405">70000</cx:pt>
          <cx:pt idx="14406">40000</cx:pt>
          <cx:pt idx="14407">130000</cx:pt>
          <cx:pt idx="14408">40000</cx:pt>
          <cx:pt idx="14409">140000</cx:pt>
          <cx:pt idx="14410">100000</cx:pt>
          <cx:pt idx="14411">40000</cx:pt>
          <cx:pt idx="14412">50000</cx:pt>
          <cx:pt idx="14413">220000</cx:pt>
          <cx:pt idx="14414">210000</cx:pt>
          <cx:pt idx="14415">60000</cx:pt>
          <cx:pt idx="14416">70000</cx:pt>
          <cx:pt idx="14417">60000</cx:pt>
          <cx:pt idx="14418">320000</cx:pt>
          <cx:pt idx="14419">330000</cx:pt>
          <cx:pt idx="14420">210000</cx:pt>
          <cx:pt idx="14421">40000</cx:pt>
          <cx:pt idx="14422">160000</cx:pt>
          <cx:pt idx="14423">70000</cx:pt>
          <cx:pt idx="14424">90000</cx:pt>
          <cx:pt idx="14425">270000</cx:pt>
          <cx:pt idx="14426">80000</cx:pt>
          <cx:pt idx="14427">150000</cx:pt>
          <cx:pt idx="14428">130000</cx:pt>
          <cx:pt idx="14429">80000</cx:pt>
          <cx:pt idx="14430">100000</cx:pt>
          <cx:pt idx="14431">110000</cx:pt>
          <cx:pt idx="14432">50000</cx:pt>
          <cx:pt idx="14433">70000</cx:pt>
          <cx:pt idx="14434">130000</cx:pt>
          <cx:pt idx="14435">70000</cx:pt>
          <cx:pt idx="14436">70000</cx:pt>
          <cx:pt idx="14437">60000</cx:pt>
          <cx:pt idx="14438">90000</cx:pt>
          <cx:pt idx="14439">70000</cx:pt>
          <cx:pt idx="14440">420000</cx:pt>
          <cx:pt idx="14441">280000</cx:pt>
          <cx:pt idx="14442">60000</cx:pt>
          <cx:pt idx="14443">220000</cx:pt>
          <cx:pt idx="14444">50000</cx:pt>
          <cx:pt idx="14445">310000</cx:pt>
          <cx:pt idx="14446">220000</cx:pt>
          <cx:pt idx="14447">280000</cx:pt>
          <cx:pt idx="14448">350000</cx:pt>
          <cx:pt idx="14449">80000</cx:pt>
          <cx:pt idx="14450">240000</cx:pt>
          <cx:pt idx="14451">70000</cx:pt>
          <cx:pt idx="14452">50000</cx:pt>
          <cx:pt idx="14453">120000</cx:pt>
          <cx:pt idx="14454">170000</cx:pt>
          <cx:pt idx="14455">230000</cx:pt>
          <cx:pt idx="14456">60000</cx:pt>
          <cx:pt idx="14457">80000</cx:pt>
          <cx:pt idx="14458">110000</cx:pt>
          <cx:pt idx="14459">50000</cx:pt>
          <cx:pt idx="14460">70000</cx:pt>
          <cx:pt idx="14461">90000</cx:pt>
          <cx:pt idx="14462">410000</cx:pt>
          <cx:pt idx="14463">70000</cx:pt>
          <cx:pt idx="14464">120000</cx:pt>
          <cx:pt idx="14465">80000</cx:pt>
          <cx:pt idx="14466">650000</cx:pt>
          <cx:pt idx="14467">100000</cx:pt>
          <cx:pt idx="14468">100000</cx:pt>
          <cx:pt idx="14469">270000</cx:pt>
          <cx:pt idx="14470">470000</cx:pt>
          <cx:pt idx="14471">140000</cx:pt>
          <cx:pt idx="14472">290000</cx:pt>
          <cx:pt idx="14473">200000</cx:pt>
          <cx:pt idx="14474">160000</cx:pt>
          <cx:pt idx="14475">130000</cx:pt>
          <cx:pt idx="14476">80000</cx:pt>
          <cx:pt idx="14477">70000</cx:pt>
          <cx:pt idx="14478">80000</cx:pt>
          <cx:pt idx="14479">190000</cx:pt>
          <cx:pt idx="14480">200000</cx:pt>
          <cx:pt idx="14481">520000</cx:pt>
          <cx:pt idx="14482">10000</cx:pt>
          <cx:pt idx="14483">270000</cx:pt>
          <cx:pt idx="14484">740000</cx:pt>
          <cx:pt idx="14485">80000</cx:pt>
          <cx:pt idx="14486">150000</cx:pt>
          <cx:pt idx="14487">220000</cx:pt>
          <cx:pt idx="14488">260000</cx:pt>
          <cx:pt idx="14489">60000</cx:pt>
          <cx:pt idx="14490">210000</cx:pt>
          <cx:pt idx="14491">70000</cx:pt>
          <cx:pt idx="14492">320000</cx:pt>
          <cx:pt idx="14493">570000</cx:pt>
          <cx:pt idx="14494">40000</cx:pt>
          <cx:pt idx="14495">330000</cx:pt>
          <cx:pt idx="14496">40000</cx:pt>
          <cx:pt idx="14497">190000</cx:pt>
          <cx:pt idx="14498">60000</cx:pt>
          <cx:pt idx="14499">100000</cx:pt>
          <cx:pt idx="14500">190000</cx:pt>
          <cx:pt idx="14501">70000</cx:pt>
          <cx:pt idx="14502">30000</cx:pt>
          <cx:pt idx="14503">110000</cx:pt>
          <cx:pt idx="14504">110000</cx:pt>
          <cx:pt idx="14505">50000</cx:pt>
          <cx:pt idx="14506">150000</cx:pt>
          <cx:pt idx="14507">160000</cx:pt>
          <cx:pt idx="14508">70000</cx:pt>
          <cx:pt idx="14509">150000</cx:pt>
          <cx:pt idx="14510">70000</cx:pt>
          <cx:pt idx="14511">80000</cx:pt>
          <cx:pt idx="14512">140000</cx:pt>
          <cx:pt idx="14513">60000</cx:pt>
          <cx:pt idx="14514">190000</cx:pt>
          <cx:pt idx="14515">80000</cx:pt>
          <cx:pt idx="14516">190000</cx:pt>
          <cx:pt idx="14517">140000</cx:pt>
          <cx:pt idx="14518">170000</cx:pt>
          <cx:pt idx="14519">180000</cx:pt>
          <cx:pt idx="14520">40000</cx:pt>
          <cx:pt idx="14521">70000</cx:pt>
          <cx:pt idx="14522">240000</cx:pt>
          <cx:pt idx="14523">100000</cx:pt>
          <cx:pt idx="14524">140000</cx:pt>
          <cx:pt idx="14525">160000</cx:pt>
          <cx:pt idx="14526">150000</cx:pt>
          <cx:pt idx="14527">180000</cx:pt>
          <cx:pt idx="14528">90000</cx:pt>
          <cx:pt idx="14529">460000</cx:pt>
          <cx:pt idx="14530">110000</cx:pt>
          <cx:pt idx="14531">60000</cx:pt>
          <cx:pt idx="14532">180000</cx:pt>
          <cx:pt idx="14533">40000</cx:pt>
          <cx:pt idx="14534">70000</cx:pt>
          <cx:pt idx="14535">80000</cx:pt>
          <cx:pt idx="14536">300000</cx:pt>
          <cx:pt idx="14537">270000</cx:pt>
          <cx:pt idx="14538">40000</cx:pt>
          <cx:pt idx="14539">190000</cx:pt>
          <cx:pt idx="14540">330000</cx:pt>
          <cx:pt idx="14541">180000</cx:pt>
          <cx:pt idx="14542">50000</cx:pt>
          <cx:pt idx="14543">60000</cx:pt>
          <cx:pt idx="14544">270000</cx:pt>
          <cx:pt idx="14545">320000</cx:pt>
          <cx:pt idx="14546">160000</cx:pt>
          <cx:pt idx="14547">100000</cx:pt>
          <cx:pt idx="14548">290000</cx:pt>
          <cx:pt idx="14549">380000</cx:pt>
          <cx:pt idx="14550">80000</cx:pt>
          <cx:pt idx="14551">60000</cx:pt>
          <cx:pt idx="14552">50000</cx:pt>
          <cx:pt idx="14553">230000</cx:pt>
          <cx:pt idx="14554">340000</cx:pt>
          <cx:pt idx="14555">130000</cx:pt>
          <cx:pt idx="14556">40000</cx:pt>
          <cx:pt idx="14557">130000</cx:pt>
          <cx:pt idx="14558">120000</cx:pt>
          <cx:pt idx="14559">70000</cx:pt>
          <cx:pt idx="14560">160000</cx:pt>
          <cx:pt idx="14561">70000</cx:pt>
          <cx:pt idx="14562">70000</cx:pt>
          <cx:pt idx="14563">160000</cx:pt>
          <cx:pt idx="14564">70000</cx:pt>
          <cx:pt idx="14565">220000</cx:pt>
          <cx:pt idx="14566">70000</cx:pt>
          <cx:pt idx="14567">180000</cx:pt>
          <cx:pt idx="14568">80000</cx:pt>
          <cx:pt idx="14569">100000</cx:pt>
          <cx:pt idx="14570">480000</cx:pt>
          <cx:pt idx="14571">160000</cx:pt>
          <cx:pt idx="14572">90000</cx:pt>
          <cx:pt idx="14573">270000</cx:pt>
          <cx:pt idx="14574">130000</cx:pt>
          <cx:pt idx="14575">50000</cx:pt>
          <cx:pt idx="14576">370000</cx:pt>
          <cx:pt idx="14577">80000</cx:pt>
          <cx:pt idx="14578">90000</cx:pt>
          <cx:pt idx="14579">270000</cx:pt>
          <cx:pt idx="14580">590000</cx:pt>
          <cx:pt idx="14581">80000</cx:pt>
          <cx:pt idx="14582">60000</cx:pt>
          <cx:pt idx="14583">40000</cx:pt>
          <cx:pt idx="14584">170000</cx:pt>
          <cx:pt idx="14585">50000</cx:pt>
          <cx:pt idx="14586">60000</cx:pt>
          <cx:pt idx="14587">70000</cx:pt>
          <cx:pt idx="14588">130000</cx:pt>
          <cx:pt idx="14589">120000</cx:pt>
          <cx:pt idx="14590">90000</cx:pt>
          <cx:pt idx="14591">60000</cx:pt>
          <cx:pt idx="14592">130000</cx:pt>
          <cx:pt idx="14593">190000</cx:pt>
          <cx:pt idx="14594">140000</cx:pt>
          <cx:pt idx="14595">50000</cx:pt>
          <cx:pt idx="14596">220000</cx:pt>
          <cx:pt idx="14597">70000</cx:pt>
          <cx:pt idx="14598">150000</cx:pt>
          <cx:pt idx="14599">90000</cx:pt>
          <cx:pt idx="14600">80000</cx:pt>
          <cx:pt idx="14601">50000</cx:pt>
          <cx:pt idx="14602">70000</cx:pt>
          <cx:pt idx="14603">70000</cx:pt>
          <cx:pt idx="14604">90000</cx:pt>
          <cx:pt idx="14605">100000</cx:pt>
          <cx:pt idx="14606">540000</cx:pt>
          <cx:pt idx="14607">10000</cx:pt>
          <cx:pt idx="14608">720000</cx:pt>
          <cx:pt idx="14609">110000</cx:pt>
          <cx:pt idx="14610">60000</cx:pt>
          <cx:pt idx="14611">40000</cx:pt>
          <cx:pt idx="14612">100000</cx:pt>
          <cx:pt idx="14613">60000</cx:pt>
          <cx:pt idx="14614">30000</cx:pt>
          <cx:pt idx="14615">320000</cx:pt>
          <cx:pt idx="14616">180000</cx:pt>
          <cx:pt idx="14617">80000</cx:pt>
          <cx:pt idx="14618">50000</cx:pt>
          <cx:pt idx="14619">130000</cx:pt>
          <cx:pt idx="14620">60000</cx:pt>
          <cx:pt idx="14621">130000</cx:pt>
          <cx:pt idx="14622">40000</cx:pt>
          <cx:pt idx="14623">210000</cx:pt>
          <cx:pt idx="14624">70000</cx:pt>
          <cx:pt idx="14625">190000</cx:pt>
          <cx:pt idx="14626">100000</cx:pt>
          <cx:pt idx="14627">270000</cx:pt>
          <cx:pt idx="14628">70000</cx:pt>
          <cx:pt idx="14629">290000</cx:pt>
          <cx:pt idx="14630">120000</cx:pt>
          <cx:pt idx="14631">110000</cx:pt>
          <cx:pt idx="14632">60000</cx:pt>
          <cx:pt idx="14633">60000</cx:pt>
          <cx:pt idx="14634">200000</cx:pt>
          <cx:pt idx="14635">60000</cx:pt>
          <cx:pt idx="14636">60000</cx:pt>
          <cx:pt idx="14637">80000</cx:pt>
          <cx:pt idx="14638">50000</cx:pt>
          <cx:pt idx="14639">60000</cx:pt>
          <cx:pt idx="14640">110000</cx:pt>
          <cx:pt idx="14641">100000</cx:pt>
          <cx:pt idx="14642">290000</cx:pt>
          <cx:pt idx="14643">70000</cx:pt>
          <cx:pt idx="14644">180000</cx:pt>
          <cx:pt idx="14645">110000</cx:pt>
          <cx:pt idx="14646">70000</cx:pt>
          <cx:pt idx="14647">70000</cx:pt>
          <cx:pt idx="14648">90000</cx:pt>
          <cx:pt idx="14649">90000</cx:pt>
          <cx:pt idx="14650">180000</cx:pt>
          <cx:pt idx="14651">280000</cx:pt>
          <cx:pt idx="14652">110000</cx:pt>
          <cx:pt idx="14653">70000</cx:pt>
          <cx:pt idx="14654">250000</cx:pt>
          <cx:pt idx="14655">200000</cx:pt>
          <cx:pt idx="14656">390000</cx:pt>
          <cx:pt idx="14657">140000</cx:pt>
          <cx:pt idx="14658">220000</cx:pt>
          <cx:pt idx="14659">70000</cx:pt>
          <cx:pt idx="14660">110000</cx:pt>
          <cx:pt idx="14661">260000</cx:pt>
          <cx:pt idx="14662">50000</cx:pt>
          <cx:pt idx="14663">70000</cx:pt>
          <cx:pt idx="14664">200000</cx:pt>
          <cx:pt idx="14665">260000</cx:pt>
          <cx:pt idx="14666">150000</cx:pt>
          <cx:pt idx="14667">120000</cx:pt>
          <cx:pt idx="14668">190000</cx:pt>
          <cx:pt idx="14669">170000</cx:pt>
          <cx:pt idx="14670">90000</cx:pt>
          <cx:pt idx="14671">100000</cx:pt>
          <cx:pt idx="14672">160000</cx:pt>
          <cx:pt idx="14673">80000</cx:pt>
          <cx:pt idx="14674">320000</cx:pt>
          <cx:pt idx="14675">190000</cx:pt>
          <cx:pt idx="14676">30000</cx:pt>
          <cx:pt idx="14677">60000</cx:pt>
          <cx:pt idx="14678">130000</cx:pt>
          <cx:pt idx="14679">130000</cx:pt>
          <cx:pt idx="14680">50000</cx:pt>
          <cx:pt idx="14681">60000</cx:pt>
          <cx:pt idx="14682">110000</cx:pt>
          <cx:pt idx="14683">90000</cx:pt>
          <cx:pt idx="14684">40000</cx:pt>
          <cx:pt idx="14685">70000</cx:pt>
          <cx:pt idx="14686">50000</cx:pt>
          <cx:pt idx="14687">310000</cx:pt>
          <cx:pt idx="14688">730000</cx:pt>
          <cx:pt idx="14689">70000</cx:pt>
          <cx:pt idx="14690">130000</cx:pt>
          <cx:pt idx="14691">200000</cx:pt>
          <cx:pt idx="14692">220000</cx:pt>
          <cx:pt idx="14693">220000</cx:pt>
          <cx:pt idx="14694">230000</cx:pt>
          <cx:pt idx="14695">70000</cx:pt>
          <cx:pt idx="14696">300000</cx:pt>
          <cx:pt idx="14697">100000</cx:pt>
          <cx:pt idx="14698">10000</cx:pt>
          <cx:pt idx="14699">40000</cx:pt>
          <cx:pt idx="14700">100000</cx:pt>
          <cx:pt idx="14701">290000</cx:pt>
          <cx:pt idx="14702">120000</cx:pt>
          <cx:pt idx="14703">80000</cx:pt>
          <cx:pt idx="14704">190000</cx:pt>
          <cx:pt idx="14705">410000</cx:pt>
          <cx:pt idx="14706">40000</cx:pt>
          <cx:pt idx="14707">220000</cx:pt>
          <cx:pt idx="14708">80000</cx:pt>
          <cx:pt idx="14709">50000</cx:pt>
          <cx:pt idx="14710">70000</cx:pt>
          <cx:pt idx="14711">720000</cx:pt>
          <cx:pt idx="14712">240000</cx:pt>
          <cx:pt idx="14713">70000</cx:pt>
          <cx:pt idx="14714">120000</cx:pt>
          <cx:pt idx="14715">90000</cx:pt>
          <cx:pt idx="14716">100000</cx:pt>
          <cx:pt idx="14717">120000</cx:pt>
          <cx:pt idx="14718">100000</cx:pt>
          <cx:pt idx="14719">160000</cx:pt>
          <cx:pt idx="14720">160000</cx:pt>
          <cx:pt idx="14721">60000</cx:pt>
          <cx:pt idx="14722">100000</cx:pt>
          <cx:pt idx="14723">180000</cx:pt>
          <cx:pt idx="14724">50000</cx:pt>
          <cx:pt idx="14725">210000</cx:pt>
          <cx:pt idx="14726">90000</cx:pt>
          <cx:pt idx="14727">280000</cx:pt>
          <cx:pt idx="14728">770000</cx:pt>
          <cx:pt idx="14729">70000</cx:pt>
          <cx:pt idx="14730">560000</cx:pt>
          <cx:pt idx="14731">80000</cx:pt>
          <cx:pt idx="14732">270000</cx:pt>
          <cx:pt idx="14733">80000</cx:pt>
          <cx:pt idx="14734">580000</cx:pt>
          <cx:pt idx="14735">70000</cx:pt>
          <cx:pt idx="14736">10000</cx:pt>
          <cx:pt idx="14737">50000</cx:pt>
          <cx:pt idx="14738">160000</cx:pt>
          <cx:pt idx="14739">170000</cx:pt>
          <cx:pt idx="14740">120000</cx:pt>
          <cx:pt idx="14741">30000</cx:pt>
          <cx:pt idx="14742">60000</cx:pt>
          <cx:pt idx="14743">20000</cx:pt>
          <cx:pt idx="14744">170000</cx:pt>
          <cx:pt idx="14745">250000</cx:pt>
          <cx:pt idx="14746">170000</cx:pt>
          <cx:pt idx="14747">220000</cx:pt>
          <cx:pt idx="14748">170000</cx:pt>
          <cx:pt idx="14749">10000</cx:pt>
          <cx:pt idx="14750">180000</cx:pt>
          <cx:pt idx="14751">180000</cx:pt>
          <cx:pt idx="14752">170000</cx:pt>
          <cx:pt idx="14753">40000</cx:pt>
          <cx:pt idx="14754">70000</cx:pt>
          <cx:pt idx="14755">140000</cx:pt>
          <cx:pt idx="14756">130000</cx:pt>
          <cx:pt idx="14757">290000</cx:pt>
          <cx:pt idx="14758">10000</cx:pt>
          <cx:pt idx="14759">190000</cx:pt>
          <cx:pt idx="14760">140000</cx:pt>
          <cx:pt idx="14761">10000</cx:pt>
          <cx:pt idx="14762">130000</cx:pt>
          <cx:pt idx="14763">70000</cx:pt>
          <cx:pt idx="14764">170000</cx:pt>
          <cx:pt idx="14765">20000</cx:pt>
          <cx:pt idx="14766">60000</cx:pt>
          <cx:pt idx="14767">160000</cx:pt>
          <cx:pt idx="14768">150000</cx:pt>
          <cx:pt idx="14769">110000</cx:pt>
          <cx:pt idx="14770">140000</cx:pt>
          <cx:pt idx="14771">220000</cx:pt>
          <cx:pt idx="14772">100000</cx:pt>
          <cx:pt idx="14773">90000</cx:pt>
          <cx:pt idx="14774">110000</cx:pt>
          <cx:pt idx="14775">70000</cx:pt>
          <cx:pt idx="14776">60000</cx:pt>
          <cx:pt idx="14777">160000</cx:pt>
          <cx:pt idx="14778">120000</cx:pt>
          <cx:pt idx="14779">110000</cx:pt>
          <cx:pt idx="14780">370000</cx:pt>
          <cx:pt idx="14781">200000</cx:pt>
          <cx:pt idx="14782">10000</cx:pt>
          <cx:pt idx="14783">260000</cx:pt>
          <cx:pt idx="14784">120000</cx:pt>
          <cx:pt idx="14785">100000</cx:pt>
          <cx:pt idx="14786">70000</cx:pt>
          <cx:pt idx="14787">70000</cx:pt>
          <cx:pt idx="14788">90000</cx:pt>
          <cx:pt idx="14789">50000</cx:pt>
          <cx:pt idx="14790">70000</cx:pt>
          <cx:pt idx="14791">260000</cx:pt>
          <cx:pt idx="14792">40000</cx:pt>
          <cx:pt idx="14793">100000</cx:pt>
          <cx:pt idx="14794">190000</cx:pt>
          <cx:pt idx="14795">140000</cx:pt>
          <cx:pt idx="14796">340000</cx:pt>
          <cx:pt idx="14797">90000</cx:pt>
          <cx:pt idx="14798">50000</cx:pt>
          <cx:pt idx="14799">90000</cx:pt>
          <cx:pt idx="14800">230000</cx:pt>
          <cx:pt idx="14801">30000</cx:pt>
          <cx:pt idx="14802">70000</cx:pt>
          <cx:pt idx="14803">200000</cx:pt>
          <cx:pt idx="14804">250000</cx:pt>
          <cx:pt idx="14805">380000</cx:pt>
          <cx:pt idx="14806">60000</cx:pt>
          <cx:pt idx="14807">210000</cx:pt>
          <cx:pt idx="14808">220000</cx:pt>
          <cx:pt idx="14809">70000</cx:pt>
          <cx:pt idx="14810">380000</cx:pt>
          <cx:pt idx="14811">120000</cx:pt>
          <cx:pt idx="14812">70000</cx:pt>
          <cx:pt idx="14813">140000</cx:pt>
          <cx:pt idx="14814">420000</cx:pt>
          <cx:pt idx="14815">60000</cx:pt>
          <cx:pt idx="14816">70000</cx:pt>
          <cx:pt idx="14817">190000</cx:pt>
          <cx:pt idx="14818">50000</cx:pt>
          <cx:pt idx="14819">40000</cx:pt>
          <cx:pt idx="14820">210000</cx:pt>
          <cx:pt idx="14821">30000</cx:pt>
          <cx:pt idx="14822">70000</cx:pt>
          <cx:pt idx="14823">170000</cx:pt>
          <cx:pt idx="14824">30000</cx:pt>
          <cx:pt idx="14825">130000</cx:pt>
          <cx:pt idx="14826">60000</cx:pt>
          <cx:pt idx="14827">280000</cx:pt>
          <cx:pt idx="14828">60000</cx:pt>
          <cx:pt idx="14829">110000</cx:pt>
          <cx:pt idx="14830">130000</cx:pt>
          <cx:pt idx="14831">100000</cx:pt>
          <cx:pt idx="14832">130000</cx:pt>
          <cx:pt idx="14833">140000</cx:pt>
          <cx:pt idx="14834">380000</cx:pt>
          <cx:pt idx="14835">80000</cx:pt>
          <cx:pt idx="14836">110000</cx:pt>
          <cx:pt idx="14837">170000</cx:pt>
          <cx:pt idx="14838">130000</cx:pt>
          <cx:pt idx="14839">100000</cx:pt>
          <cx:pt idx="14840">610000</cx:pt>
          <cx:pt idx="14841">100000</cx:pt>
          <cx:pt idx="14842">160000</cx:pt>
          <cx:pt idx="14843">140000</cx:pt>
          <cx:pt idx="14844">40000</cx:pt>
          <cx:pt idx="14845">120000</cx:pt>
          <cx:pt idx="14846">450000</cx:pt>
          <cx:pt idx="14847">40000</cx:pt>
          <cx:pt idx="14848">60000</cx:pt>
          <cx:pt idx="14849">80000</cx:pt>
          <cx:pt idx="14850">70000</cx:pt>
          <cx:pt idx="14851">170000</cx:pt>
          <cx:pt idx="14852">130000</cx:pt>
          <cx:pt idx="14853">60000</cx:pt>
          <cx:pt idx="14854">90000</cx:pt>
          <cx:pt idx="14855">50000</cx:pt>
          <cx:pt idx="14856">380000</cx:pt>
          <cx:pt idx="14857">80000</cx:pt>
          <cx:pt idx="14858">180000</cx:pt>
          <cx:pt idx="14859">100000</cx:pt>
          <cx:pt idx="14860">100000</cx:pt>
          <cx:pt idx="14861">140000</cx:pt>
          <cx:pt idx="14862">30000</cx:pt>
          <cx:pt idx="14863">290000</cx:pt>
          <cx:pt idx="14864">120000</cx:pt>
          <cx:pt idx="14865">80000</cx:pt>
          <cx:pt idx="14866">140000</cx:pt>
          <cx:pt idx="14867">210000</cx:pt>
          <cx:pt idx="14868">60000</cx:pt>
          <cx:pt idx="14869">240000</cx:pt>
          <cx:pt idx="14870">60000</cx:pt>
          <cx:pt idx="14871">150000</cx:pt>
          <cx:pt idx="14872">110000</cx:pt>
          <cx:pt idx="14873">140000</cx:pt>
          <cx:pt idx="14874">70000</cx:pt>
          <cx:pt idx="14875">60000</cx:pt>
          <cx:pt idx="14876">340000</cx:pt>
          <cx:pt idx="14877">270000</cx:pt>
          <cx:pt idx="14878">80000</cx:pt>
          <cx:pt idx="14879">30000</cx:pt>
          <cx:pt idx="14880">180000</cx:pt>
          <cx:pt idx="14881">130000</cx:pt>
          <cx:pt idx="14882">300000</cx:pt>
          <cx:pt idx="14883">420000</cx:pt>
          <cx:pt idx="14884">250000</cx:pt>
          <cx:pt idx="14885">510000</cx:pt>
          <cx:pt idx="14886">30000</cx:pt>
          <cx:pt idx="14887">160000</cx:pt>
          <cx:pt idx="14888">130000</cx:pt>
          <cx:pt idx="14889">10000</cx:pt>
          <cx:pt idx="14890">140000</cx:pt>
          <cx:pt idx="14891">60000</cx:pt>
          <cx:pt idx="14892">80000</cx:pt>
          <cx:pt idx="14893">150000</cx:pt>
          <cx:pt idx="14894">100000</cx:pt>
          <cx:pt idx="14895">50000</cx:pt>
          <cx:pt idx="14896">50000</cx:pt>
          <cx:pt idx="14897">90000</cx:pt>
          <cx:pt idx="14898">100000</cx:pt>
          <cx:pt idx="14899">70000</cx:pt>
          <cx:pt idx="14900">230000</cx:pt>
          <cx:pt idx="14901">70000</cx:pt>
          <cx:pt idx="14902">40000</cx:pt>
          <cx:pt idx="14903">190000</cx:pt>
          <cx:pt idx="14904">260000</cx:pt>
          <cx:pt idx="14905">70000</cx:pt>
          <cx:pt idx="14906">50000</cx:pt>
          <cx:pt idx="14907">360000</cx:pt>
          <cx:pt idx="14908">230000</cx:pt>
          <cx:pt idx="14909">100000</cx:pt>
          <cx:pt idx="14910">10000</cx:pt>
          <cx:pt idx="14911">240000</cx:pt>
          <cx:pt idx="14912">250000</cx:pt>
          <cx:pt idx="14913">470000</cx:pt>
          <cx:pt idx="14914">80000</cx:pt>
          <cx:pt idx="14915">150000</cx:pt>
          <cx:pt idx="14916">210000</cx:pt>
          <cx:pt idx="14917">270000</cx:pt>
          <cx:pt idx="14918">90000</cx:pt>
          <cx:pt idx="14919">50000</cx:pt>
          <cx:pt idx="14920">240000</cx:pt>
          <cx:pt idx="14921">400000</cx:pt>
          <cx:pt idx="14922">200000</cx:pt>
          <cx:pt idx="14923">100000</cx:pt>
          <cx:pt idx="14924">120000</cx:pt>
          <cx:pt idx="14925">80000</cx:pt>
          <cx:pt idx="14926">30000</cx:pt>
          <cx:pt idx="14927">50000</cx:pt>
          <cx:pt idx="14928">120000</cx:pt>
          <cx:pt idx="14929">60000</cx:pt>
          <cx:pt idx="14930">190000</cx:pt>
          <cx:pt idx="14931">40000</cx:pt>
          <cx:pt idx="14932">80000</cx:pt>
          <cx:pt idx="14933">670000</cx:pt>
          <cx:pt idx="14934">230000</cx:pt>
          <cx:pt idx="14935">70000</cx:pt>
          <cx:pt idx="14936">80000</cx:pt>
          <cx:pt idx="14937">170000</cx:pt>
          <cx:pt idx="14938">110000</cx:pt>
          <cx:pt idx="14939">540000</cx:pt>
          <cx:pt idx="14940">70000</cx:pt>
          <cx:pt idx="14941">190000</cx:pt>
          <cx:pt idx="14942">50000</cx:pt>
          <cx:pt idx="14943">90000</cx:pt>
          <cx:pt idx="14944">70000</cx:pt>
          <cx:pt idx="14945">90000</cx:pt>
          <cx:pt idx="14946">170000</cx:pt>
          <cx:pt idx="14947">80000</cx:pt>
          <cx:pt idx="14948">80000</cx:pt>
          <cx:pt idx="14949">70000</cx:pt>
          <cx:pt idx="14950">60000</cx:pt>
          <cx:pt idx="14951">90000</cx:pt>
          <cx:pt idx="14952">140000</cx:pt>
          <cx:pt idx="14953">130000</cx:pt>
          <cx:pt idx="14954">30000</cx:pt>
          <cx:pt idx="14955">150000</cx:pt>
          <cx:pt idx="14956">150000</cx:pt>
          <cx:pt idx="14957">70000</cx:pt>
          <cx:pt idx="14958">50000</cx:pt>
          <cx:pt idx="14959">370000</cx:pt>
          <cx:pt idx="14960">120000</cx:pt>
          <cx:pt idx="14961">10000</cx:pt>
          <cx:pt idx="14962">100000</cx:pt>
          <cx:pt idx="14963">90000</cx:pt>
          <cx:pt idx="14964">100000</cx:pt>
          <cx:pt idx="14965">40000</cx:pt>
          <cx:pt idx="14966">80000</cx:pt>
          <cx:pt idx="14967">30000</cx:pt>
          <cx:pt idx="14968">60000</cx:pt>
          <cx:pt idx="14969">30000</cx:pt>
          <cx:pt idx="14970">40000</cx:pt>
          <cx:pt idx="14971">110000</cx:pt>
          <cx:pt idx="14972">550000</cx:pt>
          <cx:pt idx="14973">120000</cx:pt>
          <cx:pt idx="14974">10000</cx:pt>
          <cx:pt idx="14975">410000</cx:pt>
          <cx:pt idx="14976">130000</cx:pt>
          <cx:pt idx="14977">140000</cx:pt>
          <cx:pt idx="14978">60000</cx:pt>
          <cx:pt idx="14979">110000</cx:pt>
          <cx:pt idx="14980">210000</cx:pt>
          <cx:pt idx="14981">80000</cx:pt>
          <cx:pt idx="14982">190000</cx:pt>
          <cx:pt idx="14983">100000</cx:pt>
          <cx:pt idx="14984">30000</cx:pt>
          <cx:pt idx="14985">40000</cx:pt>
          <cx:pt idx="14986">180000</cx:pt>
          <cx:pt idx="14987">140000</cx:pt>
          <cx:pt idx="14988">210000</cx:pt>
          <cx:pt idx="14989">90000</cx:pt>
          <cx:pt idx="14990">90000</cx:pt>
          <cx:pt idx="14991">130000</cx:pt>
          <cx:pt idx="14992">60000</cx:pt>
          <cx:pt idx="14993">130000</cx:pt>
          <cx:pt idx="14994">110000</cx:pt>
          <cx:pt idx="14995">50000</cx:pt>
          <cx:pt idx="14996">180000</cx:pt>
          <cx:pt idx="14997">60000</cx:pt>
          <cx:pt idx="14998">60000</cx:pt>
          <cx:pt idx="14999">260000</cx:pt>
          <cx:pt idx="15000">100000</cx:pt>
          <cx:pt idx="15001">70000</cx:pt>
          <cx:pt idx="15002">30000</cx:pt>
          <cx:pt idx="15003">190000</cx:pt>
          <cx:pt idx="15004">40000</cx:pt>
          <cx:pt idx="15005">50000</cx:pt>
          <cx:pt idx="15006">180000</cx:pt>
          <cx:pt idx="15007">370000</cx:pt>
          <cx:pt idx="15008">50000</cx:pt>
          <cx:pt idx="15009">430000</cx:pt>
          <cx:pt idx="15010">100000</cx:pt>
          <cx:pt idx="15011">100000</cx:pt>
          <cx:pt idx="15012">50000</cx:pt>
          <cx:pt idx="15013">90000</cx:pt>
          <cx:pt idx="15014">400000</cx:pt>
          <cx:pt idx="15015">100000</cx:pt>
          <cx:pt idx="15016">40000</cx:pt>
          <cx:pt idx="15017">150000</cx:pt>
          <cx:pt idx="15018">70000</cx:pt>
          <cx:pt idx="15019">80000</cx:pt>
          <cx:pt idx="15020">420000</cx:pt>
          <cx:pt idx="15021">120000</cx:pt>
          <cx:pt idx="15022">100000</cx:pt>
          <cx:pt idx="15023">580000</cx:pt>
          <cx:pt idx="15024">80000</cx:pt>
          <cx:pt idx="15025">560000</cx:pt>
          <cx:pt idx="15026">90000</cx:pt>
          <cx:pt idx="15027">80000</cx:pt>
          <cx:pt idx="15028">110000</cx:pt>
          <cx:pt idx="15029">180000</cx:pt>
          <cx:pt idx="15030">250000</cx:pt>
          <cx:pt idx="15031">260000</cx:pt>
          <cx:pt idx="15032">60000</cx:pt>
          <cx:pt idx="15033">20000</cx:pt>
          <cx:pt idx="15034">30000</cx:pt>
          <cx:pt idx="15035">80000</cx:pt>
          <cx:pt idx="15036">80000</cx:pt>
          <cx:pt idx="15037">50000</cx:pt>
          <cx:pt idx="15038">60000</cx:pt>
          <cx:pt idx="15039">170000</cx:pt>
          <cx:pt idx="15040">80000</cx:pt>
          <cx:pt idx="15041">130000</cx:pt>
          <cx:pt idx="15042">60000</cx:pt>
          <cx:pt idx="15043">60000</cx:pt>
          <cx:pt idx="15044">140000</cx:pt>
          <cx:pt idx="15045">230000</cx:pt>
          <cx:pt idx="15046">40000</cx:pt>
          <cx:pt idx="15047">250000</cx:pt>
          <cx:pt idx="15048">60000</cx:pt>
          <cx:pt idx="15049">280000</cx:pt>
          <cx:pt idx="15050">60000</cx:pt>
          <cx:pt idx="15051">120000</cx:pt>
          <cx:pt idx="15052">140000</cx:pt>
          <cx:pt idx="15053">50000</cx:pt>
          <cx:pt idx="15054">70000</cx:pt>
          <cx:pt idx="15055">60000</cx:pt>
          <cx:pt idx="15056">140000</cx:pt>
          <cx:pt idx="15057">90000</cx:pt>
          <cx:pt idx="15058">180000</cx:pt>
          <cx:pt idx="15059">90000</cx:pt>
          <cx:pt idx="15060">180000</cx:pt>
          <cx:pt idx="15061">60000</cx:pt>
          <cx:pt idx="15062">30000</cx:pt>
          <cx:pt idx="15063">20000</cx:pt>
          <cx:pt idx="15064">110000</cx:pt>
          <cx:pt idx="15065">60000</cx:pt>
          <cx:pt idx="15066">340000</cx:pt>
          <cx:pt idx="15067">250000</cx:pt>
          <cx:pt idx="15068">60000</cx:pt>
          <cx:pt idx="15069">460000</cx:pt>
          <cx:pt idx="15070">20000</cx:pt>
          <cx:pt idx="15071">110000</cx:pt>
          <cx:pt idx="15072">220000</cx:pt>
          <cx:pt idx="15073">90000</cx:pt>
          <cx:pt idx="15074">60000</cx:pt>
          <cx:pt idx="15075">40000</cx:pt>
          <cx:pt idx="15076">290000</cx:pt>
          <cx:pt idx="15077">50000</cx:pt>
          <cx:pt idx="15078">60000</cx:pt>
          <cx:pt idx="15079">50000</cx:pt>
          <cx:pt idx="15080">50000</cx:pt>
          <cx:pt idx="15081">90000</cx:pt>
          <cx:pt idx="15082">390000</cx:pt>
          <cx:pt idx="15083">70000</cx:pt>
          <cx:pt idx="15084">140000</cx:pt>
          <cx:pt idx="15085">70000</cx:pt>
          <cx:pt idx="15086">50000</cx:pt>
          <cx:pt idx="15087">70000</cx:pt>
          <cx:pt idx="15088">70000</cx:pt>
          <cx:pt idx="15089">180000</cx:pt>
          <cx:pt idx="15090">110000</cx:pt>
          <cx:pt idx="15091">240000</cx:pt>
          <cx:pt idx="15092">110000</cx:pt>
          <cx:pt idx="15093">210000</cx:pt>
          <cx:pt idx="15094">60000</cx:pt>
          <cx:pt idx="15095">180000</cx:pt>
          <cx:pt idx="15096">430000</cx:pt>
          <cx:pt idx="15097">110000</cx:pt>
          <cx:pt idx="15098">290000</cx:pt>
          <cx:pt idx="15099">70000</cx:pt>
          <cx:pt idx="15100">90000</cx:pt>
          <cx:pt idx="15101">110000</cx:pt>
          <cx:pt idx="15102">10000</cx:pt>
          <cx:pt idx="15103">80000</cx:pt>
          <cx:pt idx="15104">370000</cx:pt>
          <cx:pt idx="15105">140000</cx:pt>
          <cx:pt idx="15106">220000</cx:pt>
          <cx:pt idx="15107">80000</cx:pt>
          <cx:pt idx="15108">220000</cx:pt>
          <cx:pt idx="15109">60000</cx:pt>
          <cx:pt idx="15110">110000</cx:pt>
          <cx:pt idx="15111">100000</cx:pt>
          <cx:pt idx="15112">130000</cx:pt>
          <cx:pt idx="15113">60000</cx:pt>
          <cx:pt idx="15114">150000</cx:pt>
          <cx:pt idx="15115">70000</cx:pt>
          <cx:pt idx="15116">290000</cx:pt>
          <cx:pt idx="15117">90000</cx:pt>
          <cx:pt idx="15118">100000</cx:pt>
          <cx:pt idx="15119">210000</cx:pt>
          <cx:pt idx="15120">100000</cx:pt>
          <cx:pt idx="15121">60000</cx:pt>
          <cx:pt idx="15122">70000</cx:pt>
          <cx:pt idx="15123">60000</cx:pt>
          <cx:pt idx="15124">80000</cx:pt>
          <cx:pt idx="15125">130000</cx:pt>
          <cx:pt idx="15126">260000</cx:pt>
          <cx:pt idx="15127">360000</cx:pt>
          <cx:pt idx="15128">80000</cx:pt>
          <cx:pt idx="15129">220000</cx:pt>
          <cx:pt idx="15130">140000</cx:pt>
          <cx:pt idx="15131">280000</cx:pt>
          <cx:pt idx="15132">70000</cx:pt>
          <cx:pt idx="15133">90000</cx:pt>
          <cx:pt idx="15134">300000</cx:pt>
          <cx:pt idx="15135">80000</cx:pt>
          <cx:pt idx="15136">70000</cx:pt>
          <cx:pt idx="15137">70000</cx:pt>
          <cx:pt idx="15138">340000</cx:pt>
          <cx:pt idx="15139">160000</cx:pt>
          <cx:pt idx="15140">320000</cx:pt>
          <cx:pt idx="15141">540000</cx:pt>
          <cx:pt idx="15142">70000</cx:pt>
          <cx:pt idx="15143">70000</cx:pt>
          <cx:pt idx="15144">80000</cx:pt>
          <cx:pt idx="15145">60000</cx:pt>
          <cx:pt idx="15146">130000</cx:pt>
          <cx:pt idx="15147">100000</cx:pt>
          <cx:pt idx="15148">10000</cx:pt>
          <cx:pt idx="15149">300000</cx:pt>
          <cx:pt idx="15150">50000</cx:pt>
          <cx:pt idx="15151">60000</cx:pt>
          <cx:pt idx="15152">170000</cx:pt>
          <cx:pt idx="15153">120000</cx:pt>
          <cx:pt idx="15154">90000</cx:pt>
          <cx:pt idx="15155">110000</cx:pt>
          <cx:pt idx="15156">60000</cx:pt>
          <cx:pt idx="15157">30000</cx:pt>
          <cx:pt idx="15158">170000</cx:pt>
          <cx:pt idx="15159">320000</cx:pt>
          <cx:pt idx="15160">70000</cx:pt>
          <cx:pt idx="15161">140000</cx:pt>
          <cx:pt idx="15162">270000</cx:pt>
          <cx:pt idx="15163">120000</cx:pt>
          <cx:pt idx="15164">420000</cx:pt>
          <cx:pt idx="15165">220000</cx:pt>
          <cx:pt idx="15166">110000</cx:pt>
          <cx:pt idx="15167">130000</cx:pt>
          <cx:pt idx="15168">110000</cx:pt>
          <cx:pt idx="15169">190000</cx:pt>
          <cx:pt idx="15170">100000</cx:pt>
          <cx:pt idx="15171">250000</cx:pt>
          <cx:pt idx="15172">40000</cx:pt>
          <cx:pt idx="15173">50000</cx:pt>
          <cx:pt idx="15174">70000</cx:pt>
          <cx:pt idx="15175">60000</cx:pt>
          <cx:pt idx="15176">200000</cx:pt>
          <cx:pt idx="15177">80000</cx:pt>
          <cx:pt idx="15178">150000</cx:pt>
          <cx:pt idx="15179">70000</cx:pt>
          <cx:pt idx="15180">90000</cx:pt>
          <cx:pt idx="15181">130000</cx:pt>
          <cx:pt idx="15182">120000</cx:pt>
          <cx:pt idx="15183">310000</cx:pt>
          <cx:pt idx="15184">420000</cx:pt>
          <cx:pt idx="15185">60000</cx:pt>
          <cx:pt idx="15186">60000</cx:pt>
          <cx:pt idx="15187">50000</cx:pt>
          <cx:pt idx="15188">50000</cx:pt>
          <cx:pt idx="15189">50000</cx:pt>
          <cx:pt idx="15190">20000</cx:pt>
          <cx:pt idx="15191">110000</cx:pt>
          <cx:pt idx="15192">100000</cx:pt>
          <cx:pt idx="15193">120000</cx:pt>
          <cx:pt idx="15194">160000</cx:pt>
          <cx:pt idx="15195">110000</cx:pt>
          <cx:pt idx="15196">90000</cx:pt>
          <cx:pt idx="15197">120000</cx:pt>
          <cx:pt idx="15198">50000</cx:pt>
          <cx:pt idx="15199">160000</cx:pt>
          <cx:pt idx="15200">50000</cx:pt>
          <cx:pt idx="15201">70000</cx:pt>
          <cx:pt idx="15202">70000</cx:pt>
          <cx:pt idx="15203">120000</cx:pt>
          <cx:pt idx="15204">190000</cx:pt>
          <cx:pt idx="15205">150000</cx:pt>
          <cx:pt idx="15206">50000</cx:pt>
          <cx:pt idx="15207">110000</cx:pt>
          <cx:pt idx="15208">20000</cx:pt>
          <cx:pt idx="15209">70000</cx:pt>
          <cx:pt idx="15210">80000</cx:pt>
          <cx:pt idx="15211">390000</cx:pt>
          <cx:pt idx="15212">50000</cx:pt>
          <cx:pt idx="15213">160000</cx:pt>
          <cx:pt idx="15214">110000</cx:pt>
          <cx:pt idx="15215">110000</cx:pt>
          <cx:pt idx="15216">80000</cx:pt>
          <cx:pt idx="15217">170000</cx:pt>
          <cx:pt idx="15218">130000</cx:pt>
          <cx:pt idx="15219">90000</cx:pt>
          <cx:pt idx="15220">70000</cx:pt>
          <cx:pt idx="15221">70000</cx:pt>
          <cx:pt idx="15222">310000</cx:pt>
          <cx:pt idx="15223">120000</cx:pt>
          <cx:pt idx="15224">90000</cx:pt>
          <cx:pt idx="15225">60000</cx:pt>
          <cx:pt idx="15226">30000</cx:pt>
          <cx:pt idx="15227">30000</cx:pt>
          <cx:pt idx="15228">210000</cx:pt>
          <cx:pt idx="15229">220000</cx:pt>
          <cx:pt idx="15230">140000</cx:pt>
          <cx:pt idx="15231">40000</cx:pt>
          <cx:pt idx="15232">170000</cx:pt>
          <cx:pt idx="15233">140000</cx:pt>
          <cx:pt idx="15234">80000</cx:pt>
          <cx:pt idx="15235">280000</cx:pt>
          <cx:pt idx="15236">60000</cx:pt>
          <cx:pt idx="15237">60000</cx:pt>
          <cx:pt idx="15238">120000</cx:pt>
          <cx:pt idx="15239">110000</cx:pt>
          <cx:pt idx="15240">120000</cx:pt>
          <cx:pt idx="15241">260000</cx:pt>
          <cx:pt idx="15242">80000</cx:pt>
          <cx:pt idx="15243">150000</cx:pt>
          <cx:pt idx="15244">120000</cx:pt>
          <cx:pt idx="15245">70000</cx:pt>
          <cx:pt idx="15246">150000</cx:pt>
          <cx:pt idx="15247">80000</cx:pt>
          <cx:pt idx="15248">120000</cx:pt>
          <cx:pt idx="15249">170000</cx:pt>
          <cx:pt idx="15250">390000</cx:pt>
          <cx:pt idx="15251">50000</cx:pt>
          <cx:pt idx="15252">130000</cx:pt>
          <cx:pt idx="15253">220000</cx:pt>
          <cx:pt idx="15254">60000</cx:pt>
          <cx:pt idx="15255">400000</cx:pt>
          <cx:pt idx="15256">120000</cx:pt>
          <cx:pt idx="15257">160000</cx:pt>
          <cx:pt idx="15258">40000</cx:pt>
          <cx:pt idx="15259">60000</cx:pt>
          <cx:pt idx="15260">100000</cx:pt>
          <cx:pt idx="15261">120000</cx:pt>
          <cx:pt idx="15262">10000</cx:pt>
          <cx:pt idx="15263">70000</cx:pt>
          <cx:pt idx="15264">90000</cx:pt>
          <cx:pt idx="15265">160000</cx:pt>
          <cx:pt idx="15266">120000</cx:pt>
          <cx:pt idx="15267">150000</cx:pt>
          <cx:pt idx="15268">770000</cx:pt>
          <cx:pt idx="15269">60000</cx:pt>
          <cx:pt idx="15270">310000</cx:pt>
          <cx:pt idx="15271">130000</cx:pt>
          <cx:pt idx="15272">70000</cx:pt>
          <cx:pt idx="15273">30000</cx:pt>
          <cx:pt idx="15274">120000</cx:pt>
          <cx:pt idx="15275">50000</cx:pt>
          <cx:pt idx="15276">50000</cx:pt>
          <cx:pt idx="15277">190000</cx:pt>
          <cx:pt idx="15278">10000</cx:pt>
          <cx:pt idx="15279">300000</cx:pt>
          <cx:pt idx="15280">50000</cx:pt>
          <cx:pt idx="15281">40000</cx:pt>
          <cx:pt idx="15282">60000</cx:pt>
          <cx:pt idx="15283">10000</cx:pt>
          <cx:pt idx="15284">70000</cx:pt>
          <cx:pt idx="15285">290000</cx:pt>
          <cx:pt idx="15286">310000</cx:pt>
          <cx:pt idx="15287">80000</cx:pt>
          <cx:pt idx="15288">40000</cx:pt>
          <cx:pt idx="15289">50000</cx:pt>
          <cx:pt idx="15290">160000</cx:pt>
          <cx:pt idx="15291">170000</cx:pt>
          <cx:pt idx="15292">40000</cx:pt>
          <cx:pt idx="15293">70000</cx:pt>
          <cx:pt idx="15294">280000</cx:pt>
          <cx:pt idx="15295">200000</cx:pt>
          <cx:pt idx="15296">30000</cx:pt>
          <cx:pt idx="15297">140000</cx:pt>
          <cx:pt idx="15298">40000</cx:pt>
          <cx:pt idx="15299">140000</cx:pt>
          <cx:pt idx="15300">130000</cx:pt>
          <cx:pt idx="15301">60000</cx:pt>
          <cx:pt idx="15302">110000</cx:pt>
          <cx:pt idx="15303">270000</cx:pt>
          <cx:pt idx="15304">550000</cx:pt>
          <cx:pt idx="15305">240000</cx:pt>
          <cx:pt idx="15306">90000</cx:pt>
          <cx:pt idx="15307">100000</cx:pt>
          <cx:pt idx="15308">100000</cx:pt>
          <cx:pt idx="15309">70000</cx:pt>
          <cx:pt idx="15310">170000</cx:pt>
          <cx:pt idx="15311">60000</cx:pt>
          <cx:pt idx="15312">320000</cx:pt>
          <cx:pt idx="15313">80000</cx:pt>
          <cx:pt idx="15314">30000</cx:pt>
          <cx:pt idx="15315">160000</cx:pt>
          <cx:pt idx="15316">140000</cx:pt>
          <cx:pt idx="15317">180000</cx:pt>
          <cx:pt idx="15318">80000</cx:pt>
          <cx:pt idx="15319">330000</cx:pt>
          <cx:pt idx="15320">100000</cx:pt>
          <cx:pt idx="15321">80000</cx:pt>
          <cx:pt idx="15322">70000</cx:pt>
          <cx:pt idx="15323">120000</cx:pt>
          <cx:pt idx="15324">100000</cx:pt>
          <cx:pt idx="15325">110000</cx:pt>
          <cx:pt idx="15326">60000</cx:pt>
          <cx:pt idx="15327">90000</cx:pt>
          <cx:pt idx="15328">120000</cx:pt>
          <cx:pt idx="15329">60000</cx:pt>
          <cx:pt idx="15330">30000</cx:pt>
          <cx:pt idx="15331">340000</cx:pt>
          <cx:pt idx="15332">130000</cx:pt>
          <cx:pt idx="15333">190000</cx:pt>
          <cx:pt idx="15334">170000</cx:pt>
          <cx:pt idx="15335">120000</cx:pt>
          <cx:pt idx="15336">50000</cx:pt>
          <cx:pt idx="15337">100000</cx:pt>
          <cx:pt idx="15338">150000</cx:pt>
          <cx:pt idx="15339">70000</cx:pt>
          <cx:pt idx="15340">20000</cx:pt>
          <cx:pt idx="15341">30000</cx:pt>
          <cx:pt idx="15342">60000</cx:pt>
          <cx:pt idx="15343">80000</cx:pt>
          <cx:pt idx="15344">150000</cx:pt>
          <cx:pt idx="15345">20000</cx:pt>
          <cx:pt idx="15346">70000</cx:pt>
          <cx:pt idx="15347">60000</cx:pt>
          <cx:pt idx="15348">180000</cx:pt>
          <cx:pt idx="15349">80000</cx:pt>
          <cx:pt idx="15350">60000</cx:pt>
          <cx:pt idx="15351">60000</cx:pt>
          <cx:pt idx="15352">70000</cx:pt>
          <cx:pt idx="15353">180000</cx:pt>
          <cx:pt idx="15354">230000</cx:pt>
          <cx:pt idx="15355">100000</cx:pt>
          <cx:pt idx="15356">140000</cx:pt>
          <cx:pt idx="15357">80000</cx:pt>
          <cx:pt idx="15358">110000</cx:pt>
          <cx:pt idx="15359">220000</cx:pt>
          <cx:pt idx="15360">50000</cx:pt>
          <cx:pt idx="15361">70000</cx:pt>
          <cx:pt idx="15362">160000</cx:pt>
          <cx:pt idx="15363">80000</cx:pt>
          <cx:pt idx="15364">70000</cx:pt>
          <cx:pt idx="15365">70000</cx:pt>
          <cx:pt idx="15366">90000</cx:pt>
          <cx:pt idx="15367">120000</cx:pt>
          <cx:pt idx="15368">40000</cx:pt>
          <cx:pt idx="15369">40000</cx:pt>
          <cx:pt idx="15370">300000</cx:pt>
          <cx:pt idx="15371">60000</cx:pt>
          <cx:pt idx="15372">530000</cx:pt>
          <cx:pt idx="15373">170000</cx:pt>
          <cx:pt idx="15374">60000</cx:pt>
          <cx:pt idx="15375">70000</cx:pt>
          <cx:pt idx="15376">40000</cx:pt>
          <cx:pt idx="15377">580000</cx:pt>
          <cx:pt idx="15378">170000</cx:pt>
          <cx:pt idx="15379">110000</cx:pt>
          <cx:pt idx="15380">60000</cx:pt>
          <cx:pt idx="15381">330000</cx:pt>
          <cx:pt idx="15382">270000</cx:pt>
          <cx:pt idx="15383">190000</cx:pt>
          <cx:pt idx="15384">30000</cx:pt>
          <cx:pt idx="15385">190000</cx:pt>
          <cx:pt idx="15386">140000</cx:pt>
          <cx:pt idx="15387">200000</cx:pt>
          <cx:pt idx="15388">60000</cx:pt>
          <cx:pt idx="15389">80000</cx:pt>
          <cx:pt idx="15390">50000</cx:pt>
          <cx:pt idx="15391">70000</cx:pt>
          <cx:pt idx="15392">70000</cx:pt>
          <cx:pt idx="15393">90000</cx:pt>
          <cx:pt idx="15394">1320000</cx:pt>
          <cx:pt idx="15395">320000</cx:pt>
          <cx:pt idx="15396">50000</cx:pt>
          <cx:pt idx="15397">90000</cx:pt>
          <cx:pt idx="15398">20000</cx:pt>
          <cx:pt idx="15399">70000</cx:pt>
          <cx:pt idx="15400">50000</cx:pt>
          <cx:pt idx="15401">120000</cx:pt>
          <cx:pt idx="15402">220000</cx:pt>
          <cx:pt idx="15403">90000</cx:pt>
          <cx:pt idx="15404">60000</cx:pt>
          <cx:pt idx="15405">90000</cx:pt>
          <cx:pt idx="15406">80000</cx:pt>
          <cx:pt idx="15407">230000</cx:pt>
          <cx:pt idx="15408">110000</cx:pt>
          <cx:pt idx="15409">100000</cx:pt>
          <cx:pt idx="15410">230000</cx:pt>
          <cx:pt idx="15411">90000</cx:pt>
          <cx:pt idx="15412">100000</cx:pt>
          <cx:pt idx="15413">290000</cx:pt>
          <cx:pt idx="15414">110000</cx:pt>
          <cx:pt idx="15415">280000</cx:pt>
          <cx:pt idx="15416">70000</cx:pt>
          <cx:pt idx="15417">70000</cx:pt>
          <cx:pt idx="15418">70000</cx:pt>
          <cx:pt idx="15419">30000</cx:pt>
          <cx:pt idx="15420">130000</cx:pt>
          <cx:pt idx="15421">30000</cx:pt>
          <cx:pt idx="15422">80000</cx:pt>
          <cx:pt idx="15423">170000</cx:pt>
          <cx:pt idx="15424">210000</cx:pt>
          <cx:pt idx="15425">150000</cx:pt>
          <cx:pt idx="15426">620000</cx:pt>
          <cx:pt idx="15427">40000</cx:pt>
          <cx:pt idx="15428">130000</cx:pt>
          <cx:pt idx="15429">30000</cx:pt>
          <cx:pt idx="15430">160000</cx:pt>
          <cx:pt idx="15431">250000</cx:pt>
          <cx:pt idx="15432">60000</cx:pt>
          <cx:pt idx="15433">70000</cx:pt>
          <cx:pt idx="15434">130000</cx:pt>
          <cx:pt idx="15435">50000</cx:pt>
          <cx:pt idx="15436">70000</cx:pt>
          <cx:pt idx="15437">170000</cx:pt>
          <cx:pt idx="15438">380000</cx:pt>
          <cx:pt idx="15439">320000</cx:pt>
          <cx:pt idx="15440">50000</cx:pt>
          <cx:pt idx="15441">180000</cx:pt>
          <cx:pt idx="15442">120000</cx:pt>
          <cx:pt idx="15443">250000</cx:pt>
          <cx:pt idx="15444">100000</cx:pt>
          <cx:pt idx="15445">50000</cx:pt>
          <cx:pt idx="15446">230000</cx:pt>
          <cx:pt idx="15447">10000</cx:pt>
          <cx:pt idx="15448">70000</cx:pt>
          <cx:pt idx="15449">200000</cx:pt>
          <cx:pt idx="15450">270000</cx:pt>
          <cx:pt idx="15451">210000</cx:pt>
          <cx:pt idx="15452">190000</cx:pt>
          <cx:pt idx="15453">200000</cx:pt>
          <cx:pt idx="15454">310000</cx:pt>
          <cx:pt idx="15455">70000</cx:pt>
          <cx:pt idx="15456">90000</cx:pt>
          <cx:pt idx="15457">90000</cx:pt>
          <cx:pt idx="15458">130000</cx:pt>
          <cx:pt idx="15459">60000</cx:pt>
          <cx:pt idx="15460">140000</cx:pt>
          <cx:pt idx="15461">100000</cx:pt>
          <cx:pt idx="15462">200000</cx:pt>
          <cx:pt idx="15463">70000</cx:pt>
          <cx:pt idx="15464">20000</cx:pt>
          <cx:pt idx="15465">60000</cx:pt>
          <cx:pt idx="15466">30000</cx:pt>
          <cx:pt idx="15467">60000</cx:pt>
          <cx:pt idx="15468">90000</cx:pt>
          <cx:pt idx="15469">210000</cx:pt>
          <cx:pt idx="15470">70000</cx:pt>
          <cx:pt idx="15471">110000</cx:pt>
          <cx:pt idx="15472">400000</cx:pt>
          <cx:pt idx="15473">60000</cx:pt>
          <cx:pt idx="15474">70000</cx:pt>
          <cx:pt idx="15475">10000</cx:pt>
          <cx:pt idx="15476">40000</cx:pt>
          <cx:pt idx="15477">50000</cx:pt>
          <cx:pt idx="15478">140000</cx:pt>
          <cx:pt idx="15479">150000</cx:pt>
          <cx:pt idx="15480">140000</cx:pt>
          <cx:pt idx="15481">270000</cx:pt>
          <cx:pt idx="15482">40000</cx:pt>
          <cx:pt idx="15483">120000</cx:pt>
          <cx:pt idx="15484">50000</cx:pt>
          <cx:pt idx="15485">30000</cx:pt>
          <cx:pt idx="15486">80000</cx:pt>
          <cx:pt idx="15487">170000</cx:pt>
          <cx:pt idx="15488">90000</cx:pt>
          <cx:pt idx="15489">140000</cx:pt>
          <cx:pt idx="15490">180000</cx:pt>
          <cx:pt idx="15491">60000</cx:pt>
          <cx:pt idx="15492">160000</cx:pt>
          <cx:pt idx="15493">190000</cx:pt>
          <cx:pt idx="15494">40000</cx:pt>
          <cx:pt idx="15495">310000</cx:pt>
          <cx:pt idx="15496">30000</cx:pt>
          <cx:pt idx="15497">80000</cx:pt>
          <cx:pt idx="15498">520000</cx:pt>
          <cx:pt idx="15499">190000</cx:pt>
          <cx:pt idx="15500">150000</cx:pt>
          <cx:pt idx="15501">150000</cx:pt>
          <cx:pt idx="15502">10000</cx:pt>
          <cx:pt idx="15503">120000</cx:pt>
          <cx:pt idx="15504">150000</cx:pt>
          <cx:pt idx="15505">90000</cx:pt>
          <cx:pt idx="15506">110000</cx:pt>
          <cx:pt idx="15507">60000</cx:pt>
          <cx:pt idx="15508">170000</cx:pt>
          <cx:pt idx="15509">110000</cx:pt>
          <cx:pt idx="15510">380000</cx:pt>
          <cx:pt idx="15511">60000</cx:pt>
          <cx:pt idx="15512">130000</cx:pt>
          <cx:pt idx="15513">60000</cx:pt>
          <cx:pt idx="15514">570000</cx:pt>
          <cx:pt idx="15515">110000</cx:pt>
          <cx:pt idx="15516">210000</cx:pt>
          <cx:pt idx="15517">230000</cx:pt>
          <cx:pt idx="15518">250000</cx:pt>
          <cx:pt idx="15519">430000</cx:pt>
          <cx:pt idx="15520">60000</cx:pt>
          <cx:pt idx="15521">80000</cx:pt>
          <cx:pt idx="15522">100000</cx:pt>
          <cx:pt idx="15523">100000</cx:pt>
          <cx:pt idx="15524">120000</cx:pt>
          <cx:pt idx="15525">50000</cx:pt>
          <cx:pt idx="15526">460000</cx:pt>
          <cx:pt idx="15527">110000</cx:pt>
          <cx:pt idx="15528">100000</cx:pt>
          <cx:pt idx="15529">60000</cx:pt>
          <cx:pt idx="15530">90000</cx:pt>
          <cx:pt idx="15531">60000</cx:pt>
          <cx:pt idx="15532">60000</cx:pt>
          <cx:pt idx="15533">90000</cx:pt>
          <cx:pt idx="15534">130000</cx:pt>
          <cx:pt idx="15535">100000</cx:pt>
          <cx:pt idx="15536">60000</cx:pt>
          <cx:pt idx="15537">70000</cx:pt>
          <cx:pt idx="15538">340000</cx:pt>
          <cx:pt idx="15539">80000</cx:pt>
          <cx:pt idx="15540">140000</cx:pt>
          <cx:pt idx="15541">150000</cx:pt>
          <cx:pt idx="15542">150000</cx:pt>
          <cx:pt idx="15543">240000</cx:pt>
          <cx:pt idx="15544">250000</cx:pt>
          <cx:pt idx="15545">170000</cx:pt>
          <cx:pt idx="15546">390000</cx:pt>
          <cx:pt idx="15547">460000</cx:pt>
          <cx:pt idx="15548">120000</cx:pt>
          <cx:pt idx="15549">210000</cx:pt>
          <cx:pt idx="15550">120000</cx:pt>
          <cx:pt idx="15551">60000</cx:pt>
          <cx:pt idx="15552">100000</cx:pt>
          <cx:pt idx="15553">180000</cx:pt>
          <cx:pt idx="15554">330000</cx:pt>
          <cx:pt idx="15555">60000</cx:pt>
          <cx:pt idx="15556">60000</cx:pt>
          <cx:pt idx="15557">50000</cx:pt>
          <cx:pt idx="15558">170000</cx:pt>
          <cx:pt idx="15559">60000</cx:pt>
          <cx:pt idx="15560">300000</cx:pt>
          <cx:pt idx="15561">90000</cx:pt>
          <cx:pt idx="15562">60000</cx:pt>
          <cx:pt idx="15563">120000</cx:pt>
          <cx:pt idx="15564">220000</cx:pt>
          <cx:pt idx="15565">170000</cx:pt>
          <cx:pt idx="15566">110000</cx:pt>
          <cx:pt idx="15567">80000</cx:pt>
          <cx:pt idx="15568">100000</cx:pt>
          <cx:pt idx="15569">80000</cx:pt>
          <cx:pt idx="15570">90000</cx:pt>
          <cx:pt idx="15571">50000</cx:pt>
          <cx:pt idx="15572">220000</cx:pt>
          <cx:pt idx="15573">80000</cx:pt>
          <cx:pt idx="15574">50000</cx:pt>
          <cx:pt idx="15575">240000</cx:pt>
          <cx:pt idx="15576">180000</cx:pt>
          <cx:pt idx="15577">180000</cx:pt>
          <cx:pt idx="15578">170000</cx:pt>
          <cx:pt idx="15579">100000</cx:pt>
          <cx:pt idx="15580">100000</cx:pt>
          <cx:pt idx="15581">130000</cx:pt>
          <cx:pt idx="15582">180000</cx:pt>
          <cx:pt idx="15583">80000</cx:pt>
          <cx:pt idx="15584">60000</cx:pt>
          <cx:pt idx="15585">850000</cx:pt>
          <cx:pt idx="15586">70000</cx:pt>
          <cx:pt idx="15587">90000</cx:pt>
          <cx:pt idx="15588">200000</cx:pt>
          <cx:pt idx="15589">190000</cx:pt>
          <cx:pt idx="15590">270000</cx:pt>
          <cx:pt idx="15591">60000</cx:pt>
          <cx:pt idx="15592">290000</cx:pt>
          <cx:pt idx="15593">90000</cx:pt>
          <cx:pt idx="15594">150000</cx:pt>
          <cx:pt idx="15595">110000</cx:pt>
          <cx:pt idx="15596">90000</cx:pt>
          <cx:pt idx="15597">90000</cx:pt>
          <cx:pt idx="15598">80000</cx:pt>
          <cx:pt idx="15599">40000</cx:pt>
          <cx:pt idx="15600">80000</cx:pt>
          <cx:pt idx="15601">790000</cx:pt>
          <cx:pt idx="15602">40000</cx:pt>
          <cx:pt idx="15603">130000</cx:pt>
          <cx:pt idx="15604">60000</cx:pt>
          <cx:pt idx="15605">80000</cx:pt>
          <cx:pt idx="15606">390000</cx:pt>
          <cx:pt idx="15607">290000</cx:pt>
          <cx:pt idx="15608">230000</cx:pt>
          <cx:pt idx="15609">80000</cx:pt>
          <cx:pt idx="15610">60000</cx:pt>
          <cx:pt idx="15611">90000</cx:pt>
          <cx:pt idx="15612">80000</cx:pt>
          <cx:pt idx="15613">420000</cx:pt>
          <cx:pt idx="15614">220000</cx:pt>
          <cx:pt idx="15615">210000</cx:pt>
          <cx:pt idx="15616">60000</cx:pt>
          <cx:pt idx="15617">290000</cx:pt>
          <cx:pt idx="15618">50000</cx:pt>
          <cx:pt idx="15619">310000</cx:pt>
          <cx:pt idx="15620">20000</cx:pt>
          <cx:pt idx="15621">470000</cx:pt>
          <cx:pt idx="15622">90000</cx:pt>
          <cx:pt idx="15623">140000</cx:pt>
          <cx:pt idx="15624">120000</cx:pt>
          <cx:pt idx="15625">210000</cx:pt>
          <cx:pt idx="15626">60000</cx:pt>
          <cx:pt idx="15627">440000</cx:pt>
          <cx:pt idx="15628">130000</cx:pt>
          <cx:pt idx="15629">290000</cx:pt>
          <cx:pt idx="15630">130000</cx:pt>
          <cx:pt idx="15631">30000</cx:pt>
          <cx:pt idx="15632">220000</cx:pt>
          <cx:pt idx="15633">450000</cx:pt>
          <cx:pt idx="15634">730000</cx:pt>
          <cx:pt idx="15635">210000</cx:pt>
          <cx:pt idx="15636">70000</cx:pt>
          <cx:pt idx="15637">50000</cx:pt>
          <cx:pt idx="15638">90000</cx:pt>
          <cx:pt idx="15639">110000</cx:pt>
          <cx:pt idx="15640">190000</cx:pt>
          <cx:pt idx="15641">410000</cx:pt>
          <cx:pt idx="15642">80000</cx:pt>
          <cx:pt idx="15643">270000</cx:pt>
          <cx:pt idx="15644">310000</cx:pt>
          <cx:pt idx="15645">390000</cx:pt>
          <cx:pt idx="15646">50000</cx:pt>
          <cx:pt idx="15647">700000</cx:pt>
          <cx:pt idx="15648">70000</cx:pt>
          <cx:pt idx="15649">510000</cx:pt>
          <cx:pt idx="15650">150000</cx:pt>
          <cx:pt idx="15651">180000</cx:pt>
          <cx:pt idx="15652">190000</cx:pt>
          <cx:pt idx="15653">140000</cx:pt>
          <cx:pt idx="15654">170000</cx:pt>
          <cx:pt idx="15655">80000</cx:pt>
          <cx:pt idx="15656">260000</cx:pt>
          <cx:pt idx="15657">110000</cx:pt>
          <cx:pt idx="15658">180000</cx:pt>
          <cx:pt idx="15659">40000</cx:pt>
          <cx:pt idx="15660">70000</cx:pt>
          <cx:pt idx="15661">170000</cx:pt>
          <cx:pt idx="15662">140000</cx:pt>
          <cx:pt idx="15663">90000</cx:pt>
          <cx:pt idx="15664">180000</cx:pt>
          <cx:pt idx="15665">180000</cx:pt>
          <cx:pt idx="15666">60000</cx:pt>
          <cx:pt idx="15667">10000</cx:pt>
          <cx:pt idx="15668">120000</cx:pt>
          <cx:pt idx="15669">90000</cx:pt>
          <cx:pt idx="15670">190000</cx:pt>
          <cx:pt idx="15671">240000</cx:pt>
          <cx:pt idx="15672">180000</cx:pt>
          <cx:pt idx="15673">170000</cx:pt>
          <cx:pt idx="15674">210000</cx:pt>
          <cx:pt idx="15675">250000</cx:pt>
          <cx:pt idx="15676">410000</cx:pt>
          <cx:pt idx="15677">120000</cx:pt>
          <cx:pt idx="15678">50000</cx:pt>
          <cx:pt idx="15679">10000</cx:pt>
          <cx:pt idx="15680">110000</cx:pt>
          <cx:pt idx="15681">20000</cx:pt>
          <cx:pt idx="15682">250000</cx:pt>
          <cx:pt idx="15683">70000</cx:pt>
          <cx:pt idx="15684">60000</cx:pt>
          <cx:pt idx="15685">320000</cx:pt>
          <cx:pt idx="15686">120000</cx:pt>
          <cx:pt idx="15687">210000</cx:pt>
          <cx:pt idx="15688">80000</cx:pt>
          <cx:pt idx="15689">190000</cx:pt>
          <cx:pt idx="15690">130000</cx:pt>
          <cx:pt idx="15691">110000</cx:pt>
          <cx:pt idx="15692">150000</cx:pt>
          <cx:pt idx="15693">200000</cx:pt>
          <cx:pt idx="15694">180000</cx:pt>
          <cx:pt idx="15695">60000</cx:pt>
          <cx:pt idx="15696">40000</cx:pt>
          <cx:pt idx="15697">180000</cx:pt>
          <cx:pt idx="15698">70000</cx:pt>
          <cx:pt idx="15699">60000</cx:pt>
          <cx:pt idx="15700">40000</cx:pt>
          <cx:pt idx="15701">270000</cx:pt>
          <cx:pt idx="15702">240000</cx:pt>
          <cx:pt idx="15703">50000</cx:pt>
          <cx:pt idx="15704">30000</cx:pt>
          <cx:pt idx="15705">690000</cx:pt>
          <cx:pt idx="15706">130000</cx:pt>
          <cx:pt idx="15707">110000</cx:pt>
          <cx:pt idx="15708">70000</cx:pt>
          <cx:pt idx="15709">140000</cx:pt>
          <cx:pt idx="15710">240000</cx:pt>
          <cx:pt idx="15711">100000</cx:pt>
          <cx:pt idx="15712">310000</cx:pt>
          <cx:pt idx="15713">380000</cx:pt>
          <cx:pt idx="15714">70000</cx:pt>
          <cx:pt idx="15715">260000</cx:pt>
          <cx:pt idx="15716">580000</cx:pt>
          <cx:pt idx="15717">540000</cx:pt>
          <cx:pt idx="15718">100000</cx:pt>
          <cx:pt idx="15719">10000</cx:pt>
          <cx:pt idx="15720">200000</cx:pt>
          <cx:pt idx="15721">60000</cx:pt>
          <cx:pt idx="15722">190000</cx:pt>
          <cx:pt idx="15723">110000</cx:pt>
          <cx:pt idx="15724">80000</cx:pt>
          <cx:pt idx="15725">400000</cx:pt>
          <cx:pt idx="15726">80000</cx:pt>
          <cx:pt idx="15727">330000</cx:pt>
          <cx:pt idx="15728">440000</cx:pt>
          <cx:pt idx="15729">150000</cx:pt>
          <cx:pt idx="15730">80000</cx:pt>
          <cx:pt idx="15731">240000</cx:pt>
          <cx:pt idx="15732">190000</cx:pt>
          <cx:pt idx="15733">350000</cx:pt>
          <cx:pt idx="15734">320000</cx:pt>
          <cx:pt idx="15735">100000</cx:pt>
          <cx:pt idx="15736">140000</cx:pt>
          <cx:pt idx="15737">170000</cx:pt>
          <cx:pt idx="15738">190000</cx:pt>
          <cx:pt idx="15739">240000</cx:pt>
          <cx:pt idx="15740">50000</cx:pt>
          <cx:pt idx="15741">50000</cx:pt>
          <cx:pt idx="15742">170000</cx:pt>
          <cx:pt idx="15743">20000</cx:pt>
          <cx:pt idx="15744">140000</cx:pt>
          <cx:pt idx="15745">200000</cx:pt>
          <cx:pt idx="15746">160000</cx:pt>
          <cx:pt idx="15747">70000</cx:pt>
          <cx:pt idx="15748">110000</cx:pt>
          <cx:pt idx="15749">90000</cx:pt>
          <cx:pt idx="15750">90000</cx:pt>
          <cx:pt idx="15751">240000</cx:pt>
          <cx:pt idx="15752">250000</cx:pt>
          <cx:pt idx="15753">110000</cx:pt>
          <cx:pt idx="15754">360000</cx:pt>
          <cx:pt idx="15755">170000</cx:pt>
          <cx:pt idx="15756">20000</cx:pt>
          <cx:pt idx="15757">170000</cx:pt>
          <cx:pt idx="15758">730000</cx:pt>
          <cx:pt idx="15759">250000</cx:pt>
          <cx:pt idx="15760">780000</cx:pt>
          <cx:pt idx="15761">450000</cx:pt>
          <cx:pt idx="15762">80000</cx:pt>
          <cx:pt idx="15763">510000</cx:pt>
          <cx:pt idx="15764">60000</cx:pt>
          <cx:pt idx="15765">680000</cx:pt>
          <cx:pt idx="15766">110000</cx:pt>
          <cx:pt idx="15767">190000</cx:pt>
          <cx:pt idx="15768">50000</cx:pt>
          <cx:pt idx="15769">260000</cx:pt>
          <cx:pt idx="15770">110000</cx:pt>
          <cx:pt idx="15771">120000</cx:pt>
          <cx:pt idx="15772">180000</cx:pt>
          <cx:pt idx="15773">220000</cx:pt>
          <cx:pt idx="15774">50000</cx:pt>
          <cx:pt idx="15775">110000</cx:pt>
          <cx:pt idx="15776">270000</cx:pt>
          <cx:pt idx="15777">80000</cx:pt>
          <cx:pt idx="15778">250000</cx:pt>
          <cx:pt idx="15779">290000</cx:pt>
          <cx:pt idx="15780">170000</cx:pt>
          <cx:pt idx="15781">70000</cx:pt>
          <cx:pt idx="15782">240000</cx:pt>
          <cx:pt idx="15783">160000</cx:pt>
          <cx:pt idx="15784">70000</cx:pt>
          <cx:pt idx="15785">310000</cx:pt>
          <cx:pt idx="15786">180000</cx:pt>
          <cx:pt idx="15787">180000</cx:pt>
          <cx:pt idx="15788">290000</cx:pt>
          <cx:pt idx="15789">80000</cx:pt>
          <cx:pt idx="15790">160000</cx:pt>
          <cx:pt idx="15791">50000</cx:pt>
          <cx:pt idx="15792">130000</cx:pt>
          <cx:pt idx="15793">40000</cx:pt>
          <cx:pt idx="15794">90000</cx:pt>
          <cx:pt idx="15795">60000</cx:pt>
          <cx:pt idx="15796">20000</cx:pt>
          <cx:pt idx="15797">90000</cx:pt>
          <cx:pt idx="15798">180000</cx:pt>
          <cx:pt idx="15799">290000</cx:pt>
          <cx:pt idx="15800">470000</cx:pt>
          <cx:pt idx="15801">170000</cx:pt>
          <cx:pt idx="15802">170000</cx:pt>
          <cx:pt idx="15803">40000</cx:pt>
          <cx:pt idx="15804">660000</cx:pt>
          <cx:pt idx="15805">40000</cx:pt>
          <cx:pt idx="15806">30000</cx:pt>
          <cx:pt idx="15807">130000</cx:pt>
          <cx:pt idx="15808">70000</cx:pt>
          <cx:pt idx="15809">60000</cx:pt>
          <cx:pt idx="15810">60000</cx:pt>
          <cx:pt idx="15811">30000</cx:pt>
          <cx:pt idx="15812">420000</cx:pt>
          <cx:pt idx="15813">60000</cx:pt>
          <cx:pt idx="15814">70000</cx:pt>
          <cx:pt idx="15815">360000</cx:pt>
          <cx:pt idx="15816">10000</cx:pt>
          <cx:pt idx="15817">160000</cx:pt>
          <cx:pt idx="15818">230000</cx:pt>
          <cx:pt idx="15819">20000</cx:pt>
          <cx:pt idx="15820">110000</cx:pt>
          <cx:pt idx="15821">130000</cx:pt>
          <cx:pt idx="15822">100000</cx:pt>
          <cx:pt idx="15823">80000</cx:pt>
          <cx:pt idx="15824">40000</cx:pt>
          <cx:pt idx="15825">60000</cx:pt>
          <cx:pt idx="15826">80000</cx:pt>
          <cx:pt idx="15827">30000</cx:pt>
          <cx:pt idx="15828">100000</cx:pt>
          <cx:pt idx="15829">280000</cx:pt>
          <cx:pt idx="15830">60000</cx:pt>
          <cx:pt idx="15831">50000</cx:pt>
          <cx:pt idx="15832">60000</cx:pt>
          <cx:pt idx="15833">290000</cx:pt>
          <cx:pt idx="15834">80000</cx:pt>
          <cx:pt idx="15835">140000</cx:pt>
          <cx:pt idx="15836">70000</cx:pt>
          <cx:pt idx="15837">360000</cx:pt>
          <cx:pt idx="15838">50000</cx:pt>
          <cx:pt idx="15839">60000</cx:pt>
          <cx:pt idx="15840">320000</cx:pt>
          <cx:pt idx="15841">200000</cx:pt>
          <cx:pt idx="15842">340000</cx:pt>
          <cx:pt idx="15843">60000</cx:pt>
          <cx:pt idx="15844">50000</cx:pt>
          <cx:pt idx="15845">90000</cx:pt>
          <cx:pt idx="15846">60000</cx:pt>
          <cx:pt idx="15847">260000</cx:pt>
          <cx:pt idx="15848">80000</cx:pt>
          <cx:pt idx="15849">60000</cx:pt>
          <cx:pt idx="15850">220000</cx:pt>
          <cx:pt idx="15851">150000</cx:pt>
          <cx:pt idx="15852">80000</cx:pt>
          <cx:pt idx="15853">100000</cx:pt>
          <cx:pt idx="15854">140000</cx:pt>
          <cx:pt idx="15855">110000</cx:pt>
          <cx:pt idx="15856">80000</cx:pt>
          <cx:pt idx="15857">80000</cx:pt>
          <cx:pt idx="15858">70000</cx:pt>
          <cx:pt idx="15859">400000</cx:pt>
          <cx:pt idx="15860">60000</cx:pt>
          <cx:pt idx="15861">150000</cx:pt>
          <cx:pt idx="15862">140000</cx:pt>
          <cx:pt idx="15863">110000</cx:pt>
          <cx:pt idx="15864">50000</cx:pt>
          <cx:pt idx="15865">70000</cx:pt>
          <cx:pt idx="15866">360000</cx:pt>
          <cx:pt idx="15867">70000</cx:pt>
          <cx:pt idx="15868">240000</cx:pt>
          <cx:pt idx="15869">190000</cx:pt>
          <cx:pt idx="15870">250000</cx:pt>
          <cx:pt idx="15871">50000</cx:pt>
          <cx:pt idx="15872">70000</cx:pt>
          <cx:pt idx="15873">310000</cx:pt>
          <cx:pt idx="15874">350000</cx:pt>
          <cx:pt idx="15875">250000</cx:pt>
          <cx:pt idx="15876">130000</cx:pt>
          <cx:pt idx="15877">140000</cx:pt>
          <cx:pt idx="15878">50000</cx:pt>
          <cx:pt idx="15879">260000</cx:pt>
          <cx:pt idx="15880">270000</cx:pt>
          <cx:pt idx="15881">110000</cx:pt>
          <cx:pt idx="15882">230000</cx:pt>
          <cx:pt idx="15883">210000</cx:pt>
          <cx:pt idx="15884">130000</cx:pt>
          <cx:pt idx="15885">100000</cx:pt>
          <cx:pt idx="15886">60000</cx:pt>
          <cx:pt idx="15887">100000</cx:pt>
          <cx:pt idx="15888">110000</cx:pt>
          <cx:pt idx="15889">30000</cx:pt>
          <cx:pt idx="15890">440000</cx:pt>
          <cx:pt idx="15891">100000</cx:pt>
          <cx:pt idx="15892">150000</cx:pt>
          <cx:pt idx="15893">120000</cx:pt>
          <cx:pt idx="15894">70000</cx:pt>
          <cx:pt idx="15895">90000</cx:pt>
          <cx:pt idx="15896">120000</cx:pt>
          <cx:pt idx="15897">90000</cx:pt>
          <cx:pt idx="15898">40000</cx:pt>
          <cx:pt idx="15899">100000</cx:pt>
          <cx:pt idx="15900">150000</cx:pt>
          <cx:pt idx="15901">40000</cx:pt>
          <cx:pt idx="15902">100000</cx:pt>
          <cx:pt idx="15903">20000</cx:pt>
          <cx:pt idx="15904">140000</cx:pt>
          <cx:pt idx="15905">100000</cx:pt>
          <cx:pt idx="15906">50000</cx:pt>
          <cx:pt idx="15907">80000</cx:pt>
          <cx:pt idx="15908">170000</cx:pt>
          <cx:pt idx="15909">180000</cx:pt>
          <cx:pt idx="15910">90000</cx:pt>
          <cx:pt idx="15911">70000</cx:pt>
          <cx:pt idx="15912">280000</cx:pt>
          <cx:pt idx="15913">110000</cx:pt>
          <cx:pt idx="15914">160000</cx:pt>
          <cx:pt idx="15915">70000</cx:pt>
          <cx:pt idx="15916">60000</cx:pt>
          <cx:pt idx="15917">120000</cx:pt>
          <cx:pt idx="15918">120000</cx:pt>
          <cx:pt idx="15919">140000</cx:pt>
          <cx:pt idx="15920">170000</cx:pt>
          <cx:pt idx="15921">80000</cx:pt>
          <cx:pt idx="15922">100000</cx:pt>
          <cx:pt idx="15923">240000</cx:pt>
          <cx:pt idx="15924">20000</cx:pt>
          <cx:pt idx="15925">90000</cx:pt>
          <cx:pt idx="15926">80000</cx:pt>
          <cx:pt idx="15927">60000</cx:pt>
          <cx:pt idx="15928">80000</cx:pt>
          <cx:pt idx="15929">120000</cx:pt>
          <cx:pt idx="15930">60000</cx:pt>
          <cx:pt idx="15931">160000</cx:pt>
          <cx:pt idx="15932">300000</cx:pt>
          <cx:pt idx="15933">40000</cx:pt>
          <cx:pt idx="15934">80000</cx:pt>
          <cx:pt idx="15935">310000</cx:pt>
          <cx:pt idx="15936">150000</cx:pt>
          <cx:pt idx="15937">190000</cx:pt>
          <cx:pt idx="15938">120000</cx:pt>
          <cx:pt idx="15939">180000</cx:pt>
          <cx:pt idx="15940">170000</cx:pt>
          <cx:pt idx="15941">180000</cx:pt>
          <cx:pt idx="15942">40000</cx:pt>
          <cx:pt idx="15943">330000</cx:pt>
          <cx:pt idx="15944">100000</cx:pt>
          <cx:pt idx="15945">310000</cx:pt>
          <cx:pt idx="15946">180000</cx:pt>
          <cx:pt idx="15947">50000</cx:pt>
          <cx:pt idx="15948">130000</cx:pt>
          <cx:pt idx="15949">120000</cx:pt>
          <cx:pt idx="15950">70000</cx:pt>
          <cx:pt idx="15951">30000</cx:pt>
          <cx:pt idx="15952">70000</cx:pt>
          <cx:pt idx="15953">70000</cx:pt>
          <cx:pt idx="15954">60000</cx:pt>
          <cx:pt idx="15955">60000</cx:pt>
          <cx:pt idx="15956">210000</cx:pt>
          <cx:pt idx="15957">590000</cx:pt>
          <cx:pt idx="15958">210000</cx:pt>
          <cx:pt idx="15959">330000</cx:pt>
          <cx:pt idx="15960">410000</cx:pt>
          <cx:pt idx="15961">300000</cx:pt>
          <cx:pt idx="15962">220000</cx:pt>
          <cx:pt idx="15963">80000</cx:pt>
          <cx:pt idx="15964">60000</cx:pt>
          <cx:pt idx="15965">60000</cx:pt>
          <cx:pt idx="15966">390000</cx:pt>
          <cx:pt idx="15967">260000</cx:pt>
          <cx:pt idx="15968">160000</cx:pt>
          <cx:pt idx="15969">120000</cx:pt>
          <cx:pt idx="15970">140000</cx:pt>
          <cx:pt idx="15971">140000</cx:pt>
          <cx:pt idx="15972">60000</cx:pt>
          <cx:pt idx="15973">390000</cx:pt>
          <cx:pt idx="15974">60000</cx:pt>
          <cx:pt idx="15975">490000</cx:pt>
          <cx:pt idx="15976">190000</cx:pt>
          <cx:pt idx="15977">90000</cx:pt>
          <cx:pt idx="15978">60000</cx:pt>
          <cx:pt idx="15979">100000</cx:pt>
          <cx:pt idx="15980">190000</cx:pt>
          <cx:pt idx="15981">180000</cx:pt>
          <cx:pt idx="15982">70000</cx:pt>
          <cx:pt idx="15983">60000</cx:pt>
          <cx:pt idx="15984">20000</cx:pt>
          <cx:pt idx="15985">140000</cx:pt>
          <cx:pt idx="15986">60000</cx:pt>
          <cx:pt idx="15987">70000</cx:pt>
          <cx:pt idx="15988">60000</cx:pt>
          <cx:pt idx="15989">70000</cx:pt>
          <cx:pt idx="15990">80000</cx:pt>
          <cx:pt idx="15991">180000</cx:pt>
          <cx:pt idx="15992">200000</cx:pt>
          <cx:pt idx="15993">290000</cx:pt>
          <cx:pt idx="15994">60000</cx:pt>
          <cx:pt idx="15995">140000</cx:pt>
          <cx:pt idx="15996">180000</cx:pt>
          <cx:pt idx="15997">230000</cx:pt>
          <cx:pt idx="15998">440000</cx:pt>
          <cx:pt idx="15999">60000</cx:pt>
          <cx:pt idx="16000">80000</cx:pt>
          <cx:pt idx="16001">170000</cx:pt>
          <cx:pt idx="16002">50000</cx:pt>
          <cx:pt idx="16003">60000</cx:pt>
          <cx:pt idx="16004">150000</cx:pt>
          <cx:pt idx="16005">140000</cx:pt>
          <cx:pt idx="16006">270000</cx:pt>
          <cx:pt idx="16007">30000</cx:pt>
          <cx:pt idx="16008">100000</cx:pt>
          <cx:pt idx="16009">150000</cx:pt>
          <cx:pt idx="16010">140000</cx:pt>
          <cx:pt idx="16011">110000</cx:pt>
          <cx:pt idx="16012">230000</cx:pt>
          <cx:pt idx="16013">110000</cx:pt>
          <cx:pt idx="16014">160000</cx:pt>
          <cx:pt idx="16015">10000</cx:pt>
          <cx:pt idx="16016">60000</cx:pt>
          <cx:pt idx="16017">160000</cx:pt>
          <cx:pt idx="16018">210000</cx:pt>
          <cx:pt idx="16019">150000</cx:pt>
          <cx:pt idx="16020">40000</cx:pt>
          <cx:pt idx="16021">60000</cx:pt>
          <cx:pt idx="16022">40000</cx:pt>
          <cx:pt idx="16023">200000</cx:pt>
          <cx:pt idx="16024">150000</cx:pt>
          <cx:pt idx="16025">330000</cx:pt>
          <cx:pt idx="16026">10000</cx:pt>
          <cx:pt idx="16027">60000</cx:pt>
          <cx:pt idx="16028">110000</cx:pt>
          <cx:pt idx="16029">190000</cx:pt>
          <cx:pt idx="16030">100000</cx:pt>
          <cx:pt idx="16031">120000</cx:pt>
          <cx:pt idx="16032">500000</cx:pt>
          <cx:pt idx="16033">240000</cx:pt>
          <cx:pt idx="16034">70000</cx:pt>
          <cx:pt idx="16035">70000</cx:pt>
          <cx:pt idx="16036">60000</cx:pt>
          <cx:pt idx="16037">10000</cx:pt>
          <cx:pt idx="16038">70000</cx:pt>
          <cx:pt idx="16039">100000</cx:pt>
          <cx:pt idx="16040">90000</cx:pt>
          <cx:pt idx="16041">120000</cx:pt>
          <cx:pt idx="16042">70000</cx:pt>
          <cx:pt idx="16043">60000</cx:pt>
          <cx:pt idx="16044">70000</cx:pt>
          <cx:pt idx="16045">80000</cx:pt>
          <cx:pt idx="16046">40000</cx:pt>
          <cx:pt idx="16047">20000</cx:pt>
          <cx:pt idx="16048">120000</cx:pt>
          <cx:pt idx="16049">40000</cx:pt>
          <cx:pt idx="16050">60000</cx:pt>
          <cx:pt idx="16051">90000</cx:pt>
          <cx:pt idx="16052">110000</cx:pt>
          <cx:pt idx="16053">70000</cx:pt>
          <cx:pt idx="16054">140000</cx:pt>
          <cx:pt idx="16055">20000</cx:pt>
          <cx:pt idx="16056">120000</cx:pt>
          <cx:pt idx="16057">80000</cx:pt>
          <cx:pt idx="16058">70000</cx:pt>
          <cx:pt idx="16059">140000</cx:pt>
          <cx:pt idx="16060">390000</cx:pt>
          <cx:pt idx="16061">70000</cx:pt>
          <cx:pt idx="16062">170000</cx:pt>
          <cx:pt idx="16063">150000</cx:pt>
          <cx:pt idx="16064">290000</cx:pt>
          <cx:pt idx="16065">40000</cx:pt>
          <cx:pt idx="16066">60000</cx:pt>
          <cx:pt idx="16067">90000</cx:pt>
          <cx:pt idx="16068">110000</cx:pt>
          <cx:pt idx="16069">140000</cx:pt>
          <cx:pt idx="16070">90000</cx:pt>
          <cx:pt idx="16071">50000</cx:pt>
          <cx:pt idx="16072">150000</cx:pt>
          <cx:pt idx="16073">60000</cx:pt>
          <cx:pt idx="16074">300000</cx:pt>
          <cx:pt idx="16075">60000</cx:pt>
          <cx:pt idx="16076">60000</cx:pt>
          <cx:pt idx="16077">50000</cx:pt>
          <cx:pt idx="16078">100000</cx:pt>
          <cx:pt idx="16079">60000</cx:pt>
          <cx:pt idx="16080">390000</cx:pt>
          <cx:pt idx="16081">50000</cx:pt>
          <cx:pt idx="16082">130000</cx:pt>
          <cx:pt idx="16083">120000</cx:pt>
          <cx:pt idx="16084">180000</cx:pt>
          <cx:pt idx="16085">150000</cx:pt>
          <cx:pt idx="16086">60000</cx:pt>
          <cx:pt idx="16087">240000</cx:pt>
          <cx:pt idx="16088">100000</cx:pt>
          <cx:pt idx="16089">80000</cx:pt>
          <cx:pt idx="16090">90000</cx:pt>
          <cx:pt idx="16091">110000</cx:pt>
          <cx:pt idx="16092">90000</cx:pt>
          <cx:pt idx="16093">100000</cx:pt>
          <cx:pt idx="16094">340000</cx:pt>
          <cx:pt idx="16095">160000</cx:pt>
          <cx:pt idx="16096">120000</cx:pt>
          <cx:pt idx="16097">90000</cx:pt>
          <cx:pt idx="16098">90000</cx:pt>
          <cx:pt idx="16099">60000</cx:pt>
          <cx:pt idx="16100">80000</cx:pt>
          <cx:pt idx="16101">780000</cx:pt>
          <cx:pt idx="16102">90000</cx:pt>
          <cx:pt idx="16103">90000</cx:pt>
          <cx:pt idx="16104">90000</cx:pt>
          <cx:pt idx="16105">180000</cx:pt>
          <cx:pt idx="16106">140000</cx:pt>
          <cx:pt idx="16107">130000</cx:pt>
          <cx:pt idx="16108">140000</cx:pt>
          <cx:pt idx="16109">170000</cx:pt>
          <cx:pt idx="16110">60000</cx:pt>
          <cx:pt idx="16111">40000</cx:pt>
          <cx:pt idx="16112">80000</cx:pt>
          <cx:pt idx="16113">160000</cx:pt>
          <cx:pt idx="16114">210000</cx:pt>
          <cx:pt idx="16115">80000</cx:pt>
          <cx:pt idx="16116">290000</cx:pt>
          <cx:pt idx="16117">20000</cx:pt>
          <cx:pt idx="16118">150000</cx:pt>
          <cx:pt idx="16119">190000</cx:pt>
          <cx:pt idx="16120">100000</cx:pt>
          <cx:pt idx="16121">90000</cx:pt>
          <cx:pt idx="16122">120000</cx:pt>
          <cx:pt idx="16123">50000</cx:pt>
          <cx:pt idx="16124">110000</cx:pt>
          <cx:pt idx="16125">260000</cx:pt>
          <cx:pt idx="16126">110000</cx:pt>
          <cx:pt idx="16127">170000</cx:pt>
          <cx:pt idx="16128">140000</cx:pt>
          <cx:pt idx="16129">50000</cx:pt>
          <cx:pt idx="16130">110000</cx:pt>
          <cx:pt idx="16131">30000</cx:pt>
          <cx:pt idx="16132">220000</cx:pt>
          <cx:pt idx="16133">230000</cx:pt>
          <cx:pt idx="16134">130000</cx:pt>
          <cx:pt idx="16135">50000</cx:pt>
          <cx:pt idx="16136">100000</cx:pt>
          <cx:pt idx="16137">250000</cx:pt>
          <cx:pt idx="16138">130000</cx:pt>
          <cx:pt idx="16139">130000</cx:pt>
          <cx:pt idx="16140">140000</cx:pt>
          <cx:pt idx="16141">120000</cx:pt>
          <cx:pt idx="16142">60000</cx:pt>
          <cx:pt idx="16143">130000</cx:pt>
          <cx:pt idx="16144">180000</cx:pt>
          <cx:pt idx="16145">340000</cx:pt>
          <cx:pt idx="16146">70000</cx:pt>
          <cx:pt idx="16147">70000</cx:pt>
          <cx:pt idx="16148">310000</cx:pt>
          <cx:pt idx="16149">80000</cx:pt>
          <cx:pt idx="16150">300000</cx:pt>
          <cx:pt idx="16151">150000</cx:pt>
          <cx:pt idx="16152">340000</cx:pt>
          <cx:pt idx="16153">100000</cx:pt>
          <cx:pt idx="16154">260000</cx:pt>
          <cx:pt idx="16155">90000</cx:pt>
          <cx:pt idx="16156">290000</cx:pt>
          <cx:pt idx="16157">260000</cx:pt>
          <cx:pt idx="16158">150000</cx:pt>
          <cx:pt idx="16159">120000</cx:pt>
          <cx:pt idx="16160">560000</cx:pt>
          <cx:pt idx="16161">60000</cx:pt>
          <cx:pt idx="16162">10000</cx:pt>
          <cx:pt idx="16163">240000</cx:pt>
          <cx:pt idx="16164">50000</cx:pt>
          <cx:pt idx="16165">440000</cx:pt>
          <cx:pt idx="16166">150000</cx:pt>
          <cx:pt idx="16167">170000</cx:pt>
          <cx:pt idx="16168">500000</cx:pt>
          <cx:pt idx="16169">150000</cx:pt>
          <cx:pt idx="16170">80000</cx:pt>
          <cx:pt idx="16171">100000</cx:pt>
          <cx:pt idx="16172">90000</cx:pt>
          <cx:pt idx="16173">110000</cx:pt>
          <cx:pt idx="16174">110000</cx:pt>
          <cx:pt idx="16175">50000</cx:pt>
          <cx:pt idx="16176">110000</cx:pt>
          <cx:pt idx="16177">210000</cx:pt>
          <cx:pt idx="16178">90000</cx:pt>
          <cx:pt idx="16179">140000</cx:pt>
          <cx:pt idx="16180">140000</cx:pt>
          <cx:pt idx="16181">40000</cx:pt>
          <cx:pt idx="16182">590000</cx:pt>
          <cx:pt idx="16183">410000</cx:pt>
          <cx:pt idx="16184">110000</cx:pt>
          <cx:pt idx="16185">110000</cx:pt>
          <cx:pt idx="16186">50000</cx:pt>
          <cx:pt idx="16187">330000</cx:pt>
          <cx:pt idx="16188">120000</cx:pt>
          <cx:pt idx="16189">140000</cx:pt>
          <cx:pt idx="16190">100000</cx:pt>
          <cx:pt idx="16191">160000</cx:pt>
          <cx:pt idx="16192">60000</cx:pt>
          <cx:pt idx="16193">190000</cx:pt>
          <cx:pt idx="16194">230000</cx:pt>
          <cx:pt idx="16195">300000</cx:pt>
          <cx:pt idx="16196">50000</cx:pt>
          <cx:pt idx="16197">570000</cx:pt>
          <cx:pt idx="16198">80000</cx:pt>
          <cx:pt idx="16199">90000</cx:pt>
          <cx:pt idx="16200">20000</cx:pt>
          <cx:pt idx="16201">100000</cx:pt>
          <cx:pt idx="16202">80000</cx:pt>
          <cx:pt idx="16203">70000</cx:pt>
          <cx:pt idx="16204">280000</cx:pt>
          <cx:pt idx="16205">60000</cx:pt>
          <cx:pt idx="16206">170000</cx:pt>
          <cx:pt idx="16207">530000</cx:pt>
          <cx:pt idx="16208">110000</cx:pt>
          <cx:pt idx="16209">150000</cx:pt>
          <cx:pt idx="16210">100000</cx:pt>
          <cx:pt idx="16211">380000</cx:pt>
          <cx:pt idx="16212">90000</cx:pt>
          <cx:pt idx="16213">50000</cx:pt>
          <cx:pt idx="16214">10000</cx:pt>
          <cx:pt idx="16215">230000</cx:pt>
          <cx:pt idx="16216">90000</cx:pt>
          <cx:pt idx="16217">200000</cx:pt>
          <cx:pt idx="16218">120000</cx:pt>
          <cx:pt idx="16219">60000</cx:pt>
          <cx:pt idx="16220">50000</cx:pt>
          <cx:pt idx="16221">130000</cx:pt>
          <cx:pt idx="16222">340000</cx:pt>
          <cx:pt idx="16223">70000</cx:pt>
          <cx:pt idx="16224">90000</cx:pt>
          <cx:pt idx="16225">160000</cx:pt>
          <cx:pt idx="16226">220000</cx:pt>
          <cx:pt idx="16227">60000</cx:pt>
          <cx:pt idx="16228">80000</cx:pt>
          <cx:pt idx="16229">50000</cx:pt>
          <cx:pt idx="16230">140000</cx:pt>
          <cx:pt idx="16231">30000</cx:pt>
          <cx:pt idx="16232">80000</cx:pt>
          <cx:pt idx="16233">80000</cx:pt>
          <cx:pt idx="16234">80000</cx:pt>
          <cx:pt idx="16235">90000</cx:pt>
          <cx:pt idx="16236">100000</cx:pt>
          <cx:pt idx="16237">90000</cx:pt>
          <cx:pt idx="16238">60000</cx:pt>
          <cx:pt idx="16239">90000</cx:pt>
          <cx:pt idx="16240">470000</cx:pt>
          <cx:pt idx="16241">90000</cx:pt>
          <cx:pt idx="16242">50000</cx:pt>
          <cx:pt idx="16243">210000</cx:pt>
          <cx:pt idx="16244">70000</cx:pt>
          <cx:pt idx="16245">50000</cx:pt>
          <cx:pt idx="16246">170000</cx:pt>
          <cx:pt idx="16247">170000</cx:pt>
          <cx:pt idx="16248">190000</cx:pt>
          <cx:pt idx="16249">50000</cx:pt>
          <cx:pt idx="16250">60000</cx:pt>
          <cx:pt idx="16251">330000</cx:pt>
          <cx:pt idx="16252">210000</cx:pt>
          <cx:pt idx="16253">160000</cx:pt>
          <cx:pt idx="16254">40000</cx:pt>
          <cx:pt idx="16255">160000</cx:pt>
          <cx:pt idx="16256">60000</cx:pt>
          <cx:pt idx="16257">230000</cx:pt>
          <cx:pt idx="16258">270000</cx:pt>
          <cx:pt idx="16259">350000</cx:pt>
          <cx:pt idx="16260">60000</cx:pt>
          <cx:pt idx="16261">160000</cx:pt>
          <cx:pt idx="16262">60000</cx:pt>
          <cx:pt idx="16263">80000</cx:pt>
          <cx:pt idx="16264">120000</cx:pt>
          <cx:pt idx="16265">70000</cx:pt>
          <cx:pt idx="16266">80000</cx:pt>
          <cx:pt idx="16267">170000</cx:pt>
          <cx:pt idx="16268">90000</cx:pt>
          <cx:pt idx="16269">60000</cx:pt>
          <cx:pt idx="16270">20000</cx:pt>
          <cx:pt idx="16271">360000</cx:pt>
          <cx:pt idx="16272">90000</cx:pt>
          <cx:pt idx="16273">60000</cx:pt>
          <cx:pt idx="16274">70000</cx:pt>
          <cx:pt idx="16275">60000</cx:pt>
          <cx:pt idx="16276">120000</cx:pt>
          <cx:pt idx="16277">40000</cx:pt>
          <cx:pt idx="16278">140000</cx:pt>
          <cx:pt idx="16279">50000</cx:pt>
          <cx:pt idx="16280">60000</cx:pt>
          <cx:pt idx="16281">70000</cx:pt>
          <cx:pt idx="16282">190000</cx:pt>
          <cx:pt idx="16283">40000</cx:pt>
          <cx:pt idx="16284">50000</cx:pt>
          <cx:pt idx="16285">200000</cx:pt>
          <cx:pt idx="16286">130000</cx:pt>
          <cx:pt idx="16287">140000</cx:pt>
          <cx:pt idx="16288">320000</cx:pt>
          <cx:pt idx="16289">390000</cx:pt>
          <cx:pt idx="16290">120000</cx:pt>
          <cx:pt idx="16291">310000</cx:pt>
          <cx:pt idx="16292">210000</cx:pt>
          <cx:pt idx="16293">140000</cx:pt>
          <cx:pt idx="16294">70000</cx:pt>
          <cx:pt idx="16295">110000</cx:pt>
          <cx:pt idx="16296">90000</cx:pt>
          <cx:pt idx="16297">200000</cx:pt>
          <cx:pt idx="16298">240000</cx:pt>
          <cx:pt idx="16299">110000</cx:pt>
          <cx:pt idx="16300">360000</cx:pt>
          <cx:pt idx="16301">70000</cx:pt>
          <cx:pt idx="16302">230000</cx:pt>
          <cx:pt idx="16303">270000</cx:pt>
          <cx:pt idx="16304">210000</cx:pt>
          <cx:pt idx="16305">60000</cx:pt>
          <cx:pt idx="16306">70000</cx:pt>
          <cx:pt idx="16307">140000</cx:pt>
          <cx:pt idx="16308">60000</cx:pt>
          <cx:pt idx="16309">60000</cx:pt>
          <cx:pt idx="16310">210000</cx:pt>
          <cx:pt idx="16311">210000</cx:pt>
          <cx:pt idx="16312">110000</cx:pt>
          <cx:pt idx="16313">60000</cx:pt>
          <cx:pt idx="16314">230000</cx:pt>
          <cx:pt idx="16315">210000</cx:pt>
          <cx:pt idx="16316">80000</cx:pt>
          <cx:pt idx="16317">140000</cx:pt>
          <cx:pt idx="16318">120000</cx:pt>
          <cx:pt idx="16319">410000</cx:pt>
          <cx:pt idx="16320">140000</cx:pt>
          <cx:pt idx="16321">140000</cx:pt>
          <cx:pt idx="16322">110000</cx:pt>
          <cx:pt idx="16323">420000</cx:pt>
          <cx:pt idx="16324">60000</cx:pt>
          <cx:pt idx="16325">190000</cx:pt>
          <cx:pt idx="16326">50000</cx:pt>
          <cx:pt idx="16327">170000</cx:pt>
          <cx:pt idx="16328">150000</cx:pt>
          <cx:pt idx="16329">130000</cx:pt>
          <cx:pt idx="16330">210000</cx:pt>
          <cx:pt idx="16331">80000</cx:pt>
          <cx:pt idx="16332">130000</cx:pt>
          <cx:pt idx="16333">130000</cx:pt>
          <cx:pt idx="16334">300000</cx:pt>
          <cx:pt idx="16335">80000</cx:pt>
          <cx:pt idx="16336">310000</cx:pt>
          <cx:pt idx="16337">490000</cx:pt>
          <cx:pt idx="16338">100000</cx:pt>
          <cx:pt idx="16339">220000</cx:pt>
          <cx:pt idx="16340">90000</cx:pt>
          <cx:pt idx="16341">190000</cx:pt>
          <cx:pt idx="16342">140000</cx:pt>
          <cx:pt idx="16343">60000</cx:pt>
          <cx:pt idx="16344">180000</cx:pt>
          <cx:pt idx="16345">200000</cx:pt>
          <cx:pt idx="16346">440000</cx:pt>
          <cx:pt idx="16347">80000</cx:pt>
          <cx:pt idx="16348">200000</cx:pt>
          <cx:pt idx="16349">180000</cx:pt>
          <cx:pt idx="16350">70000</cx:pt>
          <cx:pt idx="16351">50000</cx:pt>
          <cx:pt idx="16352">90000</cx:pt>
          <cx:pt idx="16353">60000</cx:pt>
          <cx:pt idx="16354">160000</cx:pt>
          <cx:pt idx="16355">10000</cx:pt>
          <cx:pt idx="16356">110000</cx:pt>
          <cx:pt idx="16357">300000</cx:pt>
          <cx:pt idx="16358">70000</cx:pt>
          <cx:pt idx="16359">30000</cx:pt>
          <cx:pt idx="16360">20000</cx:pt>
          <cx:pt idx="16361">290000</cx:pt>
          <cx:pt idx="16362">100000</cx:pt>
          <cx:pt idx="16363">180000</cx:pt>
          <cx:pt idx="16364">60000</cx:pt>
          <cx:pt idx="16365">40000</cx:pt>
          <cx:pt idx="16366">130000</cx:pt>
          <cx:pt idx="16367">110000</cx:pt>
          <cx:pt idx="16368">100000</cx:pt>
          <cx:pt idx="16369">60000</cx:pt>
          <cx:pt idx="16370">170000</cx:pt>
          <cx:pt idx="16371">70000</cx:pt>
          <cx:pt idx="16372">150000</cx:pt>
          <cx:pt idx="16373">110000</cx:pt>
          <cx:pt idx="16374">20000</cx:pt>
          <cx:pt idx="16375">160000</cx:pt>
          <cx:pt idx="16376">250000</cx:pt>
          <cx:pt idx="16377">270000</cx:pt>
          <cx:pt idx="16378">80000</cx:pt>
          <cx:pt idx="16379">130000</cx:pt>
          <cx:pt idx="16380">20000</cx:pt>
          <cx:pt idx="16381">80000</cx:pt>
          <cx:pt idx="16382">110000</cx:pt>
          <cx:pt idx="16383">80000</cx:pt>
          <cx:pt idx="16384">70000</cx:pt>
          <cx:pt idx="16385">60000</cx:pt>
          <cx:pt idx="16386">60000</cx:pt>
          <cx:pt idx="16387">120000</cx:pt>
          <cx:pt idx="16388">150000</cx:pt>
          <cx:pt idx="16389">190000</cx:pt>
          <cx:pt idx="16390">40000</cx:pt>
          <cx:pt idx="16391">20000</cx:pt>
          <cx:pt idx="16392">70000</cx:pt>
          <cx:pt idx="16393">260000</cx:pt>
          <cx:pt idx="16394">170000</cx:pt>
          <cx:pt idx="16395">70000</cx:pt>
          <cx:pt idx="16396">210000</cx:pt>
          <cx:pt idx="16397">110000</cx:pt>
          <cx:pt idx="16398">110000</cx:pt>
          <cx:pt idx="16399">40000</cx:pt>
          <cx:pt idx="16400">120000</cx:pt>
          <cx:pt idx="16401">120000</cx:pt>
          <cx:pt idx="16402">30000</cx:pt>
          <cx:pt idx="16403">170000</cx:pt>
          <cx:pt idx="16404">630000</cx:pt>
          <cx:pt idx="16405">100000</cx:pt>
          <cx:pt idx="16406">70000</cx:pt>
          <cx:pt idx="16407">220000</cx:pt>
          <cx:pt idx="16408">170000</cx:pt>
          <cx:pt idx="16409">370000</cx:pt>
          <cx:pt idx="16410">60000</cx:pt>
          <cx:pt idx="16411">40000</cx:pt>
          <cx:pt idx="16412">110000</cx:pt>
          <cx:pt idx="16413">170000</cx:pt>
          <cx:pt idx="16414">290000</cx:pt>
          <cx:pt idx="16415">70000</cx:pt>
          <cx:pt idx="16416">170000</cx:pt>
          <cx:pt idx="16417">20000</cx:pt>
          <cx:pt idx="16418">90000</cx:pt>
          <cx:pt idx="16419">300000</cx:pt>
          <cx:pt idx="16420">430000</cx:pt>
          <cx:pt idx="16421">20000</cx:pt>
          <cx:pt idx="16422">230000</cx:pt>
          <cx:pt idx="16423">370000</cx:pt>
          <cx:pt idx="16424">330000</cx:pt>
          <cx:pt idx="16425">60000</cx:pt>
          <cx:pt idx="16426">60000</cx:pt>
          <cx:pt idx="16427">50000</cx:pt>
          <cx:pt idx="16428">140000</cx:pt>
          <cx:pt idx="16429">60000</cx:pt>
          <cx:pt idx="16430">70000</cx:pt>
          <cx:pt idx="16431">60000</cx:pt>
          <cx:pt idx="16432">460000</cx:pt>
          <cx:pt idx="16433">240000</cx:pt>
          <cx:pt idx="16434">230000</cx:pt>
          <cx:pt idx="16435">270000</cx:pt>
          <cx:pt idx="16436">50000</cx:pt>
          <cx:pt idx="16437">100000</cx:pt>
          <cx:pt idx="16438">180000</cx:pt>
          <cx:pt idx="16439">80000</cx:pt>
          <cx:pt idx="16440">120000</cx:pt>
          <cx:pt idx="16441">70000</cx:pt>
          <cx:pt idx="16442">70000</cx:pt>
          <cx:pt idx="16443">150000</cx:pt>
          <cx:pt idx="16444">90000</cx:pt>
          <cx:pt idx="16445">40000</cx:pt>
          <cx:pt idx="16446">90000</cx:pt>
          <cx:pt idx="16447">170000</cx:pt>
          <cx:pt idx="16448">30000</cx:pt>
          <cx:pt idx="16449">90000</cx:pt>
          <cx:pt idx="16450">140000</cx:pt>
          <cx:pt idx="16451">70000</cx:pt>
          <cx:pt idx="16452">170000</cx:pt>
          <cx:pt idx="16453">280000</cx:pt>
          <cx:pt idx="16454">190000</cx:pt>
          <cx:pt idx="16455">220000</cx:pt>
          <cx:pt idx="16456">40000</cx:pt>
          <cx:pt idx="16457">60000</cx:pt>
          <cx:pt idx="16458">290000</cx:pt>
          <cx:pt idx="16459">70000</cx:pt>
          <cx:pt idx="16460">80000</cx:pt>
          <cx:pt idx="16461">90000</cx:pt>
          <cx:pt idx="16462">60000</cx:pt>
          <cx:pt idx="16463">60000</cx:pt>
          <cx:pt idx="16464">70000</cx:pt>
          <cx:pt idx="16465">90000</cx:pt>
          <cx:pt idx="16466">120000</cx:pt>
          <cx:pt idx="16467">10000</cx:pt>
          <cx:pt idx="16468">60000</cx:pt>
          <cx:pt idx="16469">70000</cx:pt>
          <cx:pt idx="16470">120000</cx:pt>
          <cx:pt idx="16471">80000</cx:pt>
          <cx:pt idx="16472">60000</cx:pt>
          <cx:pt idx="16473">500000</cx:pt>
          <cx:pt idx="16474">60000</cx:pt>
          <cx:pt idx="16475">30000</cx:pt>
          <cx:pt idx="16476">180000</cx:pt>
          <cx:pt idx="16477">390000</cx:pt>
          <cx:pt idx="16478">160000</cx:pt>
          <cx:pt idx="16479">210000</cx:pt>
          <cx:pt idx="16480">170000</cx:pt>
          <cx:pt idx="16481">60000</cx:pt>
          <cx:pt idx="16482">60000</cx:pt>
          <cx:pt idx="16483">80000</cx:pt>
          <cx:pt idx="16484">140000</cx:pt>
          <cx:pt idx="16485">330000</cx:pt>
          <cx:pt idx="16486">190000</cx:pt>
          <cx:pt idx="16487">90000</cx:pt>
          <cx:pt idx="16488">90000</cx:pt>
          <cx:pt idx="16489">220000</cx:pt>
          <cx:pt idx="16490">260000</cx:pt>
          <cx:pt idx="16491">60000</cx:pt>
          <cx:pt idx="16492">210000</cx:pt>
          <cx:pt idx="16493">190000</cx:pt>
          <cx:pt idx="16494">70000</cx:pt>
          <cx:pt idx="16495">60000</cx:pt>
          <cx:pt idx="16496">80000</cx:pt>
          <cx:pt idx="16497">340000</cx:pt>
          <cx:pt idx="16498">140000</cx:pt>
          <cx:pt idx="16499">40000</cx:pt>
          <cx:pt idx="16500">70000</cx:pt>
          <cx:pt idx="16501">130000</cx:pt>
          <cx:pt idx="16502">90000</cx:pt>
          <cx:pt idx="16503">40000</cx:pt>
          <cx:pt idx="16504">150000</cx:pt>
          <cx:pt idx="16505">80000</cx:pt>
          <cx:pt idx="16506">50000</cx:pt>
          <cx:pt idx="16507">220000</cx:pt>
          <cx:pt idx="16508">40000</cx:pt>
          <cx:pt idx="16509">120000</cx:pt>
          <cx:pt idx="16510">200000</cx:pt>
          <cx:pt idx="16511">120000</cx:pt>
          <cx:pt idx="16512">110000</cx:pt>
          <cx:pt idx="16513">160000</cx:pt>
          <cx:pt idx="16514">110000</cx:pt>
          <cx:pt idx="16515">70000</cx:pt>
          <cx:pt idx="16516">40000</cx:pt>
          <cx:pt idx="16517">100000</cx:pt>
          <cx:pt idx="16518">80000</cx:pt>
          <cx:pt idx="16519">40000</cx:pt>
          <cx:pt idx="16520">80000</cx:pt>
          <cx:pt idx="16521">230000</cx:pt>
          <cx:pt idx="16522">20000</cx:pt>
          <cx:pt idx="16523">130000</cx:pt>
          <cx:pt idx="16524">410000</cx:pt>
          <cx:pt idx="16525">70000</cx:pt>
          <cx:pt idx="16526">110000</cx:pt>
          <cx:pt idx="16527">60000</cx:pt>
          <cx:pt idx="16528">70000</cx:pt>
          <cx:pt idx="16529">100000</cx:pt>
          <cx:pt idx="16530">160000</cx:pt>
          <cx:pt idx="16531">60000</cx:pt>
          <cx:pt idx="16532">150000</cx:pt>
          <cx:pt idx="16533">280000</cx:pt>
          <cx:pt idx="16534">140000</cx:pt>
          <cx:pt idx="16535">80000</cx:pt>
          <cx:pt idx="16536">100000</cx:pt>
          <cx:pt idx="16537">50000</cx:pt>
          <cx:pt idx="16538">70000</cx:pt>
          <cx:pt idx="16539">120000</cx:pt>
          <cx:pt idx="16540">130000</cx:pt>
          <cx:pt idx="16541">80000</cx:pt>
          <cx:pt idx="16542">80000</cx:pt>
          <cx:pt idx="16543">100000</cx:pt>
          <cx:pt idx="16544">270000</cx:pt>
          <cx:pt idx="16545">100000</cx:pt>
          <cx:pt idx="16546">100000</cx:pt>
          <cx:pt idx="16547">60000</cx:pt>
          <cx:pt idx="16548">160000</cx:pt>
          <cx:pt idx="16549">20000</cx:pt>
          <cx:pt idx="16550">30000</cx:pt>
          <cx:pt idx="16551">80000</cx:pt>
          <cx:pt idx="16552">100000</cx:pt>
          <cx:pt idx="16553">60000</cx:pt>
          <cx:pt idx="16554">60000</cx:pt>
          <cx:pt idx="16555">170000</cx:pt>
          <cx:pt idx="16556">130000</cx:pt>
          <cx:pt idx="16557">80000</cx:pt>
          <cx:pt idx="16558">40000</cx:pt>
          <cx:pt idx="16559">500000</cx:pt>
          <cx:pt idx="16560">10000</cx:pt>
          <cx:pt idx="16561">110000</cx:pt>
          <cx:pt idx="16562">130000</cx:pt>
          <cx:pt idx="16563">260000</cx:pt>
          <cx:pt idx="16564">100000</cx:pt>
          <cx:pt idx="16565">20000</cx:pt>
          <cx:pt idx="16566">100000</cx:pt>
          <cx:pt idx="16567">50000</cx:pt>
          <cx:pt idx="16568">70000</cx:pt>
          <cx:pt idx="16569">50000</cx:pt>
          <cx:pt idx="16570">60000</cx:pt>
          <cx:pt idx="16571">30000</cx:pt>
          <cx:pt idx="16572">220000</cx:pt>
          <cx:pt idx="16573">190000</cx:pt>
          <cx:pt idx="16574">60000</cx:pt>
          <cx:pt idx="16575">30000</cx:pt>
          <cx:pt idx="16576">90000</cx:pt>
          <cx:pt idx="16577">140000</cx:pt>
          <cx:pt idx="16578">70000</cx:pt>
          <cx:pt idx="16579">70000</cx:pt>
          <cx:pt idx="16580">80000</cx:pt>
          <cx:pt idx="16581">90000</cx:pt>
          <cx:pt idx="16582">80000</cx:pt>
          <cx:pt idx="16583">120000</cx:pt>
          <cx:pt idx="16584">110000</cx:pt>
          <cx:pt idx="16585">160000</cx:pt>
          <cx:pt idx="16586">50000</cx:pt>
          <cx:pt idx="16587">30000</cx:pt>
          <cx:pt idx="16588">120000</cx:pt>
          <cx:pt idx="16589">150000</cx:pt>
          <cx:pt idx="16590">210000</cx:pt>
          <cx:pt idx="16591">60000</cx:pt>
          <cx:pt idx="16592">50000</cx:pt>
          <cx:pt idx="16593">110000</cx:pt>
          <cx:pt idx="16594">150000</cx:pt>
          <cx:pt idx="16595">110000</cx:pt>
          <cx:pt idx="16596">20000</cx:pt>
          <cx:pt idx="16597">120000</cx:pt>
          <cx:pt idx="16598">290000</cx:pt>
          <cx:pt idx="16599">160000</cx:pt>
          <cx:pt idx="16600">130000</cx:pt>
          <cx:pt idx="16601">50000</cx:pt>
          <cx:pt idx="16602">160000</cx:pt>
          <cx:pt idx="16603">300000</cx:pt>
          <cx:pt idx="16604">120000</cx:pt>
          <cx:pt idx="16605">400000</cx:pt>
          <cx:pt idx="16606">210000</cx:pt>
          <cx:pt idx="16607">130000</cx:pt>
          <cx:pt idx="16608">60000</cx:pt>
          <cx:pt idx="16609">650000</cx:pt>
          <cx:pt idx="16610">180000</cx:pt>
          <cx:pt idx="16611">120000</cx:pt>
          <cx:pt idx="16612">200000</cx:pt>
          <cx:pt idx="16613">190000</cx:pt>
          <cx:pt idx="16614">70000</cx:pt>
          <cx:pt idx="16615">150000</cx:pt>
          <cx:pt idx="16616">100000</cx:pt>
          <cx:pt idx="16617">370000</cx:pt>
          <cx:pt idx="16618">80000</cx:pt>
          <cx:pt idx="16619">100000</cx:pt>
          <cx:pt idx="16620">90000</cx:pt>
          <cx:pt idx="16621">270000</cx:pt>
          <cx:pt idx="16622">290000</cx:pt>
          <cx:pt idx="16623">90000</cx:pt>
          <cx:pt idx="16624">40000</cx:pt>
          <cx:pt idx="16625">60000</cx:pt>
          <cx:pt idx="16626">200000</cx:pt>
          <cx:pt idx="16627">50000</cx:pt>
          <cx:pt idx="16628">50000</cx:pt>
          <cx:pt idx="16629">160000</cx:pt>
          <cx:pt idx="16630">50000</cx:pt>
          <cx:pt idx="16631">60000</cx:pt>
          <cx:pt idx="16632">80000</cx:pt>
          <cx:pt idx="16633">180000</cx:pt>
          <cx:pt idx="16634">210000</cx:pt>
          <cx:pt idx="16635">20000</cx:pt>
          <cx:pt idx="16636">110000</cx:pt>
          <cx:pt idx="16637">120000</cx:pt>
          <cx:pt idx="16638">160000</cx:pt>
          <cx:pt idx="16639">90000</cx:pt>
          <cx:pt idx="16640">50000</cx:pt>
          <cx:pt idx="16641">150000</cx:pt>
          <cx:pt idx="16642">160000</cx:pt>
          <cx:pt idx="16643">490000</cx:pt>
          <cx:pt idx="16644">160000</cx:pt>
          <cx:pt idx="16645">70000</cx:pt>
          <cx:pt idx="16646">90000</cx:pt>
          <cx:pt idx="16647">140000</cx:pt>
          <cx:pt idx="16648">50000</cx:pt>
          <cx:pt idx="16649">70000</cx:pt>
          <cx:pt idx="16650">50000</cx:pt>
          <cx:pt idx="16651">150000</cx:pt>
          <cx:pt idx="16652">10000</cx:pt>
          <cx:pt idx="16653">40000</cx:pt>
          <cx:pt idx="16654">60000</cx:pt>
          <cx:pt idx="16655">120000</cx:pt>
          <cx:pt idx="16656">70000</cx:pt>
          <cx:pt idx="16657">40000</cx:pt>
          <cx:pt idx="16658">330000</cx:pt>
          <cx:pt idx="16659">130000</cx:pt>
          <cx:pt idx="16660">200000</cx:pt>
          <cx:pt idx="16661">70000</cx:pt>
          <cx:pt idx="16662">40000</cx:pt>
          <cx:pt idx="16663">230000</cx:pt>
          <cx:pt idx="16664">70000</cx:pt>
          <cx:pt idx="16665">10000</cx:pt>
          <cx:pt idx="16666">220000</cx:pt>
          <cx:pt idx="16667">140000</cx:pt>
          <cx:pt idx="16668">470000</cx:pt>
          <cx:pt idx="16669">160000</cx:pt>
          <cx:pt idx="16670">220000</cx:pt>
          <cx:pt idx="16671">250000</cx:pt>
          <cx:pt idx="16672">200000</cx:pt>
          <cx:pt idx="16673">70000</cx:pt>
          <cx:pt idx="16674">80000</cx:pt>
          <cx:pt idx="16675">450000</cx:pt>
          <cx:pt idx="16676">20000</cx:pt>
          <cx:pt idx="16677">160000</cx:pt>
          <cx:pt idx="16678">30000</cx:pt>
          <cx:pt idx="16679">30000</cx:pt>
          <cx:pt idx="16680">130000</cx:pt>
          <cx:pt idx="16681">60000</cx:pt>
          <cx:pt idx="16682">70000</cx:pt>
          <cx:pt idx="16683">50000</cx:pt>
          <cx:pt idx="16684">150000</cx:pt>
          <cx:pt idx="16685">100000</cx:pt>
          <cx:pt idx="16686">90000</cx:pt>
          <cx:pt idx="16687">250000</cx:pt>
          <cx:pt idx="16688">70000</cx:pt>
          <cx:pt idx="16689">120000</cx:pt>
          <cx:pt idx="16690">110000</cx:pt>
          <cx:pt idx="16691">180000</cx:pt>
          <cx:pt idx="16692">170000</cx:pt>
          <cx:pt idx="16693">80000</cx:pt>
          <cx:pt idx="16694">50000</cx:pt>
          <cx:pt idx="16695">80000</cx:pt>
          <cx:pt idx="16696">100000</cx:pt>
          <cx:pt idx="16697">90000</cx:pt>
          <cx:pt idx="16698">100000</cx:pt>
          <cx:pt idx="16699">530000</cx:pt>
          <cx:pt idx="16700">50000</cx:pt>
          <cx:pt idx="16701">70000</cx:pt>
          <cx:pt idx="16702">130000</cx:pt>
          <cx:pt idx="16703">110000</cx:pt>
          <cx:pt idx="16704">70000</cx:pt>
          <cx:pt idx="16705">70000</cx:pt>
          <cx:pt idx="16706">90000</cx:pt>
          <cx:pt idx="16707">100000</cx:pt>
          <cx:pt idx="16708">70000</cx:pt>
          <cx:pt idx="16709">210000</cx:pt>
          <cx:pt idx="16710">120000</cx:pt>
          <cx:pt idx="16711">80000</cx:pt>
          <cx:pt idx="16712">120000</cx:pt>
          <cx:pt idx="16713">300000</cx:pt>
          <cx:pt idx="16714">180000</cx:pt>
          <cx:pt idx="16715">200000</cx:pt>
          <cx:pt idx="16716">80000</cx:pt>
          <cx:pt idx="16717">70000</cx:pt>
          <cx:pt idx="16718">120000</cx:pt>
          <cx:pt idx="16719">60000</cx:pt>
          <cx:pt idx="16720">190000</cx:pt>
          <cx:pt idx="16721">220000</cx:pt>
          <cx:pt idx="16722">180000</cx:pt>
          <cx:pt idx="16723">40000</cx:pt>
          <cx:pt idx="16724">130000</cx:pt>
          <cx:pt idx="16725">100000</cx:pt>
          <cx:pt idx="16726">400000</cx:pt>
          <cx:pt idx="16727">120000</cx:pt>
          <cx:pt idx="16728">140000</cx:pt>
          <cx:pt idx="16729">70000</cx:pt>
          <cx:pt idx="16730">80000</cx:pt>
          <cx:pt idx="16731">30000</cx:pt>
          <cx:pt idx="16732">240000</cx:pt>
          <cx:pt idx="16733">70000</cx:pt>
          <cx:pt idx="16734">120000</cx:pt>
          <cx:pt idx="16735">440000</cx:pt>
          <cx:pt idx="16736">90000</cx:pt>
          <cx:pt idx="16737">220000</cx:pt>
          <cx:pt idx="16738">70000</cx:pt>
          <cx:pt idx="16739">70000</cx:pt>
          <cx:pt idx="16740">150000</cx:pt>
          <cx:pt idx="16741">50000</cx:pt>
          <cx:pt idx="16742">100000</cx:pt>
          <cx:pt idx="16743">60000</cx:pt>
          <cx:pt idx="16744">30000</cx:pt>
          <cx:pt idx="16745">60000</cx:pt>
          <cx:pt idx="16746">110000</cx:pt>
          <cx:pt idx="16747">140000</cx:pt>
          <cx:pt idx="16748">210000</cx:pt>
          <cx:pt idx="16749">110000</cx:pt>
          <cx:pt idx="16750">60000</cx:pt>
          <cx:pt idx="16751">30000</cx:pt>
          <cx:pt idx="16752">200000</cx:pt>
          <cx:pt idx="16753">60000</cx:pt>
          <cx:pt idx="16754">60000</cx:pt>
          <cx:pt idx="16755">470000</cx:pt>
          <cx:pt idx="16756">60000</cx:pt>
          <cx:pt idx="16757">100000</cx:pt>
          <cx:pt idx="16758">50000</cx:pt>
          <cx:pt idx="16759">20000</cx:pt>
          <cx:pt idx="16760">60000</cx:pt>
          <cx:pt idx="16761">170000</cx:pt>
          <cx:pt idx="16762">50000</cx:pt>
          <cx:pt idx="16763">320000</cx:pt>
          <cx:pt idx="16764">430000</cx:pt>
          <cx:pt idx="16765">70000</cx:pt>
          <cx:pt idx="16766">240000</cx:pt>
          <cx:pt idx="16767">90000</cx:pt>
          <cx:pt idx="16768">90000</cx:pt>
          <cx:pt idx="16769">80000</cx:pt>
          <cx:pt idx="16770">110000</cx:pt>
          <cx:pt idx="16771">270000</cx:pt>
          <cx:pt idx="16772">170000</cx:pt>
          <cx:pt idx="16773">150000</cx:pt>
          <cx:pt idx="16774">100000</cx:pt>
          <cx:pt idx="16775">60000</cx:pt>
          <cx:pt idx="16776">30000</cx:pt>
          <cx:pt idx="16777">120000</cx:pt>
          <cx:pt idx="16778">280000</cx:pt>
          <cx:pt idx="16779">60000</cx:pt>
          <cx:pt idx="16780">190000</cx:pt>
          <cx:pt idx="16781">40000</cx:pt>
          <cx:pt idx="16782">30000</cx:pt>
          <cx:pt idx="16783">60000</cx:pt>
          <cx:pt idx="16784">20000</cx:pt>
          <cx:pt idx="16785">110000</cx:pt>
          <cx:pt idx="16786">510000</cx:pt>
          <cx:pt idx="16787">280000</cx:pt>
          <cx:pt idx="16788">90000</cx:pt>
          <cx:pt idx="16789">320000</cx:pt>
          <cx:pt idx="16790">120000</cx:pt>
          <cx:pt idx="16791">70000</cx:pt>
          <cx:pt idx="16792">60000</cx:pt>
          <cx:pt idx="16793">100000</cx:pt>
          <cx:pt idx="16794">60000</cx:pt>
          <cx:pt idx="16795">60000</cx:pt>
          <cx:pt idx="16796">300000</cx:pt>
          <cx:pt idx="16797">210000</cx:pt>
          <cx:pt idx="16798">80000</cx:pt>
          <cx:pt idx="16799">100000</cx:pt>
          <cx:pt idx="16800">150000</cx:pt>
          <cx:pt idx="16801">140000</cx:pt>
          <cx:pt idx="16802">520000</cx:pt>
          <cx:pt idx="16803">100000</cx:pt>
          <cx:pt idx="16804">240000</cx:pt>
          <cx:pt idx="16805">40000</cx:pt>
          <cx:pt idx="16806">160000</cx:pt>
          <cx:pt idx="16807">60000</cx:pt>
          <cx:pt idx="16808">330000</cx:pt>
          <cx:pt idx="16809">220000</cx:pt>
          <cx:pt idx="16810">30000</cx:pt>
          <cx:pt idx="16811">20000</cx:pt>
          <cx:pt idx="16812">60000</cx:pt>
          <cx:pt idx="16813">70000</cx:pt>
          <cx:pt idx="16814">60000</cx:pt>
          <cx:pt idx="16815">100000</cx:pt>
          <cx:pt idx="16816">210000</cx:pt>
          <cx:pt idx="16817">350000</cx:pt>
          <cx:pt idx="16818">30000</cx:pt>
          <cx:pt idx="16819">70000</cx:pt>
          <cx:pt idx="16820">50000</cx:pt>
          <cx:pt idx="16821">180000</cx:pt>
          <cx:pt idx="16822">20000</cx:pt>
          <cx:pt idx="16823">330000</cx:pt>
          <cx:pt idx="16824">150000</cx:pt>
          <cx:pt idx="16825">80000</cx:pt>
          <cx:pt idx="16826">100000</cx:pt>
          <cx:pt idx="16827">110000</cx:pt>
          <cx:pt idx="16828">90000</cx:pt>
          <cx:pt idx="16829">180000</cx:pt>
          <cx:pt idx="16830">260000</cx:pt>
          <cx:pt idx="16831">380000</cx:pt>
          <cx:pt idx="16832">380000</cx:pt>
          <cx:pt idx="16833">50000</cx:pt>
          <cx:pt idx="16834">210000</cx:pt>
          <cx:pt idx="16835">90000</cx:pt>
          <cx:pt idx="16836">100000</cx:pt>
          <cx:pt idx="16837">80000</cx:pt>
          <cx:pt idx="16838">140000</cx:pt>
          <cx:pt idx="16839">50000</cx:pt>
          <cx:pt idx="16840">110000</cx:pt>
          <cx:pt idx="16841">90000</cx:pt>
          <cx:pt idx="16842">210000</cx:pt>
          <cx:pt idx="16843">30000</cx:pt>
          <cx:pt idx="16844">100000</cx:pt>
          <cx:pt idx="16845">40000</cx:pt>
          <cx:pt idx="16846">220000</cx:pt>
          <cx:pt idx="16847">80000</cx:pt>
          <cx:pt idx="16848">110000</cx:pt>
          <cx:pt idx="16849">380000</cx:pt>
          <cx:pt idx="16850">60000</cx:pt>
          <cx:pt idx="16851">80000</cx:pt>
          <cx:pt idx="16852">340000</cx:pt>
          <cx:pt idx="16853">70000</cx:pt>
          <cx:pt idx="16854">100000</cx:pt>
          <cx:pt idx="16855">90000</cx:pt>
          <cx:pt idx="16856">160000</cx:pt>
          <cx:pt idx="16857">70000</cx:pt>
          <cx:pt idx="16858">150000</cx:pt>
          <cx:pt idx="16859">220000</cx:pt>
          <cx:pt idx="16860">50000</cx:pt>
          <cx:pt idx="16861">120000</cx:pt>
          <cx:pt idx="16862">140000</cx:pt>
          <cx:pt idx="16863">50000</cx:pt>
          <cx:pt idx="16864">210000</cx:pt>
          <cx:pt idx="16865">230000</cx:pt>
          <cx:pt idx="16866">140000</cx:pt>
          <cx:pt idx="16867">110000</cx:pt>
          <cx:pt idx="16868">90000</cx:pt>
          <cx:pt idx="16869">60000</cx:pt>
          <cx:pt idx="16870">130000</cx:pt>
          <cx:pt idx="16871">10000</cx:pt>
          <cx:pt idx="16872">20000</cx:pt>
          <cx:pt idx="16873">40000</cx:pt>
          <cx:pt idx="16874">140000</cx:pt>
          <cx:pt idx="16875">200000</cx:pt>
          <cx:pt idx="16876">50000</cx:pt>
          <cx:pt idx="16877">110000</cx:pt>
          <cx:pt idx="16878">130000</cx:pt>
          <cx:pt idx="16879">320000</cx:pt>
          <cx:pt idx="16880">50000</cx:pt>
          <cx:pt idx="16881">80000</cx:pt>
          <cx:pt idx="16882">140000</cx:pt>
          <cx:pt idx="16883">170000</cx:pt>
          <cx:pt idx="16884">70000</cx:pt>
          <cx:pt idx="16885">70000</cx:pt>
          <cx:pt idx="16886">130000</cx:pt>
          <cx:pt idx="16887">90000</cx:pt>
          <cx:pt idx="16888">300000</cx:pt>
          <cx:pt idx="16889">160000</cx:pt>
          <cx:pt idx="16890">110000</cx:pt>
          <cx:pt idx="16891">280000</cx:pt>
          <cx:pt idx="16892">160000</cx:pt>
          <cx:pt idx="16893">100000</cx:pt>
          <cx:pt idx="16894">130000</cx:pt>
          <cx:pt idx="16895">230000</cx:pt>
          <cx:pt idx="16896">50000</cx:pt>
          <cx:pt idx="16897">310000</cx:pt>
          <cx:pt idx="16898">140000</cx:pt>
          <cx:pt idx="16899">40000</cx:pt>
          <cx:pt idx="16900">50000</cx:pt>
          <cx:pt idx="16901">170000</cx:pt>
          <cx:pt idx="16902">120000</cx:pt>
          <cx:pt idx="16903">60000</cx:pt>
          <cx:pt idx="16904">60000</cx:pt>
          <cx:pt idx="16905">250000</cx:pt>
          <cx:pt idx="16906">90000</cx:pt>
          <cx:pt idx="16907">50000</cx:pt>
          <cx:pt idx="16908">80000</cx:pt>
          <cx:pt idx="16909">320000</cx:pt>
          <cx:pt idx="16910">140000</cx:pt>
          <cx:pt idx="16911">270000</cx:pt>
          <cx:pt idx="16912">30000</cx:pt>
          <cx:pt idx="16913">370000</cx:pt>
          <cx:pt idx="16914">70000</cx:pt>
          <cx:pt idx="16915">110000</cx:pt>
          <cx:pt idx="16916">250000</cx:pt>
          <cx:pt idx="16917">100000</cx:pt>
          <cx:pt idx="16918">110000</cx:pt>
          <cx:pt idx="16919">390000</cx:pt>
          <cx:pt idx="16920">290000</cx:pt>
          <cx:pt idx="16921">170000</cx:pt>
          <cx:pt idx="16922">70000</cx:pt>
          <cx:pt idx="16923">400000</cx:pt>
          <cx:pt idx="16924">260000</cx:pt>
          <cx:pt idx="16925">60000</cx:pt>
          <cx:pt idx="16926">170000</cx:pt>
          <cx:pt idx="16927">190000</cx:pt>
          <cx:pt idx="16928">110000</cx:pt>
          <cx:pt idx="16929">280000</cx:pt>
          <cx:pt idx="16930">200000</cx:pt>
          <cx:pt idx="16931">260000</cx:pt>
          <cx:pt idx="16932">190000</cx:pt>
          <cx:pt idx="16933">60000</cx:pt>
          <cx:pt idx="16934">150000</cx:pt>
          <cx:pt idx="16935">70000</cx:pt>
          <cx:pt idx="16936">60000</cx:pt>
          <cx:pt idx="16937">130000</cx:pt>
          <cx:pt idx="16938">60000</cx:pt>
          <cx:pt idx="16939">100000</cx:pt>
          <cx:pt idx="16940">150000</cx:pt>
          <cx:pt idx="16941">340000</cx:pt>
          <cx:pt idx="16942">920000</cx:pt>
          <cx:pt idx="16943">60000</cx:pt>
          <cx:pt idx="16944">10000</cx:pt>
          <cx:pt idx="16945">30000</cx:pt>
          <cx:pt idx="16946">110000</cx:pt>
          <cx:pt idx="16947">60000</cx:pt>
          <cx:pt idx="16948">80000</cx:pt>
          <cx:pt idx="16949">20000</cx:pt>
          <cx:pt idx="16950">60000</cx:pt>
          <cx:pt idx="16951">50000</cx:pt>
          <cx:pt idx="16952">180000</cx:pt>
          <cx:pt idx="16953">50000</cx:pt>
          <cx:pt idx="16954">70000</cx:pt>
          <cx:pt idx="16955">80000</cx:pt>
          <cx:pt idx="16956">40000</cx:pt>
          <cx:pt idx="16957">130000</cx:pt>
          <cx:pt idx="16958">100000</cx:pt>
          <cx:pt idx="16959">60000</cx:pt>
          <cx:pt idx="16960">50000</cx:pt>
          <cx:pt idx="16961">170000</cx:pt>
          <cx:pt idx="16962">60000</cx:pt>
          <cx:pt idx="16963">130000</cx:pt>
          <cx:pt idx="16964">150000</cx:pt>
          <cx:pt idx="16965">40000</cx:pt>
          <cx:pt idx="16966">80000</cx:pt>
          <cx:pt idx="16967">30000</cx:pt>
          <cx:pt idx="16968">80000</cx:pt>
          <cx:pt idx="16969">100000</cx:pt>
          <cx:pt idx="16970">110000</cx:pt>
          <cx:pt idx="16971">220000</cx:pt>
          <cx:pt idx="16972">80000</cx:pt>
          <cx:pt idx="16973">70000</cx:pt>
          <cx:pt idx="16974">120000</cx:pt>
          <cx:pt idx="16975">140000</cx:pt>
          <cx:pt idx="16976">210000</cx:pt>
          <cx:pt idx="16977">200000</cx:pt>
          <cx:pt idx="16978">100000</cx:pt>
          <cx:pt idx="16979">220000</cx:pt>
          <cx:pt idx="16980">140000</cx:pt>
          <cx:pt idx="16981">50000</cx:pt>
          <cx:pt idx="16982">170000</cx:pt>
          <cx:pt idx="16983">60000</cx:pt>
          <cx:pt idx="16984">100000</cx:pt>
          <cx:pt idx="16985">80000</cx:pt>
          <cx:pt idx="16986">40000</cx:pt>
          <cx:pt idx="16987">110000</cx:pt>
          <cx:pt idx="16988">320000</cx:pt>
          <cx:pt idx="16989">620000</cx:pt>
          <cx:pt idx="16990">160000</cx:pt>
          <cx:pt idx="16991">120000</cx:pt>
          <cx:pt idx="16992">120000</cx:pt>
          <cx:pt idx="16993">60000</cx:pt>
          <cx:pt idx="16994">50000</cx:pt>
          <cx:pt idx="16995">160000</cx:pt>
          <cx:pt idx="16996">280000</cx:pt>
          <cx:pt idx="16997">200000</cx:pt>
          <cx:pt idx="16998">270000</cx:pt>
          <cx:pt idx="16999">100000</cx:pt>
          <cx:pt idx="17000">210000</cx:pt>
          <cx:pt idx="17001">40000</cx:pt>
          <cx:pt idx="17002">270000</cx:pt>
          <cx:pt idx="17003">140000</cx:pt>
          <cx:pt idx="17004">240000</cx:pt>
          <cx:pt idx="17005">60000</cx:pt>
          <cx:pt idx="17006">130000</cx:pt>
          <cx:pt idx="17007">60000</cx:pt>
          <cx:pt idx="17008">360000</cx:pt>
          <cx:pt idx="17009">140000</cx:pt>
          <cx:pt idx="17010">100000</cx:pt>
          <cx:pt idx="17011">60000</cx:pt>
          <cx:pt idx="17012">300000</cx:pt>
          <cx:pt idx="17013">130000</cx:pt>
          <cx:pt idx="17014">330000</cx:pt>
          <cx:pt idx="17015">110000</cx:pt>
          <cx:pt idx="17016">60000</cx:pt>
          <cx:pt idx="17017">60000</cx:pt>
          <cx:pt idx="17018">50000</cx:pt>
          <cx:pt idx="17019">520000</cx:pt>
          <cx:pt idx="17020">120000</cx:pt>
          <cx:pt idx="17021">280000</cx:pt>
          <cx:pt idx="17022">130000</cx:pt>
          <cx:pt idx="17023">160000</cx:pt>
          <cx:pt idx="17024">20000</cx:pt>
          <cx:pt idx="17025">240000</cx:pt>
          <cx:pt idx="17026">140000</cx:pt>
          <cx:pt idx="17027">120000</cx:pt>
          <cx:pt idx="17028">100000</cx:pt>
          <cx:pt idx="17029">380000</cx:pt>
          <cx:pt idx="17030">100000</cx:pt>
          <cx:pt idx="17031">80000</cx:pt>
          <cx:pt idx="17032">140000</cx:pt>
          <cx:pt idx="17033">90000</cx:pt>
          <cx:pt idx="17034">60000</cx:pt>
          <cx:pt idx="17035">200000</cx:pt>
          <cx:pt idx="17036">100000</cx:pt>
          <cx:pt idx="17037">100000</cx:pt>
          <cx:pt idx="17038">160000</cx:pt>
          <cx:pt idx="17039">60000</cx:pt>
          <cx:pt idx="17040">110000</cx:pt>
          <cx:pt idx="17041">380000</cx:pt>
          <cx:pt idx="17042">420000</cx:pt>
          <cx:pt idx="17043">70000</cx:pt>
          <cx:pt idx="17044">230000</cx:pt>
          <cx:pt idx="17045">70000</cx:pt>
          <cx:pt idx="17046">70000</cx:pt>
          <cx:pt idx="17047">80000</cx:pt>
          <cx:pt idx="17048">270000</cx:pt>
          <cx:pt idx="17049">80000</cx:pt>
          <cx:pt idx="17050">200000</cx:pt>
          <cx:pt idx="17051">170000</cx:pt>
          <cx:pt idx="17052">70000</cx:pt>
          <cx:pt idx="17053">480000</cx:pt>
          <cx:pt idx="17054">140000</cx:pt>
          <cx:pt idx="17055">100000</cx:pt>
          <cx:pt idx="17056">240000</cx:pt>
          <cx:pt idx="17057">40000</cx:pt>
          <cx:pt idx="17058">100000</cx:pt>
          <cx:pt idx="17059">40000</cx:pt>
          <cx:pt idx="17060">40000</cx:pt>
          <cx:pt idx="17061">600000</cx:pt>
          <cx:pt idx="17062">90000</cx:pt>
          <cx:pt idx="17063">60000</cx:pt>
          <cx:pt idx="17064">50000</cx:pt>
          <cx:pt idx="17065">100000</cx:pt>
          <cx:pt idx="17066">80000</cx:pt>
          <cx:pt idx="17067">20000</cx:pt>
          <cx:pt idx="17068">440000</cx:pt>
          <cx:pt idx="17069">70000</cx:pt>
          <cx:pt idx="17070">90000</cx:pt>
          <cx:pt idx="17071">150000</cx:pt>
          <cx:pt idx="17072">140000</cx:pt>
          <cx:pt idx="17073">250000</cx:pt>
          <cx:pt idx="17074">60000</cx:pt>
          <cx:pt idx="17075">30000</cx:pt>
          <cx:pt idx="17076">130000</cx:pt>
          <cx:pt idx="17077">90000</cx:pt>
          <cx:pt idx="17078">90000</cx:pt>
          <cx:pt idx="17079">60000</cx:pt>
          <cx:pt idx="17080">60000</cx:pt>
          <cx:pt idx="17081">70000</cx:pt>
          <cx:pt idx="17082">50000</cx:pt>
          <cx:pt idx="17083">180000</cx:pt>
          <cx:pt idx="17084">110000</cx:pt>
          <cx:pt idx="17085">60000</cx:pt>
          <cx:pt idx="17086">50000</cx:pt>
          <cx:pt idx="17087">160000</cx:pt>
          <cx:pt idx="17088">50000</cx:pt>
          <cx:pt idx="17089">80000</cx:pt>
          <cx:pt idx="17090">40000</cx:pt>
          <cx:pt idx="17091">50000</cx:pt>
          <cx:pt idx="17092">240000</cx:pt>
          <cx:pt idx="17093">110000</cx:pt>
          <cx:pt idx="17094">70000</cx:pt>
          <cx:pt idx="17095">50000</cx:pt>
          <cx:pt idx="17096">440000</cx:pt>
          <cx:pt idx="17097">100000</cx:pt>
          <cx:pt idx="17098">80000</cx:pt>
          <cx:pt idx="17099">190000</cx:pt>
          <cx:pt idx="17100">60000</cx:pt>
          <cx:pt idx="17101">320000</cx:pt>
          <cx:pt idx="17102">80000</cx:pt>
          <cx:pt idx="17103">100000</cx:pt>
          <cx:pt idx="17104">90000</cx:pt>
          <cx:pt idx="17105">80000</cx:pt>
          <cx:pt idx="17106">130000</cx:pt>
          <cx:pt idx="17107">150000</cx:pt>
          <cx:pt idx="17108">100000</cx:pt>
          <cx:pt idx="17109">90000</cx:pt>
          <cx:pt idx="17110">110000</cx:pt>
          <cx:pt idx="17111">130000</cx:pt>
          <cx:pt idx="17112">130000</cx:pt>
          <cx:pt idx="17113">110000</cx:pt>
          <cx:pt idx="17114">170000</cx:pt>
          <cx:pt idx="17115">120000</cx:pt>
          <cx:pt idx="17116">60000</cx:pt>
          <cx:pt idx="17117">80000</cx:pt>
          <cx:pt idx="17118">310000</cx:pt>
          <cx:pt idx="17119">180000</cx:pt>
          <cx:pt idx="17120">140000</cx:pt>
          <cx:pt idx="17121">70000</cx:pt>
          <cx:pt idx="17122">90000</cx:pt>
          <cx:pt idx="17123">150000</cx:pt>
          <cx:pt idx="17124">100000</cx:pt>
          <cx:pt idx="17125">170000</cx:pt>
          <cx:pt idx="17126">260000</cx:pt>
          <cx:pt idx="17127">510000</cx:pt>
          <cx:pt idx="17128">30000</cx:pt>
          <cx:pt idx="17129">250000</cx:pt>
          <cx:pt idx="17130">120000</cx:pt>
          <cx:pt idx="17131">10000</cx:pt>
          <cx:pt idx="17132">120000</cx:pt>
          <cx:pt idx="17133">500000</cx:pt>
          <cx:pt idx="17134">90000</cx:pt>
          <cx:pt idx="17135">70000</cx:pt>
          <cx:pt idx="17136">70000</cx:pt>
          <cx:pt idx="17137">60000</cx:pt>
          <cx:pt idx="17138">40000</cx:pt>
          <cx:pt idx="17139">60000</cx:pt>
          <cx:pt idx="17140">110000</cx:pt>
          <cx:pt idx="17141">120000</cx:pt>
          <cx:pt idx="17142">110000</cx:pt>
          <cx:pt idx="17143">60000</cx:pt>
          <cx:pt idx="17144">60000</cx:pt>
          <cx:pt idx="17145">70000</cx:pt>
          <cx:pt idx="17146">210000</cx:pt>
          <cx:pt idx="17147">150000</cx:pt>
          <cx:pt idx="17148">70000</cx:pt>
          <cx:pt idx="17149">70000</cx:pt>
          <cx:pt idx="17150">220000</cx:pt>
          <cx:pt idx="17151">220000</cx:pt>
          <cx:pt idx="17152">140000</cx:pt>
          <cx:pt idx="17153">30000</cx:pt>
          <cx:pt idx="17154">190000</cx:pt>
          <cx:pt idx="17155">40000</cx:pt>
          <cx:pt idx="17156">20000</cx:pt>
          <cx:pt idx="17157">120000</cx:pt>
          <cx:pt idx="17158">170000</cx:pt>
          <cx:pt idx="17159">110000</cx:pt>
          <cx:pt idx="17160">390000</cx:pt>
          <cx:pt idx="17161">100000</cx:pt>
          <cx:pt idx="17162">280000</cx:pt>
          <cx:pt idx="17163">110000</cx:pt>
          <cx:pt idx="17164">60000</cx:pt>
          <cx:pt idx="17165">120000</cx:pt>
          <cx:pt idx="17166">50000</cx:pt>
          <cx:pt idx="17167">410000</cx:pt>
          <cx:pt idx="17168">140000</cx:pt>
          <cx:pt idx="17169">120000</cx:pt>
          <cx:pt idx="17170">40000</cx:pt>
          <cx:pt idx="17171">80000</cx:pt>
          <cx:pt idx="17172">110000</cx:pt>
          <cx:pt idx="17173">60000</cx:pt>
          <cx:pt idx="17174">150000</cx:pt>
          <cx:pt idx="17175">70000</cx:pt>
          <cx:pt idx="17176">120000</cx:pt>
          <cx:pt idx="17177">170000</cx:pt>
          <cx:pt idx="17178">210000</cx:pt>
          <cx:pt idx="17179">80000</cx:pt>
          <cx:pt idx="17180">180000</cx:pt>
          <cx:pt idx="17181">320000</cx:pt>
          <cx:pt idx="17182">170000</cx:pt>
          <cx:pt idx="17183">150000</cx:pt>
          <cx:pt idx="17184">380000</cx:pt>
          <cx:pt idx="17185">10000</cx:pt>
          <cx:pt idx="17186">80000</cx:pt>
          <cx:pt idx="17187">90000</cx:pt>
          <cx:pt idx="17188">300000</cx:pt>
          <cx:pt idx="17189">90000</cx:pt>
          <cx:pt idx="17190">40000</cx:pt>
          <cx:pt idx="17191">120000</cx:pt>
          <cx:pt idx="17192">200000</cx:pt>
          <cx:pt idx="17193">40000</cx:pt>
          <cx:pt idx="17194">160000</cx:pt>
          <cx:pt idx="17195">50000</cx:pt>
          <cx:pt idx="17196">190000</cx:pt>
          <cx:pt idx="17197">60000</cx:pt>
          <cx:pt idx="17198">180000</cx:pt>
          <cx:pt idx="17199">40000</cx:pt>
          <cx:pt idx="17200">370000</cx:pt>
          <cx:pt idx="17201">120000</cx:pt>
          <cx:pt idx="17202">180000</cx:pt>
          <cx:pt idx="17203">130000</cx:pt>
          <cx:pt idx="17204">70000</cx:pt>
          <cx:pt idx="17205">180000</cx:pt>
          <cx:pt idx="17206">50000</cx:pt>
          <cx:pt idx="17207">30000</cx:pt>
          <cx:pt idx="17208">210000</cx:pt>
          <cx:pt idx="17209">40000</cx:pt>
          <cx:pt idx="17210">100000</cx:pt>
          <cx:pt idx="17211">90000</cx:pt>
          <cx:pt idx="17212">80000</cx:pt>
          <cx:pt idx="17213">80000</cx:pt>
          <cx:pt idx="17214">100000</cx:pt>
          <cx:pt idx="17215">120000</cx:pt>
          <cx:pt idx="17216">210000</cx:pt>
          <cx:pt idx="17217">90000</cx:pt>
          <cx:pt idx="17218">150000</cx:pt>
          <cx:pt idx="17219">70000</cx:pt>
          <cx:pt idx="17220">60000</cx:pt>
          <cx:pt idx="17221">160000</cx:pt>
          <cx:pt idx="17222">90000</cx:pt>
          <cx:pt idx="17223">140000</cx:pt>
          <cx:pt idx="17224">60000</cx:pt>
          <cx:pt idx="17225">110000</cx:pt>
          <cx:pt idx="17226">90000</cx:pt>
          <cx:pt idx="17227">30000</cx:pt>
          <cx:pt idx="17228">130000</cx:pt>
          <cx:pt idx="17229">90000</cx:pt>
          <cx:pt idx="17230">210000</cx:pt>
          <cx:pt idx="17231">10000</cx:pt>
          <cx:pt idx="17232">80000</cx:pt>
          <cx:pt idx="17233">30000</cx:pt>
          <cx:pt idx="17234">70000</cx:pt>
          <cx:pt idx="17235">60000</cx:pt>
          <cx:pt idx="17236">60000</cx:pt>
          <cx:pt idx="17237">90000</cx:pt>
          <cx:pt idx="17238">100000</cx:pt>
          <cx:pt idx="17239">120000</cx:pt>
          <cx:pt idx="17240">120000</cx:pt>
          <cx:pt idx="17241">240000</cx:pt>
          <cx:pt idx="17242">250000</cx:pt>
          <cx:pt idx="17243">100000</cx:pt>
          <cx:pt idx="17244">60000</cx:pt>
          <cx:pt idx="17245">170000</cx:pt>
          <cx:pt idx="17246">100000</cx:pt>
          <cx:pt idx="17247">160000</cx:pt>
          <cx:pt idx="17248">140000</cx:pt>
          <cx:pt idx="17249">120000</cx:pt>
          <cx:pt idx="17250">200000</cx:pt>
          <cx:pt idx="17251">110000</cx:pt>
          <cx:pt idx="17252">200000</cx:pt>
          <cx:pt idx="17253">30000</cx:pt>
          <cx:pt idx="17254">180000</cx:pt>
          <cx:pt idx="17255">60000</cx:pt>
          <cx:pt idx="17256">220000</cx:pt>
          <cx:pt idx="17257">260000</cx:pt>
          <cx:pt idx="17258">230000</cx:pt>
          <cx:pt idx="17259">40000</cx:pt>
          <cx:pt idx="17260">130000</cx:pt>
          <cx:pt idx="17261">140000</cx:pt>
          <cx:pt idx="17262">100000</cx:pt>
          <cx:pt idx="17263">80000</cx:pt>
          <cx:pt idx="17264">70000</cx:pt>
          <cx:pt idx="17265">60000</cx:pt>
          <cx:pt idx="17266">50000</cx:pt>
          <cx:pt idx="17267">130000</cx:pt>
          <cx:pt idx="17268">30000</cx:pt>
          <cx:pt idx="17269">40000</cx:pt>
          <cx:pt idx="17270">90000</cx:pt>
          <cx:pt idx="17271">240000</cx:pt>
          <cx:pt idx="17272">100000</cx:pt>
          <cx:pt idx="17273">60000</cx:pt>
          <cx:pt idx="17274">270000</cx:pt>
          <cx:pt idx="17275">80000</cx:pt>
          <cx:pt idx="17276">110000</cx:pt>
          <cx:pt idx="17277">90000</cx:pt>
          <cx:pt idx="17278">60000</cx:pt>
          <cx:pt idx="17279">120000</cx:pt>
          <cx:pt idx="17280">280000</cx:pt>
          <cx:pt idx="17281">60000</cx:pt>
          <cx:pt idx="17282">300000</cx:pt>
          <cx:pt idx="17283">150000</cx:pt>
          <cx:pt idx="17284">240000</cx:pt>
          <cx:pt idx="17285">240000</cx:pt>
          <cx:pt idx="17286">170000</cx:pt>
        </cx:lvl>
      </cx:numDim>
    </cx:data>
    <cx:data id="1">
      <cx:numDim type="val">
        <cx:f>WT_CD8_TADs_res_10k_w5!$F$2:$F$17313</cx:f>
        <cx:lvl ptCount="17312" formatCode="General">
          <cx:pt idx="0">130000</cx:pt>
          <cx:pt idx="1">60000</cx:pt>
          <cx:pt idx="2">200000</cx:pt>
          <cx:pt idx="3">60000</cx:pt>
          <cx:pt idx="4">70000</cx:pt>
          <cx:pt idx="5">200000</cx:pt>
          <cx:pt idx="6">60000</cx:pt>
          <cx:pt idx="7">170000</cx:pt>
          <cx:pt idx="8">250000</cx:pt>
          <cx:pt idx="9">40000</cx:pt>
          <cx:pt idx="10">210000</cx:pt>
          <cx:pt idx="11">70000</cx:pt>
          <cx:pt idx="12">170000</cx:pt>
          <cx:pt idx="13">50000</cx:pt>
          <cx:pt idx="14">120000</cx:pt>
          <cx:pt idx="15">80000</cx:pt>
          <cx:pt idx="16">170000</cx:pt>
          <cx:pt idx="17">130000</cx:pt>
          <cx:pt idx="18">80000</cx:pt>
          <cx:pt idx="19">170000</cx:pt>
          <cx:pt idx="20">40000</cx:pt>
          <cx:pt idx="21">100000</cx:pt>
          <cx:pt idx="22">240000</cx:pt>
          <cx:pt idx="23">180000</cx:pt>
          <cx:pt idx="24">60000</cx:pt>
          <cx:pt idx="25">70000</cx:pt>
          <cx:pt idx="26">100000</cx:pt>
          <cx:pt idx="27">60000</cx:pt>
          <cx:pt idx="28">20000</cx:pt>
          <cx:pt idx="29">100000</cx:pt>
          <cx:pt idx="30">170000</cx:pt>
          <cx:pt idx="31">60000</cx:pt>
          <cx:pt idx="32">190000</cx:pt>
          <cx:pt idx="33">90000</cx:pt>
          <cx:pt idx="34">180000</cx:pt>
          <cx:pt idx="35">150000</cx:pt>
          <cx:pt idx="36">70000</cx:pt>
          <cx:pt idx="37">150000</cx:pt>
          <cx:pt idx="38">330000</cx:pt>
          <cx:pt idx="39">100000</cx:pt>
          <cx:pt idx="40">30000</cx:pt>
          <cx:pt idx="41">270000</cx:pt>
          <cx:pt idx="42">50000</cx:pt>
          <cx:pt idx="43">290000</cx:pt>
          <cx:pt idx="44">40000</cx:pt>
          <cx:pt idx="45">60000</cx:pt>
          <cx:pt idx="46">310000</cx:pt>
          <cx:pt idx="47">50000</cx:pt>
          <cx:pt idx="48">150000</cx:pt>
          <cx:pt idx="49">70000</cx:pt>
          <cx:pt idx="50">40000</cx:pt>
          <cx:pt idx="51">270000</cx:pt>
          <cx:pt idx="52">100000</cx:pt>
          <cx:pt idx="53">90000</cx:pt>
          <cx:pt idx="54">70000</cx:pt>
          <cx:pt idx="55">280000</cx:pt>
          <cx:pt idx="56">80000</cx:pt>
          <cx:pt idx="57">470000</cx:pt>
          <cx:pt idx="58">70000</cx:pt>
          <cx:pt idx="59">290000</cx:pt>
          <cx:pt idx="60">140000</cx:pt>
          <cx:pt idx="61">270000</cx:pt>
          <cx:pt idx="62">360000</cx:pt>
          <cx:pt idx="63">140000</cx:pt>
          <cx:pt idx="64">30000</cx:pt>
          <cx:pt idx="65">160000</cx:pt>
          <cx:pt idx="66">300000</cx:pt>
          <cx:pt idx="67">80000</cx:pt>
          <cx:pt idx="68">60000</cx:pt>
          <cx:pt idx="69">60000</cx:pt>
          <cx:pt idx="70">80000</cx:pt>
          <cx:pt idx="71">50000</cx:pt>
          <cx:pt idx="72">60000</cx:pt>
          <cx:pt idx="73">60000</cx:pt>
          <cx:pt idx="74">150000</cx:pt>
          <cx:pt idx="75">210000</cx:pt>
          <cx:pt idx="76">70000</cx:pt>
          <cx:pt idx="77">70000</cx:pt>
          <cx:pt idx="78">120000</cx:pt>
          <cx:pt idx="79">190000</cx:pt>
          <cx:pt idx="80">70000</cx:pt>
          <cx:pt idx="81">60000</cx:pt>
          <cx:pt idx="82">70000</cx:pt>
          <cx:pt idx="83">560000</cx:pt>
          <cx:pt idx="84">80000</cx:pt>
          <cx:pt idx="85">130000</cx:pt>
          <cx:pt idx="86">310000</cx:pt>
          <cx:pt idx="87">60000</cx:pt>
          <cx:pt idx="88">60000</cx:pt>
          <cx:pt idx="89">220000</cx:pt>
          <cx:pt idx="90">200000</cx:pt>
          <cx:pt idx="91">10000</cx:pt>
          <cx:pt idx="92">140000</cx:pt>
          <cx:pt idx="93">80000</cx:pt>
          <cx:pt idx="94">180000</cx:pt>
          <cx:pt idx="95">220000</cx:pt>
          <cx:pt idx="96">220000</cx:pt>
          <cx:pt idx="97">170000</cx:pt>
          <cx:pt idx="98">120000</cx:pt>
          <cx:pt idx="99">120000</cx:pt>
          <cx:pt idx="100">320000</cx:pt>
          <cx:pt idx="101">100000</cx:pt>
          <cx:pt idx="102">110000</cx:pt>
          <cx:pt idx="103">80000</cx:pt>
          <cx:pt idx="104">100000</cx:pt>
          <cx:pt idx="105">250000</cx:pt>
          <cx:pt idx="106">80000</cx:pt>
          <cx:pt idx="107">210000</cx:pt>
          <cx:pt idx="108">110000</cx:pt>
          <cx:pt idx="109">60000</cx:pt>
          <cx:pt idx="110">80000</cx:pt>
          <cx:pt idx="111">150000</cx:pt>
          <cx:pt idx="112">120000</cx:pt>
          <cx:pt idx="113">230000</cx:pt>
          <cx:pt idx="114">210000</cx:pt>
          <cx:pt idx="115">40000</cx:pt>
          <cx:pt idx="116">200000</cx:pt>
          <cx:pt idx="117">360000</cx:pt>
          <cx:pt idx="118">70000</cx:pt>
          <cx:pt idx="119">80000</cx:pt>
          <cx:pt idx="120">210000</cx:pt>
          <cx:pt idx="121">120000</cx:pt>
          <cx:pt idx="122">130000</cx:pt>
          <cx:pt idx="123">170000</cx:pt>
          <cx:pt idx="124">90000</cx:pt>
          <cx:pt idx="125">110000</cx:pt>
          <cx:pt idx="126">110000</cx:pt>
          <cx:pt idx="127">80000</cx:pt>
          <cx:pt idx="128">70000</cx:pt>
          <cx:pt idx="129">70000</cx:pt>
          <cx:pt idx="130">50000</cx:pt>
          <cx:pt idx="131">210000</cx:pt>
          <cx:pt idx="132">120000</cx:pt>
          <cx:pt idx="133">60000</cx:pt>
          <cx:pt idx="134">70000</cx:pt>
          <cx:pt idx="135">70000</cx:pt>
          <cx:pt idx="136">90000</cx:pt>
          <cx:pt idx="137">210000</cx:pt>
          <cx:pt idx="138">80000</cx:pt>
          <cx:pt idx="139">80000</cx:pt>
          <cx:pt idx="140">180000</cx:pt>
          <cx:pt idx="141">150000</cx:pt>
          <cx:pt idx="142">90000</cx:pt>
          <cx:pt idx="143">370000</cx:pt>
          <cx:pt idx="144">40000</cx:pt>
          <cx:pt idx="145">60000</cx:pt>
          <cx:pt idx="146">440000</cx:pt>
          <cx:pt idx="147">110000</cx:pt>
          <cx:pt idx="148">180000</cx:pt>
          <cx:pt idx="149">80000</cx:pt>
          <cx:pt idx="150">70000</cx:pt>
          <cx:pt idx="151">30000</cx:pt>
          <cx:pt idx="152">280000</cx:pt>
          <cx:pt idx="153">20000</cx:pt>
          <cx:pt idx="154">60000</cx:pt>
          <cx:pt idx="155">70000</cx:pt>
          <cx:pt idx="156">100000</cx:pt>
          <cx:pt idx="157">270000</cx:pt>
          <cx:pt idx="158">110000</cx:pt>
          <cx:pt idx="159">90000</cx:pt>
          <cx:pt idx="160">10000</cx:pt>
          <cx:pt idx="161">540000</cx:pt>
          <cx:pt idx="162">40000</cx:pt>
          <cx:pt idx="163">40000</cx:pt>
          <cx:pt idx="164">20000</cx:pt>
          <cx:pt idx="165">240000</cx:pt>
          <cx:pt idx="166">50000</cx:pt>
          <cx:pt idx="167">110000</cx:pt>
          <cx:pt idx="168">120000</cx:pt>
          <cx:pt idx="169">50000</cx:pt>
          <cx:pt idx="170">70000</cx:pt>
          <cx:pt idx="171">150000</cx:pt>
          <cx:pt idx="172">160000</cx:pt>
          <cx:pt idx="173">50000</cx:pt>
          <cx:pt idx="174">190000</cx:pt>
          <cx:pt idx="175">110000</cx:pt>
          <cx:pt idx="176">60000</cx:pt>
          <cx:pt idx="177">110000</cx:pt>
          <cx:pt idx="178">240000</cx:pt>
          <cx:pt idx="179">200000</cx:pt>
          <cx:pt idx="180">340000</cx:pt>
          <cx:pt idx="181">160000</cx:pt>
          <cx:pt idx="182">100000</cx:pt>
          <cx:pt idx="183">200000</cx:pt>
          <cx:pt idx="184">100000</cx:pt>
          <cx:pt idx="185">30000</cx:pt>
          <cx:pt idx="186">370000</cx:pt>
          <cx:pt idx="187">70000</cx:pt>
          <cx:pt idx="188">50000</cx:pt>
          <cx:pt idx="189">160000</cx:pt>
          <cx:pt idx="190">210000</cx:pt>
          <cx:pt idx="191">130000</cx:pt>
          <cx:pt idx="192">40000</cx:pt>
          <cx:pt idx="193">160000</cx:pt>
          <cx:pt idx="194">40000</cx:pt>
          <cx:pt idx="195">90000</cx:pt>
          <cx:pt idx="196">260000</cx:pt>
          <cx:pt idx="197">110000</cx:pt>
          <cx:pt idx="198">170000</cx:pt>
          <cx:pt idx="199">40000</cx:pt>
          <cx:pt idx="200">180000</cx:pt>
          <cx:pt idx="201">50000</cx:pt>
          <cx:pt idx="202">140000</cx:pt>
          <cx:pt idx="203">200000</cx:pt>
          <cx:pt idx="204">100000</cx:pt>
          <cx:pt idx="205">120000</cx:pt>
          <cx:pt idx="206">70000</cx:pt>
          <cx:pt idx="207">120000</cx:pt>
          <cx:pt idx="208">170000</cx:pt>
          <cx:pt idx="209">160000</cx:pt>
          <cx:pt idx="210">40000</cx:pt>
          <cx:pt idx="211">90000</cx:pt>
          <cx:pt idx="212">170000</cx:pt>
          <cx:pt idx="213">110000</cx:pt>
          <cx:pt idx="214">290000</cx:pt>
          <cx:pt idx="215">100000</cx:pt>
          <cx:pt idx="216">90000</cx:pt>
          <cx:pt idx="217">70000</cx:pt>
          <cx:pt idx="218">10000</cx:pt>
          <cx:pt idx="219">90000</cx:pt>
          <cx:pt idx="220">120000</cx:pt>
          <cx:pt idx="221">260000</cx:pt>
          <cx:pt idx="222">190000</cx:pt>
          <cx:pt idx="223">40000</cx:pt>
          <cx:pt idx="224">100000</cx:pt>
          <cx:pt idx="225">80000</cx:pt>
          <cx:pt idx="226">310000</cx:pt>
          <cx:pt idx="227">160000</cx:pt>
          <cx:pt idx="228">70000</cx:pt>
          <cx:pt idx="229">160000</cx:pt>
          <cx:pt idx="230">80000</cx:pt>
          <cx:pt idx="231">200000</cx:pt>
          <cx:pt idx="232">180000</cx:pt>
          <cx:pt idx="233">40000</cx:pt>
          <cx:pt idx="234">130000</cx:pt>
          <cx:pt idx="235">140000</cx:pt>
          <cx:pt idx="236">100000</cx:pt>
          <cx:pt idx="237">200000</cx:pt>
          <cx:pt idx="238">110000</cx:pt>
          <cx:pt idx="239">70000</cx:pt>
          <cx:pt idx="240">80000</cx:pt>
          <cx:pt idx="241">10000</cx:pt>
          <cx:pt idx="242">130000</cx:pt>
          <cx:pt idx="243">70000</cx:pt>
          <cx:pt idx="244">110000</cx:pt>
          <cx:pt idx="245">580000</cx:pt>
          <cx:pt idx="246">60000</cx:pt>
          <cx:pt idx="247">70000</cx:pt>
          <cx:pt idx="248">150000</cx:pt>
          <cx:pt idx="249">470000</cx:pt>
          <cx:pt idx="250">90000</cx:pt>
          <cx:pt idx="251">70000</cx:pt>
          <cx:pt idx="252">130000</cx:pt>
          <cx:pt idx="253">100000</cx:pt>
          <cx:pt idx="254">170000</cx:pt>
          <cx:pt idx="255">120000</cx:pt>
          <cx:pt idx="256">60000</cx:pt>
          <cx:pt idx="257">70000</cx:pt>
          <cx:pt idx="258">80000</cx:pt>
          <cx:pt idx="259">100000</cx:pt>
          <cx:pt idx="260">150000</cx:pt>
          <cx:pt idx="261">150000</cx:pt>
          <cx:pt idx="262">170000</cx:pt>
          <cx:pt idx="263">140000</cx:pt>
          <cx:pt idx="264">80000</cx:pt>
          <cx:pt idx="265">60000</cx:pt>
          <cx:pt idx="266">120000</cx:pt>
          <cx:pt idx="267">700000</cx:pt>
          <cx:pt idx="268">220000</cx:pt>
          <cx:pt idx="269">280000</cx:pt>
          <cx:pt idx="270">200000</cx:pt>
          <cx:pt idx="271">90000</cx:pt>
          <cx:pt idx="272">150000</cx:pt>
          <cx:pt idx="273">20000</cx:pt>
          <cx:pt idx="274">120000</cx:pt>
          <cx:pt idx="275">90000</cx:pt>
          <cx:pt idx="276">10000</cx:pt>
          <cx:pt idx="277">100000</cx:pt>
          <cx:pt idx="278">120000</cx:pt>
          <cx:pt idx="279">90000</cx:pt>
          <cx:pt idx="280">40000</cx:pt>
          <cx:pt idx="281">70000</cx:pt>
          <cx:pt idx="282">120000</cx:pt>
          <cx:pt idx="283">70000</cx:pt>
          <cx:pt idx="284">190000</cx:pt>
          <cx:pt idx="285">190000</cx:pt>
          <cx:pt idx="286">220000</cx:pt>
          <cx:pt idx="287">150000</cx:pt>
          <cx:pt idx="288">60000</cx:pt>
          <cx:pt idx="289">10000</cx:pt>
          <cx:pt idx="290">130000</cx:pt>
          <cx:pt idx="291">350000</cx:pt>
          <cx:pt idx="292">200000</cx:pt>
          <cx:pt idx="293">70000</cx:pt>
          <cx:pt idx="294">260000</cx:pt>
          <cx:pt idx="295">100000</cx:pt>
          <cx:pt idx="296">90000</cx:pt>
          <cx:pt idx="297">30000</cx:pt>
          <cx:pt idx="298">130000</cx:pt>
          <cx:pt idx="299">150000</cx:pt>
          <cx:pt idx="300">420000</cx:pt>
          <cx:pt idx="301">40000</cx:pt>
          <cx:pt idx="302">240000</cx:pt>
          <cx:pt idx="303">140000</cx:pt>
          <cx:pt idx="304">60000</cx:pt>
          <cx:pt idx="305">100000</cx:pt>
          <cx:pt idx="306">290000</cx:pt>
          <cx:pt idx="307">150000</cx:pt>
          <cx:pt idx="308">270000</cx:pt>
          <cx:pt idx="309">150000</cx:pt>
          <cx:pt idx="310">0</cx:pt>
          <cx:pt idx="311">210000</cx:pt>
          <cx:pt idx="312">70000</cx:pt>
          <cx:pt idx="313">90000</cx:pt>
          <cx:pt idx="314">100000</cx:pt>
          <cx:pt idx="315">40000</cx:pt>
          <cx:pt idx="316">130000</cx:pt>
          <cx:pt idx="317">100000</cx:pt>
          <cx:pt idx="318">60000</cx:pt>
          <cx:pt idx="319">100000</cx:pt>
          <cx:pt idx="320">410000</cx:pt>
          <cx:pt idx="321">70000</cx:pt>
          <cx:pt idx="322">140000</cx:pt>
          <cx:pt idx="323">40000</cx:pt>
          <cx:pt idx="324">300000</cx:pt>
          <cx:pt idx="325">150000</cx:pt>
          <cx:pt idx="326">70000</cx:pt>
          <cx:pt idx="327">10000</cx:pt>
          <cx:pt idx="328">140000</cx:pt>
          <cx:pt idx="329">280000</cx:pt>
          <cx:pt idx="330">180000</cx:pt>
          <cx:pt idx="331">110000</cx:pt>
          <cx:pt idx="332">140000</cx:pt>
          <cx:pt idx="333">300000</cx:pt>
          <cx:pt idx="334">100000</cx:pt>
          <cx:pt idx="335">160000</cx:pt>
          <cx:pt idx="336">120000</cx:pt>
          <cx:pt idx="337">90000</cx:pt>
          <cx:pt idx="338">210000</cx:pt>
          <cx:pt idx="339">220000</cx:pt>
          <cx:pt idx="340">90000</cx:pt>
          <cx:pt idx="341">90000</cx:pt>
          <cx:pt idx="342">30000</cx:pt>
          <cx:pt idx="343">60000</cx:pt>
          <cx:pt idx="344">70000</cx:pt>
          <cx:pt idx="345">100000</cx:pt>
          <cx:pt idx="346">110000</cx:pt>
          <cx:pt idx="347">130000</cx:pt>
          <cx:pt idx="348">440000</cx:pt>
          <cx:pt idx="349">160000</cx:pt>
          <cx:pt idx="350">100000</cx:pt>
          <cx:pt idx="351">50000</cx:pt>
          <cx:pt idx="352">180000</cx:pt>
          <cx:pt idx="353">120000</cx:pt>
          <cx:pt idx="354">70000</cx:pt>
          <cx:pt idx="355">40000</cx:pt>
          <cx:pt idx="356">70000</cx:pt>
          <cx:pt idx="357">140000</cx:pt>
          <cx:pt idx="358">120000</cx:pt>
          <cx:pt idx="359">160000</cx:pt>
          <cx:pt idx="360">350000</cx:pt>
          <cx:pt idx="361">100000</cx:pt>
          <cx:pt idx="362">130000</cx:pt>
          <cx:pt idx="363">260000</cx:pt>
          <cx:pt idx="364">40000</cx:pt>
          <cx:pt idx="365">160000</cx:pt>
          <cx:pt idx="366">130000</cx:pt>
          <cx:pt idx="367">10000</cx:pt>
          <cx:pt idx="368">80000</cx:pt>
          <cx:pt idx="369">80000</cx:pt>
          <cx:pt idx="370">240000</cx:pt>
          <cx:pt idx="371">180000</cx:pt>
          <cx:pt idx="372">90000</cx:pt>
          <cx:pt idx="373">350000</cx:pt>
          <cx:pt idx="374">10000</cx:pt>
          <cx:pt idx="375">90000</cx:pt>
          <cx:pt idx="376">60000</cx:pt>
          <cx:pt idx="377">10000</cx:pt>
          <cx:pt idx="378">90000</cx:pt>
          <cx:pt idx="379">340000</cx:pt>
          <cx:pt idx="380">10000</cx:pt>
          <cx:pt idx="381">110000</cx:pt>
          <cx:pt idx="382">190000</cx:pt>
          <cx:pt idx="383">240000</cx:pt>
          <cx:pt idx="384">70000</cx:pt>
          <cx:pt idx="385">160000</cx:pt>
          <cx:pt idx="386">160000</cx:pt>
          <cx:pt idx="387">90000</cx:pt>
          <cx:pt idx="388">100000</cx:pt>
          <cx:pt idx="389">100000</cx:pt>
          <cx:pt idx="390">70000</cx:pt>
          <cx:pt idx="391">260000</cx:pt>
          <cx:pt idx="392">160000</cx:pt>
          <cx:pt idx="393">50000</cx:pt>
          <cx:pt idx="394">80000</cx:pt>
          <cx:pt idx="395">100000</cx:pt>
          <cx:pt idx="396">140000</cx:pt>
          <cx:pt idx="397">200000</cx:pt>
          <cx:pt idx="398">140000</cx:pt>
          <cx:pt idx="399">150000</cx:pt>
          <cx:pt idx="400">200000</cx:pt>
          <cx:pt idx="401">100000</cx:pt>
          <cx:pt idx="402">40000</cx:pt>
          <cx:pt idx="403">200000</cx:pt>
          <cx:pt idx="404">50000</cx:pt>
          <cx:pt idx="405">90000</cx:pt>
          <cx:pt idx="406">40000</cx:pt>
          <cx:pt idx="407">160000</cx:pt>
          <cx:pt idx="408">120000</cx:pt>
          <cx:pt idx="409">200000</cx:pt>
          <cx:pt idx="410">90000</cx:pt>
          <cx:pt idx="411">10000</cx:pt>
          <cx:pt idx="412">60000</cx:pt>
          <cx:pt idx="413">80000</cx:pt>
          <cx:pt idx="414">170000</cx:pt>
          <cx:pt idx="415">340000</cx:pt>
          <cx:pt idx="416">240000</cx:pt>
          <cx:pt idx="417">220000</cx:pt>
          <cx:pt idx="418">100000</cx:pt>
          <cx:pt idx="419">60000</cx:pt>
          <cx:pt idx="420">90000</cx:pt>
          <cx:pt idx="421">80000</cx:pt>
          <cx:pt idx="422">130000</cx:pt>
          <cx:pt idx="423">330000</cx:pt>
          <cx:pt idx="424">70000</cx:pt>
          <cx:pt idx="425">100000</cx:pt>
          <cx:pt idx="426">80000</cx:pt>
          <cx:pt idx="427">190000</cx:pt>
          <cx:pt idx="428">160000</cx:pt>
          <cx:pt idx="429">60000</cx:pt>
          <cx:pt idx="430">60000</cx:pt>
          <cx:pt idx="431">90000</cx:pt>
          <cx:pt idx="432">110000</cx:pt>
          <cx:pt idx="433">180000</cx:pt>
          <cx:pt idx="434">320000</cx:pt>
          <cx:pt idx="435">140000</cx:pt>
          <cx:pt idx="436">210000</cx:pt>
          <cx:pt idx="437">80000</cx:pt>
          <cx:pt idx="438">120000</cx:pt>
          <cx:pt idx="439">60000</cx:pt>
          <cx:pt idx="440">180000</cx:pt>
          <cx:pt idx="441">230000</cx:pt>
          <cx:pt idx="442">330000</cx:pt>
          <cx:pt idx="443">80000</cx:pt>
          <cx:pt idx="444">410000</cx:pt>
          <cx:pt idx="445">330000</cx:pt>
          <cx:pt idx="446">470000</cx:pt>
          <cx:pt idx="447">140000</cx:pt>
          <cx:pt idx="448">70000</cx:pt>
          <cx:pt idx="449">40000</cx:pt>
          <cx:pt idx="450">630000</cx:pt>
          <cx:pt idx="451">230000</cx:pt>
          <cx:pt idx="452">60000</cx:pt>
          <cx:pt idx="453">160000</cx:pt>
          <cx:pt idx="454">130000</cx:pt>
          <cx:pt idx="455">40000</cx:pt>
          <cx:pt idx="456">50000</cx:pt>
          <cx:pt idx="457">190000</cx:pt>
          <cx:pt idx="458">270000</cx:pt>
          <cx:pt idx="459">70000</cx:pt>
          <cx:pt idx="460">190000</cx:pt>
          <cx:pt idx="461">80000</cx:pt>
          <cx:pt idx="462">60000</cx:pt>
          <cx:pt idx="463">60000</cx:pt>
          <cx:pt idx="464">100000</cx:pt>
          <cx:pt idx="465">160000</cx:pt>
          <cx:pt idx="466">140000</cx:pt>
          <cx:pt idx="467">130000</cx:pt>
          <cx:pt idx="468">70000</cx:pt>
          <cx:pt idx="469">210000</cx:pt>
          <cx:pt idx="470">40000</cx:pt>
          <cx:pt idx="471">200000</cx:pt>
          <cx:pt idx="472">260000</cx:pt>
          <cx:pt idx="473">60000</cx:pt>
          <cx:pt idx="474">150000</cx:pt>
          <cx:pt idx="475">40000</cx:pt>
          <cx:pt idx="476">80000</cx:pt>
          <cx:pt idx="477">200000</cx:pt>
          <cx:pt idx="478">60000</cx:pt>
          <cx:pt idx="479">140000</cx:pt>
          <cx:pt idx="480">230000</cx:pt>
          <cx:pt idx="481">120000</cx:pt>
          <cx:pt idx="482">200000</cx:pt>
          <cx:pt idx="483">60000</cx:pt>
          <cx:pt idx="484">80000</cx:pt>
          <cx:pt idx="485">30000</cx:pt>
          <cx:pt idx="486">60000</cx:pt>
          <cx:pt idx="487">100000</cx:pt>
          <cx:pt idx="488">100000</cx:pt>
          <cx:pt idx="489">220000</cx:pt>
          <cx:pt idx="490">60000</cx:pt>
          <cx:pt idx="491">300000</cx:pt>
          <cx:pt idx="492">170000</cx:pt>
          <cx:pt idx="493">30000</cx:pt>
          <cx:pt idx="494">80000</cx:pt>
          <cx:pt idx="495">80000</cx:pt>
          <cx:pt idx="496">30000</cx:pt>
          <cx:pt idx="497">20000</cx:pt>
          <cx:pt idx="498">160000</cx:pt>
          <cx:pt idx="499">70000</cx:pt>
          <cx:pt idx="500">80000</cx:pt>
          <cx:pt idx="501">210000</cx:pt>
          <cx:pt idx="502">220000</cx:pt>
          <cx:pt idx="503">200000</cx:pt>
          <cx:pt idx="504">90000</cx:pt>
          <cx:pt idx="505">40000</cx:pt>
          <cx:pt idx="506">90000</cx:pt>
          <cx:pt idx="507">110000</cx:pt>
          <cx:pt idx="508">110000</cx:pt>
          <cx:pt idx="509">250000</cx:pt>
          <cx:pt idx="510">40000</cx:pt>
          <cx:pt idx="511">130000</cx:pt>
          <cx:pt idx="512">90000</cx:pt>
          <cx:pt idx="513">360000</cx:pt>
          <cx:pt idx="514">70000</cx:pt>
          <cx:pt idx="515">530000</cx:pt>
          <cx:pt idx="516">120000</cx:pt>
          <cx:pt idx="517">60000</cx:pt>
          <cx:pt idx="518">80000</cx:pt>
          <cx:pt idx="519">310000</cx:pt>
          <cx:pt idx="520">180000</cx:pt>
          <cx:pt idx="521">200000</cx:pt>
          <cx:pt idx="522">50000</cx:pt>
          <cx:pt idx="523">140000</cx:pt>
          <cx:pt idx="524">70000</cx:pt>
          <cx:pt idx="525">80000</cx:pt>
          <cx:pt idx="526">110000</cx:pt>
          <cx:pt idx="527">130000</cx:pt>
          <cx:pt idx="528">220000</cx:pt>
          <cx:pt idx="529">60000</cx:pt>
          <cx:pt idx="530">240000</cx:pt>
          <cx:pt idx="531">40000</cx:pt>
          <cx:pt idx="532">20000</cx:pt>
          <cx:pt idx="533">50000</cx:pt>
          <cx:pt idx="534">180000</cx:pt>
          <cx:pt idx="535">70000</cx:pt>
          <cx:pt idx="536">70000</cx:pt>
          <cx:pt idx="537">30000</cx:pt>
          <cx:pt idx="538">150000</cx:pt>
          <cx:pt idx="539">120000</cx:pt>
          <cx:pt idx="540">60000</cx:pt>
          <cx:pt idx="541">320000</cx:pt>
          <cx:pt idx="542">30000</cx:pt>
          <cx:pt idx="543">60000</cx:pt>
          <cx:pt idx="544">100000</cx:pt>
          <cx:pt idx="545">110000</cx:pt>
          <cx:pt idx="546">170000</cx:pt>
          <cx:pt idx="547">110000</cx:pt>
          <cx:pt idx="548">350000</cx:pt>
          <cx:pt idx="549">340000</cx:pt>
          <cx:pt idx="550">100000</cx:pt>
          <cx:pt idx="551">50000</cx:pt>
          <cx:pt idx="552">80000</cx:pt>
          <cx:pt idx="553">40000</cx:pt>
          <cx:pt idx="554">80000</cx:pt>
          <cx:pt idx="555">60000</cx:pt>
          <cx:pt idx="556">90000</cx:pt>
          <cx:pt idx="557">130000</cx:pt>
          <cx:pt idx="558">160000</cx:pt>
          <cx:pt idx="559">570000</cx:pt>
          <cx:pt idx="560">40000</cx:pt>
          <cx:pt idx="561">80000</cx:pt>
          <cx:pt idx="562">90000</cx:pt>
          <cx:pt idx="563">30000</cx:pt>
          <cx:pt idx="564">60000</cx:pt>
          <cx:pt idx="565">210000</cx:pt>
          <cx:pt idx="566">60000</cx:pt>
          <cx:pt idx="567">120000</cx:pt>
          <cx:pt idx="568">60000</cx:pt>
          <cx:pt idx="569">60000</cx:pt>
          <cx:pt idx="570">30000</cx:pt>
          <cx:pt idx="571">70000</cx:pt>
          <cx:pt idx="572">130000</cx:pt>
          <cx:pt idx="573">80000</cx:pt>
          <cx:pt idx="574">190000</cx:pt>
          <cx:pt idx="575">80000</cx:pt>
          <cx:pt idx="576">180000</cx:pt>
          <cx:pt idx="577">270000</cx:pt>
          <cx:pt idx="578">360000</cx:pt>
          <cx:pt idx="579">70000</cx:pt>
          <cx:pt idx="580">10000</cx:pt>
          <cx:pt idx="581">150000</cx:pt>
          <cx:pt idx="582">10000</cx:pt>
          <cx:pt idx="583">120000</cx:pt>
          <cx:pt idx="584">90000</cx:pt>
          <cx:pt idx="585">80000</cx:pt>
          <cx:pt idx="586">50000</cx:pt>
          <cx:pt idx="587">240000</cx:pt>
          <cx:pt idx="588">60000</cx:pt>
          <cx:pt idx="589">90000</cx:pt>
          <cx:pt idx="590">90000</cx:pt>
          <cx:pt idx="591">250000</cx:pt>
          <cx:pt idx="592">60000</cx:pt>
          <cx:pt idx="593">140000</cx:pt>
          <cx:pt idx="594">270000</cx:pt>
          <cx:pt idx="595">80000</cx:pt>
          <cx:pt idx="596">290000</cx:pt>
          <cx:pt idx="597">80000</cx:pt>
          <cx:pt idx="598">80000</cx:pt>
          <cx:pt idx="599">80000</cx:pt>
          <cx:pt idx="600">470000</cx:pt>
          <cx:pt idx="601">100000</cx:pt>
          <cx:pt idx="602">80000</cx:pt>
          <cx:pt idx="603">130000</cx:pt>
          <cx:pt idx="604">120000</cx:pt>
          <cx:pt idx="605">250000</cx:pt>
          <cx:pt idx="606">170000</cx:pt>
          <cx:pt idx="607">40000</cx:pt>
          <cx:pt idx="608">30000</cx:pt>
          <cx:pt idx="609">190000</cx:pt>
          <cx:pt idx="610">60000</cx:pt>
          <cx:pt idx="611">170000</cx:pt>
          <cx:pt idx="612">30000</cx:pt>
          <cx:pt idx="613">220000</cx:pt>
          <cx:pt idx="614">110000</cx:pt>
          <cx:pt idx="615">40000</cx:pt>
          <cx:pt idx="616">100000</cx:pt>
          <cx:pt idx="617">70000</cx:pt>
          <cx:pt idx="618">320000</cx:pt>
          <cx:pt idx="619">70000</cx:pt>
          <cx:pt idx="620">80000</cx:pt>
          <cx:pt idx="621">340000</cx:pt>
          <cx:pt idx="622">110000</cx:pt>
          <cx:pt idx="623">80000</cx:pt>
          <cx:pt idx="624">70000</cx:pt>
          <cx:pt idx="625">100000</cx:pt>
          <cx:pt idx="626">10000</cx:pt>
          <cx:pt idx="627">100000</cx:pt>
          <cx:pt idx="628">250000</cx:pt>
          <cx:pt idx="629">120000</cx:pt>
          <cx:pt idx="630">100000</cx:pt>
          <cx:pt idx="631">260000</cx:pt>
          <cx:pt idx="632">70000</cx:pt>
          <cx:pt idx="633">180000</cx:pt>
          <cx:pt idx="634">90000</cx:pt>
          <cx:pt idx="635">510000</cx:pt>
          <cx:pt idx="636">300000</cx:pt>
          <cx:pt idx="637">50000</cx:pt>
          <cx:pt idx="638">80000</cx:pt>
          <cx:pt idx="639">540000</cx:pt>
          <cx:pt idx="640">290000</cx:pt>
          <cx:pt idx="641">150000</cx:pt>
          <cx:pt idx="642">100000</cx:pt>
          <cx:pt idx="643">50000</cx:pt>
          <cx:pt idx="644">250000</cx:pt>
          <cx:pt idx="645">130000</cx:pt>
          <cx:pt idx="646">150000</cx:pt>
          <cx:pt idx="647">300000</cx:pt>
          <cx:pt idx="648">110000</cx:pt>
          <cx:pt idx="649">490000</cx:pt>
          <cx:pt idx="650">160000</cx:pt>
          <cx:pt idx="651">130000</cx:pt>
          <cx:pt idx="652">90000</cx:pt>
          <cx:pt idx="653">50000</cx:pt>
          <cx:pt idx="654">80000</cx:pt>
          <cx:pt idx="655">70000</cx:pt>
          <cx:pt idx="656">100000</cx:pt>
          <cx:pt idx="657">170000</cx:pt>
          <cx:pt idx="658">100000</cx:pt>
          <cx:pt idx="659">30000</cx:pt>
          <cx:pt idx="660">160000</cx:pt>
          <cx:pt idx="661">20000</cx:pt>
          <cx:pt idx="662">60000</cx:pt>
          <cx:pt idx="663">350000</cx:pt>
          <cx:pt idx="664">50000</cx:pt>
          <cx:pt idx="665">170000</cx:pt>
          <cx:pt idx="666">90000</cx:pt>
          <cx:pt idx="667">40000</cx:pt>
          <cx:pt idx="668">160000</cx:pt>
          <cx:pt idx="669">150000</cx:pt>
          <cx:pt idx="670">100000</cx:pt>
          <cx:pt idx="671">180000</cx:pt>
          <cx:pt idx="672">130000</cx:pt>
          <cx:pt idx="673">60000</cx:pt>
          <cx:pt idx="674">100000</cx:pt>
          <cx:pt idx="675">280000</cx:pt>
          <cx:pt idx="676">70000</cx:pt>
          <cx:pt idx="677">40000</cx:pt>
          <cx:pt idx="678">120000</cx:pt>
          <cx:pt idx="679">50000</cx:pt>
          <cx:pt idx="680">180000</cx:pt>
          <cx:pt idx="681">50000</cx:pt>
          <cx:pt idx="682">30000</cx:pt>
          <cx:pt idx="683">150000</cx:pt>
          <cx:pt idx="684">60000</cx:pt>
          <cx:pt idx="685">80000</cx:pt>
          <cx:pt idx="686">80000</cx:pt>
          <cx:pt idx="687">70000</cx:pt>
          <cx:pt idx="688">70000</cx:pt>
          <cx:pt idx="689">130000</cx:pt>
          <cx:pt idx="690">30000</cx:pt>
          <cx:pt idx="691">120000</cx:pt>
          <cx:pt idx="692">50000</cx:pt>
          <cx:pt idx="693">40000</cx:pt>
          <cx:pt idx="694">60000</cx:pt>
          <cx:pt idx="695">210000</cx:pt>
          <cx:pt idx="696">300000</cx:pt>
          <cx:pt idx="697">90000</cx:pt>
          <cx:pt idx="698">20000</cx:pt>
          <cx:pt idx="699">120000</cx:pt>
          <cx:pt idx="700">90000</cx:pt>
          <cx:pt idx="701">60000</cx:pt>
          <cx:pt idx="702">150000</cx:pt>
          <cx:pt idx="703">30000</cx:pt>
          <cx:pt idx="704">90000</cx:pt>
          <cx:pt idx="705">60000</cx:pt>
          <cx:pt idx="706">160000</cx:pt>
          <cx:pt idx="707">30000</cx:pt>
          <cx:pt idx="708">40000</cx:pt>
          <cx:pt idx="709">140000</cx:pt>
          <cx:pt idx="710">220000</cx:pt>
          <cx:pt idx="711">110000</cx:pt>
          <cx:pt idx="712">100000</cx:pt>
          <cx:pt idx="713">110000</cx:pt>
          <cx:pt idx="714">120000</cx:pt>
          <cx:pt idx="715">450000</cx:pt>
          <cx:pt idx="716">70000</cx:pt>
          <cx:pt idx="717">50000</cx:pt>
          <cx:pt idx="718">80000</cx:pt>
          <cx:pt idx="719">240000</cx:pt>
          <cx:pt idx="720">70000</cx:pt>
          <cx:pt idx="721">180000</cx:pt>
          <cx:pt idx="722">80000</cx:pt>
          <cx:pt idx="723">80000</cx:pt>
          <cx:pt idx="724">70000</cx:pt>
          <cx:pt idx="725">120000</cx:pt>
          <cx:pt idx="726">130000</cx:pt>
          <cx:pt idx="727">140000</cx:pt>
          <cx:pt idx="728">30000</cx:pt>
          <cx:pt idx="729">50000</cx:pt>
          <cx:pt idx="730">150000</cx:pt>
          <cx:pt idx="731">60000</cx:pt>
          <cx:pt idx="732">60000</cx:pt>
          <cx:pt idx="733">80000</cx:pt>
          <cx:pt idx="734">170000</cx:pt>
          <cx:pt idx="735">120000</cx:pt>
          <cx:pt idx="736">100000</cx:pt>
          <cx:pt idx="737">60000</cx:pt>
          <cx:pt idx="738">100000</cx:pt>
          <cx:pt idx="739">70000</cx:pt>
          <cx:pt idx="740">40000</cx:pt>
          <cx:pt idx="741">80000</cx:pt>
          <cx:pt idx="742">330000</cx:pt>
          <cx:pt idx="743">130000</cx:pt>
          <cx:pt idx="744">50000</cx:pt>
          <cx:pt idx="745">80000</cx:pt>
          <cx:pt idx="746">10000</cx:pt>
          <cx:pt idx="747">50000</cx:pt>
          <cx:pt idx="748">120000</cx:pt>
          <cx:pt idx="749">280000</cx:pt>
          <cx:pt idx="750">290000</cx:pt>
          <cx:pt idx="751">120000</cx:pt>
          <cx:pt idx="752">120000</cx:pt>
          <cx:pt idx="753">260000</cx:pt>
          <cx:pt idx="754">80000</cx:pt>
          <cx:pt idx="755">210000</cx:pt>
          <cx:pt idx="756">110000</cx:pt>
          <cx:pt idx="757">110000</cx:pt>
          <cx:pt idx="758">70000</cx:pt>
          <cx:pt idx="759">70000</cx:pt>
          <cx:pt idx="760">40000</cx:pt>
          <cx:pt idx="761">130000</cx:pt>
          <cx:pt idx="762">190000</cx:pt>
          <cx:pt idx="763">160000</cx:pt>
          <cx:pt idx="764">430000</cx:pt>
          <cx:pt idx="765">80000</cx:pt>
          <cx:pt idx="766">90000</cx:pt>
          <cx:pt idx="767">150000</cx:pt>
          <cx:pt idx="768">60000</cx:pt>
          <cx:pt idx="769">60000</cx:pt>
          <cx:pt idx="770">120000</cx:pt>
          <cx:pt idx="771">70000</cx:pt>
          <cx:pt idx="772">150000</cx:pt>
          <cx:pt idx="773">40000</cx:pt>
          <cx:pt idx="774">90000</cx:pt>
          <cx:pt idx="775">70000</cx:pt>
          <cx:pt idx="776">50000</cx:pt>
          <cx:pt idx="777">230000</cx:pt>
          <cx:pt idx="778">100000</cx:pt>
          <cx:pt idx="779">60000</cx:pt>
          <cx:pt idx="780">220000</cx:pt>
          <cx:pt idx="781">340000</cx:pt>
          <cx:pt idx="782">120000</cx:pt>
          <cx:pt idx="783">120000</cx:pt>
          <cx:pt idx="784">100000</cx:pt>
          <cx:pt idx="785">60000</cx:pt>
          <cx:pt idx="786">70000</cx:pt>
          <cx:pt idx="787">60000</cx:pt>
          <cx:pt idx="788">280000</cx:pt>
          <cx:pt idx="789">80000</cx:pt>
          <cx:pt idx="790">80000</cx:pt>
          <cx:pt idx="791">180000</cx:pt>
          <cx:pt idx="792">90000</cx:pt>
          <cx:pt idx="793">120000</cx:pt>
          <cx:pt idx="794">30000</cx:pt>
          <cx:pt idx="795">110000</cx:pt>
          <cx:pt idx="796">60000</cx:pt>
          <cx:pt idx="797">110000</cx:pt>
          <cx:pt idx="798">70000</cx:pt>
          <cx:pt idx="799">80000</cx:pt>
          <cx:pt idx="800">70000</cx:pt>
          <cx:pt idx="801">40000</cx:pt>
          <cx:pt idx="802">70000</cx:pt>
          <cx:pt idx="803">160000</cx:pt>
          <cx:pt idx="804">140000</cx:pt>
          <cx:pt idx="805">10000</cx:pt>
          <cx:pt idx="806">150000</cx:pt>
          <cx:pt idx="807">110000</cx:pt>
          <cx:pt idx="808">90000</cx:pt>
          <cx:pt idx="809">60000</cx:pt>
          <cx:pt idx="810">60000</cx:pt>
          <cx:pt idx="811">60000</cx:pt>
          <cx:pt idx="812">240000</cx:pt>
          <cx:pt idx="813">340000</cx:pt>
          <cx:pt idx="814">160000</cx:pt>
          <cx:pt idx="815">160000</cx:pt>
          <cx:pt idx="816">50000</cx:pt>
          <cx:pt idx="817">60000</cx:pt>
          <cx:pt idx="818">60000</cx:pt>
          <cx:pt idx="819">40000</cx:pt>
          <cx:pt idx="820">190000</cx:pt>
          <cx:pt idx="821">160000</cx:pt>
          <cx:pt idx="822">110000</cx:pt>
          <cx:pt idx="823">230000</cx:pt>
          <cx:pt idx="824">100000</cx:pt>
          <cx:pt idx="825">80000</cx:pt>
          <cx:pt idx="826">360000</cx:pt>
          <cx:pt idx="827">270000</cx:pt>
          <cx:pt idx="828">60000</cx:pt>
          <cx:pt idx="829">100000</cx:pt>
          <cx:pt idx="830">80000</cx:pt>
          <cx:pt idx="831">80000</cx:pt>
          <cx:pt idx="832">140000</cx:pt>
          <cx:pt idx="833">80000</cx:pt>
          <cx:pt idx="834">100000</cx:pt>
          <cx:pt idx="835">90000</cx:pt>
          <cx:pt idx="836">340000</cx:pt>
          <cx:pt idx="837">210000</cx:pt>
          <cx:pt idx="838">100000</cx:pt>
          <cx:pt idx="839">380000</cx:pt>
          <cx:pt idx="840">50000</cx:pt>
          <cx:pt idx="841">160000</cx:pt>
          <cx:pt idx="842">120000</cx:pt>
          <cx:pt idx="843">230000</cx:pt>
          <cx:pt idx="844">70000</cx:pt>
          <cx:pt idx="845">180000</cx:pt>
          <cx:pt idx="846">170000</cx:pt>
          <cx:pt idx="847">100000</cx:pt>
          <cx:pt idx="848">70000</cx:pt>
          <cx:pt idx="849">70000</cx:pt>
          <cx:pt idx="850">250000</cx:pt>
          <cx:pt idx="851">90000</cx:pt>
          <cx:pt idx="852">70000</cx:pt>
          <cx:pt idx="853">150000</cx:pt>
          <cx:pt idx="854">140000</cx:pt>
          <cx:pt idx="855">80000</cx:pt>
          <cx:pt idx="856">680000</cx:pt>
          <cx:pt idx="857">150000</cx:pt>
          <cx:pt idx="858">120000</cx:pt>
          <cx:pt idx="859">300000</cx:pt>
          <cx:pt idx="860">130000</cx:pt>
          <cx:pt idx="861">200000</cx:pt>
          <cx:pt idx="862">110000</cx:pt>
          <cx:pt idx="863">60000</cx:pt>
          <cx:pt idx="864">60000</cx:pt>
          <cx:pt idx="865">80000</cx:pt>
          <cx:pt idx="866">50000</cx:pt>
          <cx:pt idx="867">180000</cx:pt>
          <cx:pt idx="868">170000</cx:pt>
          <cx:pt idx="869">10000</cx:pt>
          <cx:pt idx="870">200000</cx:pt>
          <cx:pt idx="871">70000</cx:pt>
          <cx:pt idx="872">110000</cx:pt>
          <cx:pt idx="873">140000</cx:pt>
          <cx:pt idx="874">130000</cx:pt>
          <cx:pt idx="875">180000</cx:pt>
          <cx:pt idx="876">400000</cx:pt>
          <cx:pt idx="877">110000</cx:pt>
          <cx:pt idx="878">60000</cx:pt>
          <cx:pt idx="879">120000</cx:pt>
          <cx:pt idx="880">130000</cx:pt>
          <cx:pt idx="881">140000</cx:pt>
          <cx:pt idx="882">50000</cx:pt>
          <cx:pt idx="883">120000</cx:pt>
          <cx:pt idx="884">220000</cx:pt>
          <cx:pt idx="885">70000</cx:pt>
          <cx:pt idx="886">560000</cx:pt>
          <cx:pt idx="887">100000</cx:pt>
          <cx:pt idx="888">60000</cx:pt>
          <cx:pt idx="889">70000</cx:pt>
          <cx:pt idx="890">80000</cx:pt>
          <cx:pt idx="891">10000</cx:pt>
          <cx:pt idx="892">10000</cx:pt>
          <cx:pt idx="893">290000</cx:pt>
          <cx:pt idx="894">100000</cx:pt>
          <cx:pt idx="895">260000</cx:pt>
          <cx:pt idx="896">460000</cx:pt>
          <cx:pt idx="897">270000</cx:pt>
          <cx:pt idx="898">260000</cx:pt>
          <cx:pt idx="899">60000</cx:pt>
          <cx:pt idx="900">140000</cx:pt>
          <cx:pt idx="901">100000</cx:pt>
          <cx:pt idx="902">70000</cx:pt>
          <cx:pt idx="903">140000</cx:pt>
          <cx:pt idx="904">60000</cx:pt>
          <cx:pt idx="905">110000</cx:pt>
          <cx:pt idx="906">260000</cx:pt>
          <cx:pt idx="907">160000</cx:pt>
          <cx:pt idx="908">60000</cx:pt>
          <cx:pt idx="909">70000</cx:pt>
          <cx:pt idx="910">150000</cx:pt>
          <cx:pt idx="911">70000</cx:pt>
          <cx:pt idx="912">160000</cx:pt>
          <cx:pt idx="913">190000</cx:pt>
          <cx:pt idx="914">50000</cx:pt>
          <cx:pt idx="915">60000</cx:pt>
          <cx:pt idx="916">270000</cx:pt>
          <cx:pt idx="917">80000</cx:pt>
          <cx:pt idx="918">90000</cx:pt>
          <cx:pt idx="919">70000</cx:pt>
          <cx:pt idx="920">70000</cx:pt>
          <cx:pt idx="921">90000</cx:pt>
          <cx:pt idx="922">130000</cx:pt>
          <cx:pt idx="923">40000</cx:pt>
          <cx:pt idx="924">70000</cx:pt>
          <cx:pt idx="925">90000</cx:pt>
          <cx:pt idx="926">210000</cx:pt>
          <cx:pt idx="927">40000</cx:pt>
          <cx:pt idx="928">110000</cx:pt>
          <cx:pt idx="929">60000</cx:pt>
          <cx:pt idx="930">120000</cx:pt>
          <cx:pt idx="931">100000</cx:pt>
          <cx:pt idx="932">240000</cx:pt>
          <cx:pt idx="933">70000</cx:pt>
          <cx:pt idx="934">20000</cx:pt>
          <cx:pt idx="935">140000</cx:pt>
          <cx:pt idx="936">180000</cx:pt>
          <cx:pt idx="937">380000</cx:pt>
          <cx:pt idx="938">150000</cx:pt>
          <cx:pt idx="939">30000</cx:pt>
          <cx:pt idx="940">460000</cx:pt>
          <cx:pt idx="941">210000</cx:pt>
          <cx:pt idx="942">80000</cx:pt>
          <cx:pt idx="943">100000</cx:pt>
          <cx:pt idx="944">60000</cx:pt>
          <cx:pt idx="945">210000</cx:pt>
          <cx:pt idx="946">90000</cx:pt>
          <cx:pt idx="947">70000</cx:pt>
          <cx:pt idx="948">70000</cx:pt>
          <cx:pt idx="949">60000</cx:pt>
          <cx:pt idx="950">100000</cx:pt>
          <cx:pt idx="951">80000</cx:pt>
          <cx:pt idx="952">80000</cx:pt>
          <cx:pt idx="953">10000</cx:pt>
          <cx:pt idx="954">170000</cx:pt>
          <cx:pt idx="955">30000</cx:pt>
          <cx:pt idx="956">130000</cx:pt>
          <cx:pt idx="957">210000</cx:pt>
          <cx:pt idx="958">150000</cx:pt>
          <cx:pt idx="959">170000</cx:pt>
          <cx:pt idx="960">390000</cx:pt>
          <cx:pt idx="961">610000</cx:pt>
          <cx:pt idx="962">90000</cx:pt>
          <cx:pt idx="963">20000</cx:pt>
          <cx:pt idx="964">110000</cx:pt>
          <cx:pt idx="965">240000</cx:pt>
          <cx:pt idx="966">20000</cx:pt>
          <cx:pt idx="967">60000</cx:pt>
          <cx:pt idx="968">70000</cx:pt>
          <cx:pt idx="969">110000</cx:pt>
          <cx:pt idx="970">50000</cx:pt>
          <cx:pt idx="971">70000</cx:pt>
          <cx:pt idx="972">70000</cx:pt>
          <cx:pt idx="973">40000</cx:pt>
          <cx:pt idx="974">90000</cx:pt>
          <cx:pt idx="975">220000</cx:pt>
          <cx:pt idx="976">160000</cx:pt>
          <cx:pt idx="977">210000</cx:pt>
          <cx:pt idx="978">210000</cx:pt>
          <cx:pt idx="979">40000</cx:pt>
          <cx:pt idx="980">260000</cx:pt>
          <cx:pt idx="981">200000</cx:pt>
          <cx:pt idx="982">230000</cx:pt>
          <cx:pt idx="983">160000</cx:pt>
          <cx:pt idx="984">70000</cx:pt>
          <cx:pt idx="985">60000</cx:pt>
          <cx:pt idx="986">150000</cx:pt>
          <cx:pt idx="987">90000</cx:pt>
          <cx:pt idx="988">100000</cx:pt>
          <cx:pt idx="989">100000</cx:pt>
          <cx:pt idx="990">60000</cx:pt>
          <cx:pt idx="991">60000</cx:pt>
          <cx:pt idx="992">140000</cx:pt>
          <cx:pt idx="993">110000</cx:pt>
          <cx:pt idx="994">280000</cx:pt>
          <cx:pt idx="995">80000</cx:pt>
          <cx:pt idx="996">140000</cx:pt>
          <cx:pt idx="997">30000</cx:pt>
          <cx:pt idx="998">80000</cx:pt>
          <cx:pt idx="999">240000</cx:pt>
          <cx:pt idx="1000">130000</cx:pt>
          <cx:pt idx="1001">60000</cx:pt>
          <cx:pt idx="1002">70000</cx:pt>
          <cx:pt idx="1003">580000</cx:pt>
          <cx:pt idx="1004">20000</cx:pt>
          <cx:pt idx="1005">130000</cx:pt>
          <cx:pt idx="1006">70000</cx:pt>
          <cx:pt idx="1007">130000</cx:pt>
          <cx:pt idx="1008">190000</cx:pt>
          <cx:pt idx="1009">60000</cx:pt>
          <cx:pt idx="1010">130000</cx:pt>
          <cx:pt idx="1011">240000</cx:pt>
          <cx:pt idx="1012">130000</cx:pt>
          <cx:pt idx="1013">120000</cx:pt>
          <cx:pt idx="1014">160000</cx:pt>
          <cx:pt idx="1015">80000</cx:pt>
          <cx:pt idx="1016">120000</cx:pt>
          <cx:pt idx="1017">110000</cx:pt>
          <cx:pt idx="1018">80000</cx:pt>
          <cx:pt idx="1019">130000</cx:pt>
          <cx:pt idx="1020">80000</cx:pt>
          <cx:pt idx="1021">250000</cx:pt>
          <cx:pt idx="1022">50000</cx:pt>
          <cx:pt idx="1023">110000</cx:pt>
          <cx:pt idx="1024">70000</cx:pt>
          <cx:pt idx="1025">240000</cx:pt>
          <cx:pt idx="1026">120000</cx:pt>
          <cx:pt idx="1027">100000</cx:pt>
          <cx:pt idx="1028">130000</cx:pt>
          <cx:pt idx="1029">310000</cx:pt>
          <cx:pt idx="1030">190000</cx:pt>
          <cx:pt idx="1031">290000</cx:pt>
          <cx:pt idx="1032">80000</cx:pt>
          <cx:pt idx="1033">110000</cx:pt>
          <cx:pt idx="1034">20000</cx:pt>
          <cx:pt idx="1035">240000</cx:pt>
          <cx:pt idx="1036">70000</cx:pt>
          <cx:pt idx="1037">50000</cx:pt>
          <cx:pt idx="1038">90000</cx:pt>
          <cx:pt idx="1039">190000</cx:pt>
          <cx:pt idx="1040">20000</cx:pt>
          <cx:pt idx="1041">190000</cx:pt>
          <cx:pt idx="1042">70000</cx:pt>
          <cx:pt idx="1043">70000</cx:pt>
          <cx:pt idx="1044">190000</cx:pt>
          <cx:pt idx="1045">80000</cx:pt>
          <cx:pt idx="1046">30000</cx:pt>
          <cx:pt idx="1047">40000</cx:pt>
          <cx:pt idx="1048">60000</cx:pt>
          <cx:pt idx="1049">30000</cx:pt>
          <cx:pt idx="1050">80000</cx:pt>
          <cx:pt idx="1051">50000</cx:pt>
          <cx:pt idx="1052">50000</cx:pt>
          <cx:pt idx="1053">70000</cx:pt>
          <cx:pt idx="1054">400000</cx:pt>
          <cx:pt idx="1055">90000</cx:pt>
          <cx:pt idx="1056">100000</cx:pt>
          <cx:pt idx="1057">310000</cx:pt>
          <cx:pt idx="1058">100000</cx:pt>
          <cx:pt idx="1059">90000</cx:pt>
          <cx:pt idx="1060">140000</cx:pt>
          <cx:pt idx="1061">230000</cx:pt>
          <cx:pt idx="1062">120000</cx:pt>
          <cx:pt idx="1063">110000</cx:pt>
          <cx:pt idx="1064">50000</cx:pt>
          <cx:pt idx="1065">50000</cx:pt>
          <cx:pt idx="1066">60000</cx:pt>
          <cx:pt idx="1067">40000</cx:pt>
          <cx:pt idx="1068">390000</cx:pt>
          <cx:pt idx="1069">220000</cx:pt>
          <cx:pt idx="1070">80000</cx:pt>
          <cx:pt idx="1071">320000</cx:pt>
          <cx:pt idx="1072">100000</cx:pt>
          <cx:pt idx="1073">30000</cx:pt>
          <cx:pt idx="1074">70000</cx:pt>
          <cx:pt idx="1075">80000</cx:pt>
          <cx:pt idx="1076">50000</cx:pt>
          <cx:pt idx="1077">60000</cx:pt>
          <cx:pt idx="1078">210000</cx:pt>
          <cx:pt idx="1079">180000</cx:pt>
          <cx:pt idx="1080">200000</cx:pt>
          <cx:pt idx="1081">430000</cx:pt>
          <cx:pt idx="1082">120000</cx:pt>
          <cx:pt idx="1083">90000</cx:pt>
          <cx:pt idx="1084">60000</cx:pt>
          <cx:pt idx="1085">90000</cx:pt>
          <cx:pt idx="1086">260000</cx:pt>
          <cx:pt idx="1087">540000</cx:pt>
          <cx:pt idx="1088">190000</cx:pt>
          <cx:pt idx="1089">130000</cx:pt>
          <cx:pt idx="1090">60000</cx:pt>
          <cx:pt idx="1091">120000</cx:pt>
          <cx:pt idx="1092">70000</cx:pt>
          <cx:pt idx="1093">140000</cx:pt>
          <cx:pt idx="1094">120000</cx:pt>
          <cx:pt idx="1095">90000</cx:pt>
          <cx:pt idx="1096">70000</cx:pt>
          <cx:pt idx="1097">60000</cx:pt>
          <cx:pt idx="1098">100000</cx:pt>
          <cx:pt idx="1099">200000</cx:pt>
          <cx:pt idx="1100">190000</cx:pt>
          <cx:pt idx="1101">80000</cx:pt>
          <cx:pt idx="1102">100000</cx:pt>
          <cx:pt idx="1103">370000</cx:pt>
          <cx:pt idx="1104">70000</cx:pt>
          <cx:pt idx="1105">180000</cx:pt>
          <cx:pt idx="1106">100000</cx:pt>
          <cx:pt idx="1107">100000</cx:pt>
          <cx:pt idx="1108">150000</cx:pt>
          <cx:pt idx="1109">680000</cx:pt>
          <cx:pt idx="1110">550000</cx:pt>
          <cx:pt idx="1111">140000</cx:pt>
          <cx:pt idx="1112">220000</cx:pt>
          <cx:pt idx="1113">220000</cx:pt>
          <cx:pt idx="1114">130000</cx:pt>
          <cx:pt idx="1115">100000</cx:pt>
          <cx:pt idx="1116">40000</cx:pt>
          <cx:pt idx="1117">550000</cx:pt>
          <cx:pt idx="1118">60000</cx:pt>
          <cx:pt idx="1119">100000</cx:pt>
          <cx:pt idx="1120">80000</cx:pt>
          <cx:pt idx="1121">70000</cx:pt>
          <cx:pt idx="1122">250000</cx:pt>
          <cx:pt idx="1123">80000</cx:pt>
          <cx:pt idx="1124">400000</cx:pt>
          <cx:pt idx="1125">100000</cx:pt>
          <cx:pt idx="1126">80000</cx:pt>
          <cx:pt idx="1127">100000</cx:pt>
          <cx:pt idx="1128">130000</cx:pt>
          <cx:pt idx="1129">150000</cx:pt>
          <cx:pt idx="1130">70000</cx:pt>
          <cx:pt idx="1131">70000</cx:pt>
          <cx:pt idx="1132">130000</cx:pt>
          <cx:pt idx="1133">130000</cx:pt>
          <cx:pt idx="1134">220000</cx:pt>
          <cx:pt idx="1135">220000</cx:pt>
          <cx:pt idx="1136">130000</cx:pt>
          <cx:pt idx="1137">210000</cx:pt>
          <cx:pt idx="1138">80000</cx:pt>
          <cx:pt idx="1139">20000</cx:pt>
          <cx:pt idx="1140">280000</cx:pt>
          <cx:pt idx="1141">590000</cx:pt>
          <cx:pt idx="1142">50000</cx:pt>
          <cx:pt idx="1143">70000</cx:pt>
          <cx:pt idx="1144">110000</cx:pt>
          <cx:pt idx="1145">60000</cx:pt>
          <cx:pt idx="1146">130000</cx:pt>
          <cx:pt idx="1147">60000</cx:pt>
          <cx:pt idx="1148">380000</cx:pt>
          <cx:pt idx="1149">260000</cx:pt>
          <cx:pt idx="1150">150000</cx:pt>
          <cx:pt idx="1151">50000</cx:pt>
          <cx:pt idx="1152">10000</cx:pt>
          <cx:pt idx="1153">120000</cx:pt>
          <cx:pt idx="1154">240000</cx:pt>
          <cx:pt idx="1155">180000</cx:pt>
          <cx:pt idx="1156">30000</cx:pt>
          <cx:pt idx="1157">120000</cx:pt>
          <cx:pt idx="1158">130000</cx:pt>
          <cx:pt idx="1159">150000</cx:pt>
          <cx:pt idx="1160">70000</cx:pt>
          <cx:pt idx="1161">140000</cx:pt>
          <cx:pt idx="1162">40000</cx:pt>
          <cx:pt idx="1163">230000</cx:pt>
          <cx:pt idx="1164">50000</cx:pt>
          <cx:pt idx="1165">60000</cx:pt>
          <cx:pt idx="1166">450000</cx:pt>
          <cx:pt idx="1167">360000</cx:pt>
          <cx:pt idx="1168">40000</cx:pt>
          <cx:pt idx="1169">150000</cx:pt>
          <cx:pt idx="1170">40000</cx:pt>
          <cx:pt idx="1171">50000</cx:pt>
          <cx:pt idx="1172">60000</cx:pt>
          <cx:pt idx="1173">70000</cx:pt>
          <cx:pt idx="1174">190000</cx:pt>
          <cx:pt idx="1175">70000</cx:pt>
          <cx:pt idx="1176">70000</cx:pt>
          <cx:pt idx="1177">60000</cx:pt>
          <cx:pt idx="1178">190000</cx:pt>
          <cx:pt idx="1179">150000</cx:pt>
          <cx:pt idx="1180">160000</cx:pt>
          <cx:pt idx="1181">70000</cx:pt>
          <cx:pt idx="1182">50000</cx:pt>
          <cx:pt idx="1183">110000</cx:pt>
          <cx:pt idx="1184">230000</cx:pt>
          <cx:pt idx="1185">140000</cx:pt>
          <cx:pt idx="1186">160000</cx:pt>
          <cx:pt idx="1187">260000</cx:pt>
          <cx:pt idx="1188">120000</cx:pt>
          <cx:pt idx="1189">180000</cx:pt>
          <cx:pt idx="1190">160000</cx:pt>
          <cx:pt idx="1191">10000</cx:pt>
          <cx:pt idx="1192">60000</cx:pt>
          <cx:pt idx="1193">530000</cx:pt>
          <cx:pt idx="1194">70000</cx:pt>
          <cx:pt idx="1195">20000</cx:pt>
          <cx:pt idx="1196">330000</cx:pt>
          <cx:pt idx="1197">330000</cx:pt>
          <cx:pt idx="1198">50000</cx:pt>
          <cx:pt idx="1199">110000</cx:pt>
          <cx:pt idx="1200">50000</cx:pt>
          <cx:pt idx="1201">140000</cx:pt>
          <cx:pt idx="1202">210000</cx:pt>
          <cx:pt idx="1203">400000</cx:pt>
          <cx:pt idx="1204">70000</cx:pt>
          <cx:pt idx="1205">120000</cx:pt>
          <cx:pt idx="1206">60000</cx:pt>
          <cx:pt idx="1207">90000</cx:pt>
          <cx:pt idx="1208">40000</cx:pt>
          <cx:pt idx="1209">330000</cx:pt>
          <cx:pt idx="1210">120000</cx:pt>
          <cx:pt idx="1211">250000</cx:pt>
          <cx:pt idx="1212">130000</cx:pt>
          <cx:pt idx="1213">80000</cx:pt>
          <cx:pt idx="1214">20000</cx:pt>
          <cx:pt idx="1215">210000</cx:pt>
          <cx:pt idx="1216">70000</cx:pt>
          <cx:pt idx="1217">200000</cx:pt>
          <cx:pt idx="1218">80000</cx:pt>
          <cx:pt idx="1219">220000</cx:pt>
          <cx:pt idx="1220">90000</cx:pt>
          <cx:pt idx="1221">60000</cx:pt>
          <cx:pt idx="1222">60000</cx:pt>
          <cx:pt idx="1223">130000</cx:pt>
          <cx:pt idx="1224">230000</cx:pt>
          <cx:pt idx="1225">210000</cx:pt>
          <cx:pt idx="1226">70000</cx:pt>
          <cx:pt idx="1227">10000</cx:pt>
          <cx:pt idx="1228">60000</cx:pt>
          <cx:pt idx="1229">140000</cx:pt>
          <cx:pt idx="1230">430000</cx:pt>
          <cx:pt idx="1231">120000</cx:pt>
          <cx:pt idx="1232">80000</cx:pt>
          <cx:pt idx="1233">190000</cx:pt>
          <cx:pt idx="1234">220000</cx:pt>
          <cx:pt idx="1235">70000</cx:pt>
          <cx:pt idx="1236">440000</cx:pt>
          <cx:pt idx="1237">70000</cx:pt>
          <cx:pt idx="1238">260000</cx:pt>
          <cx:pt idx="1239">210000</cx:pt>
          <cx:pt idx="1240">450000</cx:pt>
          <cx:pt idx="1241">290000</cx:pt>
          <cx:pt idx="1242">80000</cx:pt>
          <cx:pt idx="1243">70000</cx:pt>
          <cx:pt idx="1244">80000</cx:pt>
          <cx:pt idx="1245">110000</cx:pt>
          <cx:pt idx="1246">370000</cx:pt>
          <cx:pt idx="1247">340000</cx:pt>
          <cx:pt idx="1248">140000</cx:pt>
          <cx:pt idx="1249">140000</cx:pt>
          <cx:pt idx="1250">230000</cx:pt>
          <cx:pt idx="1251">120000</cx:pt>
          <cx:pt idx="1252">920000</cx:pt>
          <cx:pt idx="1253">90000</cx:pt>
          <cx:pt idx="1254">180000</cx:pt>
          <cx:pt idx="1255">90000</cx:pt>
          <cx:pt idx="1256">210000</cx:pt>
          <cx:pt idx="1257">110000</cx:pt>
          <cx:pt idx="1258">60000</cx:pt>
          <cx:pt idx="1259">190000</cx:pt>
          <cx:pt idx="1260">230000</cx:pt>
          <cx:pt idx="1261">60000</cx:pt>
          <cx:pt idx="1262">60000</cx:pt>
          <cx:pt idx="1263">120000</cx:pt>
          <cx:pt idx="1264">50000</cx:pt>
          <cx:pt idx="1265">90000</cx:pt>
          <cx:pt idx="1266">40000</cx:pt>
          <cx:pt idx="1267">80000</cx:pt>
          <cx:pt idx="1268">30000</cx:pt>
          <cx:pt idx="1269">80000</cx:pt>
          <cx:pt idx="1270">110000</cx:pt>
          <cx:pt idx="1271">340000</cx:pt>
          <cx:pt idx="1272">50000</cx:pt>
          <cx:pt idx="1273">90000</cx:pt>
          <cx:pt idx="1274">230000</cx:pt>
          <cx:pt idx="1275">110000</cx:pt>
          <cx:pt idx="1276">70000</cx:pt>
          <cx:pt idx="1277">50000</cx:pt>
          <cx:pt idx="1278">40000</cx:pt>
          <cx:pt idx="1279">180000</cx:pt>
          <cx:pt idx="1280">70000</cx:pt>
          <cx:pt idx="1281">60000</cx:pt>
          <cx:pt idx="1282">300000</cx:pt>
          <cx:pt idx="1283">110000</cx:pt>
          <cx:pt idx="1284">140000</cx:pt>
          <cx:pt idx="1285">100000</cx:pt>
          <cx:pt idx="1286">110000</cx:pt>
          <cx:pt idx="1287">110000</cx:pt>
          <cx:pt idx="1288">160000</cx:pt>
          <cx:pt idx="1289">330000</cx:pt>
          <cx:pt idx="1290">50000</cx:pt>
          <cx:pt idx="1291">60000</cx:pt>
          <cx:pt idx="1292">120000</cx:pt>
          <cx:pt idx="1293">140000</cx:pt>
          <cx:pt idx="1294">150000</cx:pt>
          <cx:pt idx="1295">160000</cx:pt>
          <cx:pt idx="1296">50000</cx:pt>
          <cx:pt idx="1297">460000</cx:pt>
          <cx:pt idx="1298">210000</cx:pt>
          <cx:pt idx="1299">230000</cx:pt>
          <cx:pt idx="1300">180000</cx:pt>
          <cx:pt idx="1301">90000</cx:pt>
          <cx:pt idx="1302">110000</cx:pt>
          <cx:pt idx="1303">60000</cx:pt>
          <cx:pt idx="1304">200000</cx:pt>
          <cx:pt idx="1305">70000</cx:pt>
          <cx:pt idx="1306">120000</cx:pt>
          <cx:pt idx="1307">240000</cx:pt>
          <cx:pt idx="1308">130000</cx:pt>
          <cx:pt idx="1309">170000</cx:pt>
          <cx:pt idx="1310">90000</cx:pt>
          <cx:pt idx="1311">50000</cx:pt>
          <cx:pt idx="1312">10000</cx:pt>
          <cx:pt idx="1313">60000</cx:pt>
          <cx:pt idx="1314">220000</cx:pt>
          <cx:pt idx="1315">330000</cx:pt>
          <cx:pt idx="1316">120000</cx:pt>
          <cx:pt idx="1317">220000</cx:pt>
          <cx:pt idx="1318">70000</cx:pt>
          <cx:pt idx="1319">70000</cx:pt>
          <cx:pt idx="1320">20000</cx:pt>
          <cx:pt idx="1321">340000</cx:pt>
          <cx:pt idx="1322">280000</cx:pt>
          <cx:pt idx="1323">50000</cx:pt>
          <cx:pt idx="1324">400000</cx:pt>
          <cx:pt idx="1325">120000</cx:pt>
          <cx:pt idx="1326">100000</cx:pt>
          <cx:pt idx="1327">50000</cx:pt>
          <cx:pt idx="1328">130000</cx:pt>
          <cx:pt idx="1329">60000</cx:pt>
          <cx:pt idx="1330">60000</cx:pt>
          <cx:pt idx="1331">50000</cx:pt>
          <cx:pt idx="1332">150000</cx:pt>
          <cx:pt idx="1333">230000</cx:pt>
          <cx:pt idx="1334">70000</cx:pt>
          <cx:pt idx="1335">40000</cx:pt>
          <cx:pt idx="1336">130000</cx:pt>
          <cx:pt idx="1337">120000</cx:pt>
          <cx:pt idx="1338">70000</cx:pt>
          <cx:pt idx="1339">210000</cx:pt>
          <cx:pt idx="1340">210000</cx:pt>
          <cx:pt idx="1341">60000</cx:pt>
          <cx:pt idx="1342">40000</cx:pt>
          <cx:pt idx="1343">210000</cx:pt>
          <cx:pt idx="1344">50000</cx:pt>
          <cx:pt idx="1345">60000</cx:pt>
          <cx:pt idx="1346">70000</cx:pt>
          <cx:pt idx="1347">60000</cx:pt>
          <cx:pt idx="1348">70000</cx:pt>
          <cx:pt idx="1349">100000</cx:pt>
          <cx:pt idx="1350">50000</cx:pt>
          <cx:pt idx="1351">80000</cx:pt>
          <cx:pt idx="1352">290000</cx:pt>
          <cx:pt idx="1353">130000</cx:pt>
          <cx:pt idx="1354">80000</cx:pt>
          <cx:pt idx="1355">30000</cx:pt>
          <cx:pt idx="1356">100000</cx:pt>
          <cx:pt idx="1357">360000</cx:pt>
          <cx:pt idx="1358">140000</cx:pt>
          <cx:pt idx="1359">190000</cx:pt>
          <cx:pt idx="1360">620000</cx:pt>
          <cx:pt idx="1361">80000</cx:pt>
          <cx:pt idx="1362">190000</cx:pt>
          <cx:pt idx="1363">170000</cx:pt>
          <cx:pt idx="1364">40000</cx:pt>
          <cx:pt idx="1365">170000</cx:pt>
          <cx:pt idx="1366">200000</cx:pt>
          <cx:pt idx="1367">60000</cx:pt>
          <cx:pt idx="1368">40000</cx:pt>
          <cx:pt idx="1369">120000</cx:pt>
          <cx:pt idx="1370">120000</cx:pt>
          <cx:pt idx="1371">250000</cx:pt>
          <cx:pt idx="1372">90000</cx:pt>
          <cx:pt idx="1373">20000</cx:pt>
          <cx:pt idx="1374">350000</cx:pt>
          <cx:pt idx="1375">80000</cx:pt>
          <cx:pt idx="1376">70000</cx:pt>
          <cx:pt idx="1377">60000</cx:pt>
          <cx:pt idx="1378">90000</cx:pt>
          <cx:pt idx="1379">190000</cx:pt>
          <cx:pt idx="1380">100000</cx:pt>
          <cx:pt idx="1381">50000</cx:pt>
          <cx:pt idx="1382">110000</cx:pt>
          <cx:pt idx="1383">560000</cx:pt>
          <cx:pt idx="1384">190000</cx:pt>
          <cx:pt idx="1385">140000</cx:pt>
          <cx:pt idx="1386">80000</cx:pt>
          <cx:pt idx="1387">200000</cx:pt>
          <cx:pt idx="1388">60000</cx:pt>
          <cx:pt idx="1389">130000</cx:pt>
          <cx:pt idx="1390">70000</cx:pt>
          <cx:pt idx="1391">100000</cx:pt>
          <cx:pt idx="1392">160000</cx:pt>
          <cx:pt idx="1393">50000</cx:pt>
          <cx:pt idx="1394">210000</cx:pt>
          <cx:pt idx="1395">10000</cx:pt>
          <cx:pt idx="1396">230000</cx:pt>
          <cx:pt idx="1397">60000</cx:pt>
          <cx:pt idx="1398">110000</cx:pt>
          <cx:pt idx="1399">180000</cx:pt>
          <cx:pt idx="1400">90000</cx:pt>
          <cx:pt idx="1401">200000</cx:pt>
          <cx:pt idx="1402">180000</cx:pt>
          <cx:pt idx="1403">60000</cx:pt>
          <cx:pt idx="1404">170000</cx:pt>
          <cx:pt idx="1405">100000</cx:pt>
          <cx:pt idx="1406">110000</cx:pt>
          <cx:pt idx="1407">60000</cx:pt>
          <cx:pt idx="1408">110000</cx:pt>
          <cx:pt idx="1409">60000</cx:pt>
          <cx:pt idx="1410">90000</cx:pt>
          <cx:pt idx="1411">60000</cx:pt>
          <cx:pt idx="1412">110000</cx:pt>
          <cx:pt idx="1413">120000</cx:pt>
          <cx:pt idx="1414">20000</cx:pt>
          <cx:pt idx="1415">50000</cx:pt>
          <cx:pt idx="1416">80000</cx:pt>
          <cx:pt idx="1417">80000</cx:pt>
          <cx:pt idx="1418">30000</cx:pt>
          <cx:pt idx="1419">70000</cx:pt>
          <cx:pt idx="1420">100000</cx:pt>
          <cx:pt idx="1421">80000</cx:pt>
          <cx:pt idx="1422">170000</cx:pt>
          <cx:pt idx="1423">330000</cx:pt>
          <cx:pt idx="1424">460000</cx:pt>
          <cx:pt idx="1425">180000</cx:pt>
          <cx:pt idx="1426">280000</cx:pt>
          <cx:pt idx="1427">120000</cx:pt>
          <cx:pt idx="1428">140000</cx:pt>
          <cx:pt idx="1429">100000</cx:pt>
          <cx:pt idx="1430">80000</cx:pt>
          <cx:pt idx="1431">60000</cx:pt>
          <cx:pt idx="1432">70000</cx:pt>
          <cx:pt idx="1433">70000</cx:pt>
          <cx:pt idx="1434">230000</cx:pt>
          <cx:pt idx="1435">80000</cx:pt>
          <cx:pt idx="1436">280000</cx:pt>
          <cx:pt idx="1437">220000</cx:pt>
          <cx:pt idx="1438">150000</cx:pt>
          <cx:pt idx="1439">440000</cx:pt>
          <cx:pt idx="1440">140000</cx:pt>
          <cx:pt idx="1441">150000</cx:pt>
          <cx:pt idx="1442">190000</cx:pt>
          <cx:pt idx="1443">50000</cx:pt>
          <cx:pt idx="1444">110000</cx:pt>
          <cx:pt idx="1445">210000</cx:pt>
          <cx:pt idx="1446">110000</cx:pt>
          <cx:pt idx="1447">160000</cx:pt>
          <cx:pt idx="1448">60000</cx:pt>
          <cx:pt idx="1449">120000</cx:pt>
          <cx:pt idx="1450">60000</cx:pt>
          <cx:pt idx="1451">10000</cx:pt>
          <cx:pt idx="1452">200000</cx:pt>
          <cx:pt idx="1453">260000</cx:pt>
          <cx:pt idx="1454">60000</cx:pt>
          <cx:pt idx="1455">110000</cx:pt>
          <cx:pt idx="1456">30000</cx:pt>
          <cx:pt idx="1457">530000</cx:pt>
          <cx:pt idx="1458">60000</cx:pt>
          <cx:pt idx="1459">50000</cx:pt>
          <cx:pt idx="1460">60000</cx:pt>
          <cx:pt idx="1461">90000</cx:pt>
          <cx:pt idx="1462">80000</cx:pt>
          <cx:pt idx="1463">80000</cx:pt>
          <cx:pt idx="1464">400000</cx:pt>
          <cx:pt idx="1465">100000</cx:pt>
          <cx:pt idx="1466">120000</cx:pt>
          <cx:pt idx="1467">50000</cx:pt>
          <cx:pt idx="1468">80000</cx:pt>
          <cx:pt idx="1469">40000</cx:pt>
          <cx:pt idx="1470">40000</cx:pt>
          <cx:pt idx="1471">60000</cx:pt>
          <cx:pt idx="1472">110000</cx:pt>
          <cx:pt idx="1473">160000</cx:pt>
          <cx:pt idx="1474">380000</cx:pt>
          <cx:pt idx="1475">140000</cx:pt>
          <cx:pt idx="1476">180000</cx:pt>
          <cx:pt idx="1477">90000</cx:pt>
          <cx:pt idx="1478">80000</cx:pt>
          <cx:pt idx="1479">90000</cx:pt>
          <cx:pt idx="1480">100000</cx:pt>
          <cx:pt idx="1481">250000</cx:pt>
          <cx:pt idx="1482">270000</cx:pt>
          <cx:pt idx="1483">290000</cx:pt>
          <cx:pt idx="1484">100000</cx:pt>
          <cx:pt idx="1485">210000</cx:pt>
          <cx:pt idx="1486">60000</cx:pt>
          <cx:pt idx="1487">100000</cx:pt>
          <cx:pt idx="1488">140000</cx:pt>
          <cx:pt idx="1489">80000</cx:pt>
          <cx:pt idx="1490">180000</cx:pt>
          <cx:pt idx="1491">50000</cx:pt>
          <cx:pt idx="1492">130000</cx:pt>
          <cx:pt idx="1493">130000</cx:pt>
          <cx:pt idx="1494">250000</cx:pt>
          <cx:pt idx="1495">10000</cx:pt>
          <cx:pt idx="1496">140000</cx:pt>
          <cx:pt idx="1497">100000</cx:pt>
          <cx:pt idx="1498">70000</cx:pt>
          <cx:pt idx="1499">90000</cx:pt>
          <cx:pt idx="1500">140000</cx:pt>
          <cx:pt idx="1501">80000</cx:pt>
          <cx:pt idx="1502">90000</cx:pt>
          <cx:pt idx="1503">90000</cx:pt>
          <cx:pt idx="1504">90000</cx:pt>
          <cx:pt idx="1505">70000</cx:pt>
          <cx:pt idx="1506">80000</cx:pt>
          <cx:pt idx="1507">80000</cx:pt>
          <cx:pt idx="1508">120000</cx:pt>
          <cx:pt idx="1509">160000</cx:pt>
          <cx:pt idx="1510">90000</cx:pt>
          <cx:pt idx="1511">40000</cx:pt>
          <cx:pt idx="1512">30000</cx:pt>
          <cx:pt idx="1513">150000</cx:pt>
          <cx:pt idx="1514">280000</cx:pt>
          <cx:pt idx="1515">230000</cx:pt>
          <cx:pt idx="1516">60000</cx:pt>
          <cx:pt idx="1517">40000</cx:pt>
          <cx:pt idx="1518">70000</cx:pt>
          <cx:pt idx="1519">120000</cx:pt>
          <cx:pt idx="1520">80000</cx:pt>
          <cx:pt idx="1521">220000</cx:pt>
          <cx:pt idx="1522">60000</cx:pt>
          <cx:pt idx="1523">580000</cx:pt>
          <cx:pt idx="1524">330000</cx:pt>
          <cx:pt idx="1525">80000</cx:pt>
          <cx:pt idx="1526">40000</cx:pt>
          <cx:pt idx="1527">120000</cx:pt>
          <cx:pt idx="1528">240000</cx:pt>
          <cx:pt idx="1529">130000</cx:pt>
          <cx:pt idx="1530">370000</cx:pt>
          <cx:pt idx="1531">90000</cx:pt>
          <cx:pt idx="1532">50000</cx:pt>
          <cx:pt idx="1533">40000</cx:pt>
          <cx:pt idx="1534">180000</cx:pt>
          <cx:pt idx="1535">60000</cx:pt>
          <cx:pt idx="1536">140000</cx:pt>
          <cx:pt idx="1537">80000</cx:pt>
          <cx:pt idx="1538">190000</cx:pt>
          <cx:pt idx="1539">160000</cx:pt>
          <cx:pt idx="1540">150000</cx:pt>
          <cx:pt idx="1541">120000</cx:pt>
          <cx:pt idx="1542">150000</cx:pt>
          <cx:pt idx="1543">170000</cx:pt>
          <cx:pt idx="1544">150000</cx:pt>
          <cx:pt idx="1545">60000</cx:pt>
          <cx:pt idx="1546">80000</cx:pt>
          <cx:pt idx="1547">110000</cx:pt>
          <cx:pt idx="1548">40000</cx:pt>
          <cx:pt idx="1549">100000</cx:pt>
          <cx:pt idx="1550">330000</cx:pt>
          <cx:pt idx="1551">80000</cx:pt>
          <cx:pt idx="1552">70000</cx:pt>
          <cx:pt idx="1553">320000</cx:pt>
          <cx:pt idx="1554">70000</cx:pt>
          <cx:pt idx="1555">180000</cx:pt>
          <cx:pt idx="1556">140000</cx:pt>
          <cx:pt idx="1557">110000</cx:pt>
          <cx:pt idx="1558">170000</cx:pt>
          <cx:pt idx="1559">260000</cx:pt>
          <cx:pt idx="1560">40000</cx:pt>
          <cx:pt idx="1561">200000</cx:pt>
          <cx:pt idx="1562">90000</cx:pt>
          <cx:pt idx="1563">110000</cx:pt>
          <cx:pt idx="1564">90000</cx:pt>
          <cx:pt idx="1565">150000</cx:pt>
          <cx:pt idx="1566">90000</cx:pt>
          <cx:pt idx="1567">80000</cx:pt>
          <cx:pt idx="1568">30000</cx:pt>
          <cx:pt idx="1569">280000</cx:pt>
          <cx:pt idx="1570">90000</cx:pt>
          <cx:pt idx="1571">50000</cx:pt>
          <cx:pt idx="1572">40000</cx:pt>
          <cx:pt idx="1573">220000</cx:pt>
          <cx:pt idx="1574">40000</cx:pt>
          <cx:pt idx="1575">90000</cx:pt>
          <cx:pt idx="1576">90000</cx:pt>
          <cx:pt idx="1577">80000</cx:pt>
          <cx:pt idx="1578">40000</cx:pt>
          <cx:pt idx="1579">120000</cx:pt>
          <cx:pt idx="1580">170000</cx:pt>
          <cx:pt idx="1581">50000</cx:pt>
          <cx:pt idx="1582">150000</cx:pt>
          <cx:pt idx="1583">90000</cx:pt>
          <cx:pt idx="1584">80000</cx:pt>
          <cx:pt idx="1585">90000</cx:pt>
          <cx:pt idx="1586">50000</cx:pt>
          <cx:pt idx="1587">60000</cx:pt>
          <cx:pt idx="1588">130000</cx:pt>
          <cx:pt idx="1589">150000</cx:pt>
          <cx:pt idx="1590">70000</cx:pt>
          <cx:pt idx="1591">60000</cx:pt>
          <cx:pt idx="1592">10000</cx:pt>
          <cx:pt idx="1593">40000</cx:pt>
          <cx:pt idx="1594">60000</cx:pt>
          <cx:pt idx="1595">120000</cx:pt>
          <cx:pt idx="1596">60000</cx:pt>
          <cx:pt idx="1597">350000</cx:pt>
          <cx:pt idx="1598">100000</cx:pt>
          <cx:pt idx="1599">40000</cx:pt>
          <cx:pt idx="1600">170000</cx:pt>
          <cx:pt idx="1601">120000</cx:pt>
          <cx:pt idx="1602">70000</cx:pt>
          <cx:pt idx="1603">130000</cx:pt>
          <cx:pt idx="1604">140000</cx:pt>
          <cx:pt idx="1605">310000</cx:pt>
          <cx:pt idx="1606">110000</cx:pt>
          <cx:pt idx="1607">90000</cx:pt>
          <cx:pt idx="1608">110000</cx:pt>
          <cx:pt idx="1609">230000</cx:pt>
          <cx:pt idx="1610">200000</cx:pt>
          <cx:pt idx="1611">190000</cx:pt>
          <cx:pt idx="1612">200000</cx:pt>
          <cx:pt idx="1613">10000</cx:pt>
          <cx:pt idx="1614">30000</cx:pt>
          <cx:pt idx="1615">140000</cx:pt>
          <cx:pt idx="1616">170000</cx:pt>
          <cx:pt idx="1617">140000</cx:pt>
          <cx:pt idx="1618">130000</cx:pt>
          <cx:pt idx="1619">50000</cx:pt>
          <cx:pt idx="1620">230000</cx:pt>
          <cx:pt idx="1621">100000</cx:pt>
          <cx:pt idx="1622">170000</cx:pt>
          <cx:pt idx="1623">10000</cx:pt>
          <cx:pt idx="1624">60000</cx:pt>
          <cx:pt idx="1625">190000</cx:pt>
          <cx:pt idx="1626">180000</cx:pt>
          <cx:pt idx="1627">130000</cx:pt>
          <cx:pt idx="1628">70000</cx:pt>
          <cx:pt idx="1629">60000</cx:pt>
          <cx:pt idx="1630">280000</cx:pt>
          <cx:pt idx="1631">220000</cx:pt>
          <cx:pt idx="1632">120000</cx:pt>
          <cx:pt idx="1633">90000</cx:pt>
          <cx:pt idx="1634">80000</cx:pt>
          <cx:pt idx="1635">130000</cx:pt>
          <cx:pt idx="1636">190000</cx:pt>
          <cx:pt idx="1637">80000</cx:pt>
          <cx:pt idx="1638">130000</cx:pt>
          <cx:pt idx="1639">370000</cx:pt>
          <cx:pt idx="1640">240000</cx:pt>
          <cx:pt idx="1641">40000</cx:pt>
          <cx:pt idx="1642">80000</cx:pt>
          <cx:pt idx="1643">30000</cx:pt>
          <cx:pt idx="1644">20000</cx:pt>
          <cx:pt idx="1645">140000</cx:pt>
          <cx:pt idx="1646">60000</cx:pt>
          <cx:pt idx="1647">140000</cx:pt>
          <cx:pt idx="1648">180000</cx:pt>
          <cx:pt idx="1649">60000</cx:pt>
          <cx:pt idx="1650">140000</cx:pt>
          <cx:pt idx="1651">110000</cx:pt>
          <cx:pt idx="1652">190000</cx:pt>
          <cx:pt idx="1653">90000</cx:pt>
          <cx:pt idx="1654">80000</cx:pt>
          <cx:pt idx="1655">130000</cx:pt>
          <cx:pt idx="1656">110000</cx:pt>
          <cx:pt idx="1657">290000</cx:pt>
          <cx:pt idx="1658">170000</cx:pt>
          <cx:pt idx="1659">120000</cx:pt>
          <cx:pt idx="1660">190000</cx:pt>
          <cx:pt idx="1661">300000</cx:pt>
          <cx:pt idx="1662">20000</cx:pt>
          <cx:pt idx="1663">80000</cx:pt>
          <cx:pt idx="1664">20000</cx:pt>
          <cx:pt idx="1665">330000</cx:pt>
          <cx:pt idx="1666">90000</cx:pt>
          <cx:pt idx="1667">50000</cx:pt>
          <cx:pt idx="1668">70000</cx:pt>
          <cx:pt idx="1669">250000</cx:pt>
          <cx:pt idx="1670">150000</cx:pt>
          <cx:pt idx="1671">40000</cx:pt>
          <cx:pt idx="1672">170000</cx:pt>
          <cx:pt idx="1673">160000</cx:pt>
          <cx:pt idx="1674">90000</cx:pt>
          <cx:pt idx="1675">100000</cx:pt>
          <cx:pt idx="1676">80000</cx:pt>
          <cx:pt idx="1677">70000</cx:pt>
          <cx:pt idx="1678">80000</cx:pt>
          <cx:pt idx="1679">170000</cx:pt>
          <cx:pt idx="1680">50000</cx:pt>
          <cx:pt idx="1681">120000</cx:pt>
          <cx:pt idx="1682">270000</cx:pt>
          <cx:pt idx="1683">150000</cx:pt>
          <cx:pt idx="1684">110000</cx:pt>
          <cx:pt idx="1685">120000</cx:pt>
          <cx:pt idx="1686">80000</cx:pt>
          <cx:pt idx="1687">220000</cx:pt>
          <cx:pt idx="1688">180000</cx:pt>
          <cx:pt idx="1689">270000</cx:pt>
          <cx:pt idx="1690">100000</cx:pt>
          <cx:pt idx="1691">260000</cx:pt>
          <cx:pt idx="1692">140000</cx:pt>
          <cx:pt idx="1693">120000</cx:pt>
          <cx:pt idx="1694">70000</cx:pt>
          <cx:pt idx="1695">40000</cx:pt>
          <cx:pt idx="1696">110000</cx:pt>
          <cx:pt idx="1697">60000</cx:pt>
          <cx:pt idx="1698">670000</cx:pt>
          <cx:pt idx="1699">160000</cx:pt>
          <cx:pt idx="1700">200000</cx:pt>
          <cx:pt idx="1701">50000</cx:pt>
          <cx:pt idx="1702">160000</cx:pt>
          <cx:pt idx="1703">70000</cx:pt>
          <cx:pt idx="1704">180000</cx:pt>
          <cx:pt idx="1705">60000</cx:pt>
          <cx:pt idx="1706">260000</cx:pt>
          <cx:pt idx="1707">70000</cx:pt>
          <cx:pt idx="1708">140000</cx:pt>
          <cx:pt idx="1709">360000</cx:pt>
          <cx:pt idx="1710">90000</cx:pt>
          <cx:pt idx="1711">410000</cx:pt>
          <cx:pt idx="1712">110000</cx:pt>
          <cx:pt idx="1713">80000</cx:pt>
          <cx:pt idx="1714">50000</cx:pt>
          <cx:pt idx="1715">90000</cx:pt>
          <cx:pt idx="1716">90000</cx:pt>
          <cx:pt idx="1717">100000</cx:pt>
          <cx:pt idx="1718">70000</cx:pt>
          <cx:pt idx="1719">590000</cx:pt>
          <cx:pt idx="1720">130000</cx:pt>
          <cx:pt idx="1721">150000</cx:pt>
          <cx:pt idx="1722">100000</cx:pt>
          <cx:pt idx="1723">280000</cx:pt>
          <cx:pt idx="1724">480000</cx:pt>
          <cx:pt idx="1725">80000</cx:pt>
          <cx:pt idx="1726">100000</cx:pt>
          <cx:pt idx="1727">150000</cx:pt>
          <cx:pt idx="1728">60000</cx:pt>
          <cx:pt idx="1729">590000</cx:pt>
          <cx:pt idx="1730">90000</cx:pt>
          <cx:pt idx="1731">50000</cx:pt>
          <cx:pt idx="1732">60000</cx:pt>
          <cx:pt idx="1733">80000</cx:pt>
          <cx:pt idx="1734">40000</cx:pt>
          <cx:pt idx="1735">50000</cx:pt>
          <cx:pt idx="1736">220000</cx:pt>
          <cx:pt idx="1737">520000</cx:pt>
          <cx:pt idx="1738">240000</cx:pt>
          <cx:pt idx="1739">290000</cx:pt>
          <cx:pt idx="1740">60000</cx:pt>
          <cx:pt idx="1741">130000</cx:pt>
          <cx:pt idx="1742">110000</cx:pt>
          <cx:pt idx="1743">80000</cx:pt>
          <cx:pt idx="1744">180000</cx:pt>
          <cx:pt idx="1745">30000</cx:pt>
          <cx:pt idx="1746">130000</cx:pt>
          <cx:pt idx="1747">150000</cx:pt>
          <cx:pt idx="1748">110000</cx:pt>
          <cx:pt idx="1749">70000</cx:pt>
          <cx:pt idx="1750">140000</cx:pt>
          <cx:pt idx="1751">100000</cx:pt>
          <cx:pt idx="1752">100000</cx:pt>
          <cx:pt idx="1753">50000</cx:pt>
          <cx:pt idx="1754">60000</cx:pt>
          <cx:pt idx="1755">110000</cx:pt>
          <cx:pt idx="1756">80000</cx:pt>
          <cx:pt idx="1757">60000</cx:pt>
          <cx:pt idx="1758">50000</cx:pt>
          <cx:pt idx="1759">80000</cx:pt>
          <cx:pt idx="1760">50000</cx:pt>
          <cx:pt idx="1761">110000</cx:pt>
          <cx:pt idx="1762">40000</cx:pt>
          <cx:pt idx="1763">80000</cx:pt>
          <cx:pt idx="1764">190000</cx:pt>
          <cx:pt idx="1765">70000</cx:pt>
          <cx:pt idx="1766">160000</cx:pt>
          <cx:pt idx="1767">110000</cx:pt>
          <cx:pt idx="1768">160000</cx:pt>
          <cx:pt idx="1769">90000</cx:pt>
          <cx:pt idx="1770">230000</cx:pt>
          <cx:pt idx="1771">40000</cx:pt>
          <cx:pt idx="1772">150000</cx:pt>
          <cx:pt idx="1773">70000</cx:pt>
          <cx:pt idx="1774">200000</cx:pt>
          <cx:pt idx="1775">130000</cx:pt>
          <cx:pt idx="1776">180000</cx:pt>
          <cx:pt idx="1777">120000</cx:pt>
          <cx:pt idx="1778">180000</cx:pt>
          <cx:pt idx="1779">230000</cx:pt>
          <cx:pt idx="1780">100000</cx:pt>
          <cx:pt idx="1781">50000</cx:pt>
          <cx:pt idx="1782">120000</cx:pt>
          <cx:pt idx="1783">40000</cx:pt>
          <cx:pt idx="1784">40000</cx:pt>
          <cx:pt idx="1785">50000</cx:pt>
          <cx:pt idx="1786">100000</cx:pt>
          <cx:pt idx="1787">70000</cx:pt>
          <cx:pt idx="1788">140000</cx:pt>
          <cx:pt idx="1789">10000</cx:pt>
          <cx:pt idx="1790">60000</cx:pt>
          <cx:pt idx="1791">70000</cx:pt>
          <cx:pt idx="1792">50000</cx:pt>
          <cx:pt idx="1793">230000</cx:pt>
          <cx:pt idx="1794">100000</cx:pt>
          <cx:pt idx="1795">120000</cx:pt>
          <cx:pt idx="1796">420000</cx:pt>
          <cx:pt idx="1797">410000</cx:pt>
          <cx:pt idx="1798">30000</cx:pt>
          <cx:pt idx="1799">30000</cx:pt>
          <cx:pt idx="1800">680000</cx:pt>
          <cx:pt idx="1801">200000</cx:pt>
          <cx:pt idx="1802">100000</cx:pt>
          <cx:pt idx="1803">100000</cx:pt>
          <cx:pt idx="1804">270000</cx:pt>
          <cx:pt idx="1805">90000</cx:pt>
          <cx:pt idx="1806">160000</cx:pt>
          <cx:pt idx="1807">380000</cx:pt>
          <cx:pt idx="1808">40000</cx:pt>
          <cx:pt idx="1809">90000</cx:pt>
          <cx:pt idx="1810">290000</cx:pt>
          <cx:pt idx="1811">170000</cx:pt>
          <cx:pt idx="1812">300000</cx:pt>
          <cx:pt idx="1813">30000</cx:pt>
          <cx:pt idx="1814">60000</cx:pt>
          <cx:pt idx="1815">80000</cx:pt>
          <cx:pt idx="1816">340000</cx:pt>
          <cx:pt idx="1817">170000</cx:pt>
          <cx:pt idx="1818">130000</cx:pt>
          <cx:pt idx="1819">160000</cx:pt>
          <cx:pt idx="1820">70000</cx:pt>
          <cx:pt idx="1821">190000</cx:pt>
          <cx:pt idx="1822">510000</cx:pt>
          <cx:pt idx="1823">250000</cx:pt>
          <cx:pt idx="1824">90000</cx:pt>
          <cx:pt idx="1825">60000</cx:pt>
          <cx:pt idx="1826">50000</cx:pt>
          <cx:pt idx="1827">70000</cx:pt>
          <cx:pt idx="1828">80000</cx:pt>
          <cx:pt idx="1829">170000</cx:pt>
          <cx:pt idx="1830">320000</cx:pt>
          <cx:pt idx="1831">220000</cx:pt>
          <cx:pt idx="1832">110000</cx:pt>
          <cx:pt idx="1833">170000</cx:pt>
          <cx:pt idx="1834">100000</cx:pt>
          <cx:pt idx="1835">80000</cx:pt>
          <cx:pt idx="1836">40000</cx:pt>
          <cx:pt idx="1837">120000</cx:pt>
          <cx:pt idx="1838">440000</cx:pt>
          <cx:pt idx="1839">110000</cx:pt>
          <cx:pt idx="1840">130000</cx:pt>
          <cx:pt idx="1841">70000</cx:pt>
          <cx:pt idx="1842">300000</cx:pt>
          <cx:pt idx="1843">240000</cx:pt>
          <cx:pt idx="1844">70000</cx:pt>
          <cx:pt idx="1845">60000</cx:pt>
          <cx:pt idx="1846">120000</cx:pt>
          <cx:pt idx="1847">120000</cx:pt>
          <cx:pt idx="1848">90000</cx:pt>
          <cx:pt idx="1849">560000</cx:pt>
          <cx:pt idx="1850">50000</cx:pt>
          <cx:pt idx="1851">70000</cx:pt>
          <cx:pt idx="1852">30000</cx:pt>
          <cx:pt idx="1853">240000</cx:pt>
          <cx:pt idx="1854">60000</cx:pt>
          <cx:pt idx="1855">70000</cx:pt>
          <cx:pt idx="1856">150000</cx:pt>
          <cx:pt idx="1857">250000</cx:pt>
          <cx:pt idx="1858">90000</cx:pt>
          <cx:pt idx="1859">70000</cx:pt>
          <cx:pt idx="1860">50000</cx:pt>
          <cx:pt idx="1861">40000</cx:pt>
          <cx:pt idx="1862">40000</cx:pt>
          <cx:pt idx="1863">110000</cx:pt>
          <cx:pt idx="1864">120000</cx:pt>
          <cx:pt idx="1865">40000</cx:pt>
          <cx:pt idx="1866">160000</cx:pt>
          <cx:pt idx="1867">90000</cx:pt>
          <cx:pt idx="1868">50000</cx:pt>
          <cx:pt idx="1869">70000</cx:pt>
          <cx:pt idx="1870">60000</cx:pt>
          <cx:pt idx="1871">100000</cx:pt>
          <cx:pt idx="1872">20000</cx:pt>
          <cx:pt idx="1873">80000</cx:pt>
          <cx:pt idx="1874">200000</cx:pt>
          <cx:pt idx="1875">110000</cx:pt>
          <cx:pt idx="1876">90000</cx:pt>
          <cx:pt idx="1877">250000</cx:pt>
          <cx:pt idx="1878">40000</cx:pt>
          <cx:pt idx="1879">100000</cx:pt>
          <cx:pt idx="1880">60000</cx:pt>
          <cx:pt idx="1881">300000</cx:pt>
          <cx:pt idx="1882">120000</cx:pt>
          <cx:pt idx="1883">10000</cx:pt>
          <cx:pt idx="1884">170000</cx:pt>
          <cx:pt idx="1885">80000</cx:pt>
          <cx:pt idx="1886">70000</cx:pt>
          <cx:pt idx="1887">160000</cx:pt>
          <cx:pt idx="1888">200000</cx:pt>
          <cx:pt idx="1889">50000</cx:pt>
          <cx:pt idx="1890">90000</cx:pt>
          <cx:pt idx="1891">360000</cx:pt>
          <cx:pt idx="1892">290000</cx:pt>
          <cx:pt idx="1893">20000</cx:pt>
          <cx:pt idx="1894">160000</cx:pt>
          <cx:pt idx="1895">180000</cx:pt>
          <cx:pt idx="1896">560000</cx:pt>
          <cx:pt idx="1897">170000</cx:pt>
          <cx:pt idx="1898">40000</cx:pt>
          <cx:pt idx="1899">190000</cx:pt>
          <cx:pt idx="1900">100000</cx:pt>
          <cx:pt idx="1901">230000</cx:pt>
          <cx:pt idx="1902">180000</cx:pt>
          <cx:pt idx="1903">460000</cx:pt>
          <cx:pt idx="1904">60000</cx:pt>
          <cx:pt idx="1905">80000</cx:pt>
          <cx:pt idx="1906">70000</cx:pt>
          <cx:pt idx="1907">80000</cx:pt>
          <cx:pt idx="1908">50000</cx:pt>
          <cx:pt idx="1909">70000</cx:pt>
          <cx:pt idx="1910">80000</cx:pt>
          <cx:pt idx="1911">90000</cx:pt>
          <cx:pt idx="1912">90000</cx:pt>
          <cx:pt idx="1913">140000</cx:pt>
          <cx:pt idx="1914">50000</cx:pt>
          <cx:pt idx="1915">80000</cx:pt>
          <cx:pt idx="1916">50000</cx:pt>
          <cx:pt idx="1917">10000</cx:pt>
          <cx:pt idx="1918">50000</cx:pt>
          <cx:pt idx="1919">110000</cx:pt>
          <cx:pt idx="1920">100000</cx:pt>
          <cx:pt idx="1921">90000</cx:pt>
          <cx:pt idx="1922">60000</cx:pt>
          <cx:pt idx="1923">90000</cx:pt>
          <cx:pt idx="1924">410000</cx:pt>
          <cx:pt idx="1925">190000</cx:pt>
          <cx:pt idx="1926">900000</cx:pt>
          <cx:pt idx="1927">50000</cx:pt>
          <cx:pt idx="1928">50000</cx:pt>
          <cx:pt idx="1929">190000</cx:pt>
          <cx:pt idx="1930">70000</cx:pt>
          <cx:pt idx="1931">110000</cx:pt>
          <cx:pt idx="1932">520000</cx:pt>
          <cx:pt idx="1933">70000</cx:pt>
          <cx:pt idx="1934">280000</cx:pt>
          <cx:pt idx="1935">210000</cx:pt>
          <cx:pt idx="1936">130000</cx:pt>
          <cx:pt idx="1937">20000</cx:pt>
          <cx:pt idx="1938">150000</cx:pt>
          <cx:pt idx="1939">100000</cx:pt>
          <cx:pt idx="1940">70000</cx:pt>
          <cx:pt idx="1941">60000</cx:pt>
          <cx:pt idx="1942">70000</cx:pt>
          <cx:pt idx="1943">230000</cx:pt>
          <cx:pt idx="1944">110000</cx:pt>
          <cx:pt idx="1945">30000</cx:pt>
          <cx:pt idx="1946">200000</cx:pt>
          <cx:pt idx="1947">110000</cx:pt>
          <cx:pt idx="1948">180000</cx:pt>
          <cx:pt idx="1949">50000</cx:pt>
          <cx:pt idx="1950">90000</cx:pt>
          <cx:pt idx="1951">70000</cx:pt>
          <cx:pt idx="1952">20000</cx:pt>
          <cx:pt idx="1953">220000</cx:pt>
          <cx:pt idx="1954">200000</cx:pt>
          <cx:pt idx="1955">230000</cx:pt>
          <cx:pt idx="1956">90000</cx:pt>
          <cx:pt idx="1957">270000</cx:pt>
          <cx:pt idx="1958">120000</cx:pt>
          <cx:pt idx="1959">200000</cx:pt>
          <cx:pt idx="1960">80000</cx:pt>
          <cx:pt idx="1961">160000</cx:pt>
          <cx:pt idx="1962">140000</cx:pt>
          <cx:pt idx="1963">130000</cx:pt>
          <cx:pt idx="1964">60000</cx:pt>
          <cx:pt idx="1965">320000</cx:pt>
          <cx:pt idx="1966">130000</cx:pt>
          <cx:pt idx="1967">70000</cx:pt>
          <cx:pt idx="1968">70000</cx:pt>
          <cx:pt idx="1969">170000</cx:pt>
          <cx:pt idx="1970">130000</cx:pt>
          <cx:pt idx="1971">170000</cx:pt>
          <cx:pt idx="1972">150000</cx:pt>
          <cx:pt idx="1973">90000</cx:pt>
          <cx:pt idx="1974">10000</cx:pt>
          <cx:pt idx="1975">200000</cx:pt>
          <cx:pt idx="1976">110000</cx:pt>
          <cx:pt idx="1977">240000</cx:pt>
          <cx:pt idx="1978">70000</cx:pt>
          <cx:pt idx="1979">120000</cx:pt>
          <cx:pt idx="1980">330000</cx:pt>
          <cx:pt idx="1981">90000</cx:pt>
          <cx:pt idx="1982">90000</cx:pt>
          <cx:pt idx="1983">50000</cx:pt>
          <cx:pt idx="1984">80000</cx:pt>
          <cx:pt idx="1985">90000</cx:pt>
          <cx:pt idx="1986">90000</cx:pt>
          <cx:pt idx="1987">70000</cx:pt>
          <cx:pt idx="1988">110000</cx:pt>
          <cx:pt idx="1989">40000</cx:pt>
          <cx:pt idx="1990">70000</cx:pt>
          <cx:pt idx="1991">210000</cx:pt>
          <cx:pt idx="1992">200000</cx:pt>
          <cx:pt idx="1993">90000</cx:pt>
          <cx:pt idx="1994">60000</cx:pt>
          <cx:pt idx="1995">130000</cx:pt>
          <cx:pt idx="1996">130000</cx:pt>
          <cx:pt idx="1997">80000</cx:pt>
          <cx:pt idx="1998">40000</cx:pt>
          <cx:pt idx="1999">160000</cx:pt>
          <cx:pt idx="2000">170000</cx:pt>
          <cx:pt idx="2001">160000</cx:pt>
          <cx:pt idx="2002">40000</cx:pt>
          <cx:pt idx="2003">130000</cx:pt>
          <cx:pt idx="2004">150000</cx:pt>
          <cx:pt idx="2005">130000</cx:pt>
          <cx:pt idx="2006">90000</cx:pt>
          <cx:pt idx="2007">170000</cx:pt>
          <cx:pt idx="2008">40000</cx:pt>
          <cx:pt idx="2009">40000</cx:pt>
          <cx:pt idx="2010">180000</cx:pt>
          <cx:pt idx="2011">110000</cx:pt>
          <cx:pt idx="2012">180000</cx:pt>
          <cx:pt idx="2013">40000</cx:pt>
          <cx:pt idx="2014">150000</cx:pt>
          <cx:pt idx="2015">110000</cx:pt>
          <cx:pt idx="2016">70000</cx:pt>
          <cx:pt idx="2017">290000</cx:pt>
          <cx:pt idx="2018">70000</cx:pt>
          <cx:pt idx="2019">110000</cx:pt>
          <cx:pt idx="2020">150000</cx:pt>
          <cx:pt idx="2021">210000</cx:pt>
          <cx:pt idx="2022">100000</cx:pt>
          <cx:pt idx="2023">100000</cx:pt>
          <cx:pt idx="2024">90000</cx:pt>
          <cx:pt idx="2025">60000</cx:pt>
          <cx:pt idx="2026">40000</cx:pt>
          <cx:pt idx="2027">120000</cx:pt>
          <cx:pt idx="2028">100000</cx:pt>
          <cx:pt idx="2029">340000</cx:pt>
          <cx:pt idx="2030">100000</cx:pt>
          <cx:pt idx="2031">80000</cx:pt>
          <cx:pt idx="2032">110000</cx:pt>
          <cx:pt idx="2033">290000</cx:pt>
          <cx:pt idx="2034">60000</cx:pt>
          <cx:pt idx="2035">90000</cx:pt>
          <cx:pt idx="2036">210000</cx:pt>
          <cx:pt idx="2037">100000</cx:pt>
          <cx:pt idx="2038">110000</cx:pt>
          <cx:pt idx="2039">90000</cx:pt>
          <cx:pt idx="2040">90000</cx:pt>
          <cx:pt idx="2041">90000</cx:pt>
          <cx:pt idx="2042">10000</cx:pt>
          <cx:pt idx="2043">70000</cx:pt>
          <cx:pt idx="2044">20000</cx:pt>
          <cx:pt idx="2045">140000</cx:pt>
          <cx:pt idx="2046">330000</cx:pt>
          <cx:pt idx="2047">70000</cx:pt>
          <cx:pt idx="2048">180000</cx:pt>
          <cx:pt idx="2049">50000</cx:pt>
          <cx:pt idx="2050">80000</cx:pt>
          <cx:pt idx="2051">70000</cx:pt>
          <cx:pt idx="2052">110000</cx:pt>
          <cx:pt idx="2053">270000</cx:pt>
          <cx:pt idx="2054">60000</cx:pt>
          <cx:pt idx="2055">50000</cx:pt>
          <cx:pt idx="2056">70000</cx:pt>
          <cx:pt idx="2057">40000</cx:pt>
          <cx:pt idx="2058">430000</cx:pt>
          <cx:pt idx="2059">120000</cx:pt>
          <cx:pt idx="2060">60000</cx:pt>
          <cx:pt idx="2061">90000</cx:pt>
          <cx:pt idx="2062">200000</cx:pt>
          <cx:pt idx="2063">200000</cx:pt>
          <cx:pt idx="2064">60000</cx:pt>
          <cx:pt idx="2065">60000</cx:pt>
          <cx:pt idx="2066">40000</cx:pt>
          <cx:pt idx="2067">90000</cx:pt>
          <cx:pt idx="2068">100000</cx:pt>
          <cx:pt idx="2069">60000</cx:pt>
          <cx:pt idx="2070">40000</cx:pt>
          <cx:pt idx="2071">100000</cx:pt>
          <cx:pt idx="2072">160000</cx:pt>
          <cx:pt idx="2073">140000</cx:pt>
          <cx:pt idx="2074">140000</cx:pt>
          <cx:pt idx="2075">90000</cx:pt>
          <cx:pt idx="2076">50000</cx:pt>
          <cx:pt idx="2077">80000</cx:pt>
          <cx:pt idx="2078">40000</cx:pt>
          <cx:pt idx="2079">170000</cx:pt>
          <cx:pt idx="2080">230000</cx:pt>
          <cx:pt idx="2081">110000</cx:pt>
          <cx:pt idx="2082">70000</cx:pt>
          <cx:pt idx="2083">70000</cx:pt>
          <cx:pt idx="2084">50000</cx:pt>
          <cx:pt idx="2085">100000</cx:pt>
          <cx:pt idx="2086">10000</cx:pt>
          <cx:pt idx="2087">80000</cx:pt>
          <cx:pt idx="2088">210000</cx:pt>
          <cx:pt idx="2089">140000</cx:pt>
          <cx:pt idx="2090">130000</cx:pt>
          <cx:pt idx="2091">20000</cx:pt>
          <cx:pt idx="2092">140000</cx:pt>
          <cx:pt idx="2093">150000</cx:pt>
          <cx:pt idx="2094">40000</cx:pt>
          <cx:pt idx="2095">260000</cx:pt>
          <cx:pt idx="2096">270000</cx:pt>
          <cx:pt idx="2097">20000</cx:pt>
          <cx:pt idx="2098">90000</cx:pt>
          <cx:pt idx="2099">120000</cx:pt>
          <cx:pt idx="2100">220000</cx:pt>
          <cx:pt idx="2101">170000</cx:pt>
          <cx:pt idx="2102">100000</cx:pt>
          <cx:pt idx="2103">270000</cx:pt>
          <cx:pt idx="2104">60000</cx:pt>
          <cx:pt idx="2105">140000</cx:pt>
          <cx:pt idx="2106">60000</cx:pt>
          <cx:pt idx="2107">260000</cx:pt>
          <cx:pt idx="2108">290000</cx:pt>
          <cx:pt idx="2109">230000</cx:pt>
          <cx:pt idx="2110">80000</cx:pt>
          <cx:pt idx="2111">120000</cx:pt>
          <cx:pt idx="2112">40000</cx:pt>
          <cx:pt idx="2113">180000</cx:pt>
          <cx:pt idx="2114">80000</cx:pt>
          <cx:pt idx="2115">200000</cx:pt>
          <cx:pt idx="2116">210000</cx:pt>
          <cx:pt idx="2117">120000</cx:pt>
          <cx:pt idx="2118">100000</cx:pt>
          <cx:pt idx="2119">60000</cx:pt>
          <cx:pt idx="2120">80000</cx:pt>
          <cx:pt idx="2121">10000</cx:pt>
          <cx:pt idx="2122">130000</cx:pt>
          <cx:pt idx="2123">230000</cx:pt>
          <cx:pt idx="2124">110000</cx:pt>
          <cx:pt idx="2125">70000</cx:pt>
          <cx:pt idx="2126">230000</cx:pt>
          <cx:pt idx="2127">60000</cx:pt>
          <cx:pt idx="2128">80000</cx:pt>
          <cx:pt idx="2129">80000</cx:pt>
          <cx:pt idx="2130">220000</cx:pt>
          <cx:pt idx="2131">90000</cx:pt>
          <cx:pt idx="2132">70000</cx:pt>
          <cx:pt idx="2133">80000</cx:pt>
          <cx:pt idx="2134">200000</cx:pt>
          <cx:pt idx="2135">280000</cx:pt>
          <cx:pt idx="2136">80000</cx:pt>
          <cx:pt idx="2137">100000</cx:pt>
          <cx:pt idx="2138">60000</cx:pt>
          <cx:pt idx="2139">280000</cx:pt>
          <cx:pt idx="2140">50000</cx:pt>
          <cx:pt idx="2141">30000</cx:pt>
          <cx:pt idx="2142">180000</cx:pt>
          <cx:pt idx="2143">560000</cx:pt>
          <cx:pt idx="2144">90000</cx:pt>
          <cx:pt idx="2145">40000</cx:pt>
          <cx:pt idx="2146">140000</cx:pt>
          <cx:pt idx="2147">120000</cx:pt>
          <cx:pt idx="2148">100000</cx:pt>
          <cx:pt idx="2149">90000</cx:pt>
          <cx:pt idx="2150">100000</cx:pt>
          <cx:pt idx="2151">100000</cx:pt>
          <cx:pt idx="2152">140000</cx:pt>
          <cx:pt idx="2153">200000</cx:pt>
          <cx:pt idx="2154">60000</cx:pt>
          <cx:pt idx="2155">190000</cx:pt>
          <cx:pt idx="2156">40000</cx:pt>
          <cx:pt idx="2157">50000</cx:pt>
          <cx:pt idx="2158">60000</cx:pt>
          <cx:pt idx="2159">110000</cx:pt>
          <cx:pt idx="2160">90000</cx:pt>
          <cx:pt idx="2161">150000</cx:pt>
          <cx:pt idx="2162">110000</cx:pt>
          <cx:pt idx="2163">110000</cx:pt>
          <cx:pt idx="2164">20000</cx:pt>
          <cx:pt idx="2165">150000</cx:pt>
          <cx:pt idx="2166">80000</cx:pt>
          <cx:pt idx="2167">80000</cx:pt>
          <cx:pt idx="2168">340000</cx:pt>
          <cx:pt idx="2169">130000</cx:pt>
          <cx:pt idx="2170">10000</cx:pt>
          <cx:pt idx="2171">140000</cx:pt>
          <cx:pt idx="2172">70000</cx:pt>
          <cx:pt idx="2173">190000</cx:pt>
          <cx:pt idx="2174">300000</cx:pt>
          <cx:pt idx="2175">70000</cx:pt>
          <cx:pt idx="2176">170000</cx:pt>
          <cx:pt idx="2177">140000</cx:pt>
          <cx:pt idx="2178">110000</cx:pt>
          <cx:pt idx="2179">20000</cx:pt>
          <cx:pt idx="2180">110000</cx:pt>
          <cx:pt idx="2181">130000</cx:pt>
          <cx:pt idx="2182">340000</cx:pt>
          <cx:pt idx="2183">110000</cx:pt>
          <cx:pt idx="2184">140000</cx:pt>
          <cx:pt idx="2185">60000</cx:pt>
          <cx:pt idx="2186">90000</cx:pt>
          <cx:pt idx="2187">210000</cx:pt>
          <cx:pt idx="2188">130000</cx:pt>
          <cx:pt idx="2189">130000</cx:pt>
          <cx:pt idx="2190">190000</cx:pt>
          <cx:pt idx="2191">170000</cx:pt>
          <cx:pt idx="2192">210000</cx:pt>
          <cx:pt idx="2193">170000</cx:pt>
          <cx:pt idx="2194">80000</cx:pt>
          <cx:pt idx="2195">210000</cx:pt>
          <cx:pt idx="2196">210000</cx:pt>
          <cx:pt idx="2197">60000</cx:pt>
          <cx:pt idx="2198">290000</cx:pt>
          <cx:pt idx="2199">110000</cx:pt>
          <cx:pt idx="2200">440000</cx:pt>
          <cx:pt idx="2201">110000</cx:pt>
          <cx:pt idx="2202">330000</cx:pt>
          <cx:pt idx="2203">70000</cx:pt>
          <cx:pt idx="2204">130000</cx:pt>
          <cx:pt idx="2205">40000</cx:pt>
          <cx:pt idx="2206">210000</cx:pt>
          <cx:pt idx="2207">60000</cx:pt>
          <cx:pt idx="2208">110000</cx:pt>
          <cx:pt idx="2209">310000</cx:pt>
          <cx:pt idx="2210">100000</cx:pt>
          <cx:pt idx="2211">140000</cx:pt>
          <cx:pt idx="2212">180000</cx:pt>
          <cx:pt idx="2213">50000</cx:pt>
          <cx:pt idx="2214">90000</cx:pt>
          <cx:pt idx="2215">100000</cx:pt>
          <cx:pt idx="2216">110000</cx:pt>
          <cx:pt idx="2217">50000</cx:pt>
          <cx:pt idx="2218">140000</cx:pt>
          <cx:pt idx="2219">420000</cx:pt>
          <cx:pt idx="2220">220000</cx:pt>
          <cx:pt idx="2221">160000</cx:pt>
          <cx:pt idx="2222">30000</cx:pt>
          <cx:pt idx="2223">190000</cx:pt>
          <cx:pt idx="2224">190000</cx:pt>
          <cx:pt idx="2225">490000</cx:pt>
          <cx:pt idx="2226">60000</cx:pt>
          <cx:pt idx="2227">40000</cx:pt>
          <cx:pt idx="2228">230000</cx:pt>
          <cx:pt idx="2229">110000</cx:pt>
          <cx:pt idx="2230">180000</cx:pt>
          <cx:pt idx="2231">110000</cx:pt>
          <cx:pt idx="2232">80000</cx:pt>
          <cx:pt idx="2233">80000</cx:pt>
          <cx:pt idx="2234">170000</cx:pt>
          <cx:pt idx="2235">130000</cx:pt>
          <cx:pt idx="2236">70000</cx:pt>
          <cx:pt idx="2237">140000</cx:pt>
          <cx:pt idx="2238">320000</cx:pt>
          <cx:pt idx="2239">70000</cx:pt>
          <cx:pt idx="2240">130000</cx:pt>
          <cx:pt idx="2241">130000</cx:pt>
          <cx:pt idx="2242">40000</cx:pt>
          <cx:pt idx="2243">120000</cx:pt>
          <cx:pt idx="2244">130000</cx:pt>
          <cx:pt idx="2245">60000</cx:pt>
          <cx:pt idx="2246">90000</cx:pt>
          <cx:pt idx="2247">190000</cx:pt>
          <cx:pt idx="2248">230000</cx:pt>
          <cx:pt idx="2249">80000</cx:pt>
          <cx:pt idx="2250">70000</cx:pt>
          <cx:pt idx="2251">150000</cx:pt>
          <cx:pt idx="2252">140000</cx:pt>
          <cx:pt idx="2253">130000</cx:pt>
          <cx:pt idx="2254">40000</cx:pt>
          <cx:pt idx="2255">70000</cx:pt>
          <cx:pt idx="2256">50000</cx:pt>
          <cx:pt idx="2257">110000</cx:pt>
          <cx:pt idx="2258">50000</cx:pt>
          <cx:pt idx="2259">190000</cx:pt>
          <cx:pt idx="2260">250000</cx:pt>
          <cx:pt idx="2261">60000</cx:pt>
          <cx:pt idx="2262">50000</cx:pt>
          <cx:pt idx="2263">20000</cx:pt>
          <cx:pt idx="2264">90000</cx:pt>
          <cx:pt idx="2265">110000</cx:pt>
          <cx:pt idx="2266">90000</cx:pt>
          <cx:pt idx="2267">10000</cx:pt>
          <cx:pt idx="2268">120000</cx:pt>
          <cx:pt idx="2269">140000</cx:pt>
          <cx:pt idx="2270">110000</cx:pt>
          <cx:pt idx="2271">190000</cx:pt>
          <cx:pt idx="2272">180000</cx:pt>
          <cx:pt idx="2273">80000</cx:pt>
          <cx:pt idx="2274">240000</cx:pt>
          <cx:pt idx="2275">250000</cx:pt>
          <cx:pt idx="2276">120000</cx:pt>
          <cx:pt idx="2277">130000</cx:pt>
          <cx:pt idx="2278">110000</cx:pt>
          <cx:pt idx="2279">90000</cx:pt>
          <cx:pt idx="2280">30000</cx:pt>
          <cx:pt idx="2281">430000</cx:pt>
          <cx:pt idx="2282">90000</cx:pt>
          <cx:pt idx="2283">50000</cx:pt>
          <cx:pt idx="2284">300000</cx:pt>
          <cx:pt idx="2285">120000</cx:pt>
          <cx:pt idx="2286">70000</cx:pt>
          <cx:pt idx="2287">90000</cx:pt>
          <cx:pt idx="2288">60000</cx:pt>
          <cx:pt idx="2289">70000</cx:pt>
          <cx:pt idx="2290">70000</cx:pt>
          <cx:pt idx="2291">120000</cx:pt>
          <cx:pt idx="2292">420000</cx:pt>
          <cx:pt idx="2293">60000</cx:pt>
          <cx:pt idx="2294">70000</cx:pt>
          <cx:pt idx="2295">100000</cx:pt>
          <cx:pt idx="2296">130000</cx:pt>
          <cx:pt idx="2297">100000</cx:pt>
          <cx:pt idx="2298">130000</cx:pt>
          <cx:pt idx="2299">90000</cx:pt>
          <cx:pt idx="2300">180000</cx:pt>
          <cx:pt idx="2301">400000</cx:pt>
          <cx:pt idx="2302">60000</cx:pt>
          <cx:pt idx="2303">10000</cx:pt>
          <cx:pt idx="2304">140000</cx:pt>
          <cx:pt idx="2305">160000</cx:pt>
          <cx:pt idx="2306">90000</cx:pt>
          <cx:pt idx="2307">90000</cx:pt>
          <cx:pt idx="2308">10000</cx:pt>
          <cx:pt idx="2309">260000</cx:pt>
          <cx:pt idx="2310">100000</cx:pt>
          <cx:pt idx="2311">20000</cx:pt>
          <cx:pt idx="2312">70000</cx:pt>
          <cx:pt idx="2313">120000</cx:pt>
          <cx:pt idx="2314">30000</cx:pt>
          <cx:pt idx="2315">100000</cx:pt>
          <cx:pt idx="2316">160000</cx:pt>
          <cx:pt idx="2317">90000</cx:pt>
          <cx:pt idx="2318">70000</cx:pt>
          <cx:pt idx="2319">120000</cx:pt>
          <cx:pt idx="2320">270000</cx:pt>
          <cx:pt idx="2321">130000</cx:pt>
          <cx:pt idx="2322">160000</cx:pt>
          <cx:pt idx="2323">50000</cx:pt>
          <cx:pt idx="2324">70000</cx:pt>
          <cx:pt idx="2325">30000</cx:pt>
          <cx:pt idx="2326">100000</cx:pt>
          <cx:pt idx="2327">200000</cx:pt>
          <cx:pt idx="2328">60000</cx:pt>
          <cx:pt idx="2329">170000</cx:pt>
          <cx:pt idx="2330">240000</cx:pt>
          <cx:pt idx="2331">100000</cx:pt>
          <cx:pt idx="2332">20000</cx:pt>
          <cx:pt idx="2333">60000</cx:pt>
          <cx:pt idx="2334">40000</cx:pt>
          <cx:pt idx="2335">220000</cx:pt>
          <cx:pt idx="2336">30000</cx:pt>
          <cx:pt idx="2337">20000</cx:pt>
          <cx:pt idx="2338">140000</cx:pt>
          <cx:pt idx="2339">40000</cx:pt>
          <cx:pt idx="2340">60000</cx:pt>
          <cx:pt idx="2341">110000</cx:pt>
          <cx:pt idx="2342">70000</cx:pt>
          <cx:pt idx="2343">180000</cx:pt>
          <cx:pt idx="2344">60000</cx:pt>
          <cx:pt idx="2345">50000</cx:pt>
          <cx:pt idx="2346">110000</cx:pt>
          <cx:pt idx="2347">110000</cx:pt>
          <cx:pt idx="2348">80000</cx:pt>
          <cx:pt idx="2349">250000</cx:pt>
          <cx:pt idx="2350">10000</cx:pt>
          <cx:pt idx="2351">130000</cx:pt>
          <cx:pt idx="2352">50000</cx:pt>
          <cx:pt idx="2353">80000</cx:pt>
          <cx:pt idx="2354">270000</cx:pt>
          <cx:pt idx="2355">110000</cx:pt>
          <cx:pt idx="2356">50000</cx:pt>
          <cx:pt idx="2357">170000</cx:pt>
          <cx:pt idx="2358">60000</cx:pt>
          <cx:pt idx="2359">250000</cx:pt>
          <cx:pt idx="2360">90000</cx:pt>
          <cx:pt idx="2361">40000</cx:pt>
          <cx:pt idx="2362">200000</cx:pt>
          <cx:pt idx="2363">250000</cx:pt>
          <cx:pt idx="2364">90000</cx:pt>
          <cx:pt idx="2365">30000</cx:pt>
          <cx:pt idx="2366">280000</cx:pt>
          <cx:pt idx="2367">90000</cx:pt>
          <cx:pt idx="2368">130000</cx:pt>
          <cx:pt idx="2369">50000</cx:pt>
          <cx:pt idx="2370">380000</cx:pt>
          <cx:pt idx="2371">70000</cx:pt>
          <cx:pt idx="2372">40000</cx:pt>
          <cx:pt idx="2373">520000</cx:pt>
          <cx:pt idx="2374">130000</cx:pt>
          <cx:pt idx="2375">270000</cx:pt>
          <cx:pt idx="2376">400000</cx:pt>
          <cx:pt idx="2377">300000</cx:pt>
          <cx:pt idx="2378">260000</cx:pt>
          <cx:pt idx="2379">170000</cx:pt>
          <cx:pt idx="2380">60000</cx:pt>
          <cx:pt idx="2381">70000</cx:pt>
          <cx:pt idx="2382">70000</cx:pt>
          <cx:pt idx="2383">140000</cx:pt>
          <cx:pt idx="2384">150000</cx:pt>
          <cx:pt idx="2385">90000</cx:pt>
          <cx:pt idx="2386">80000</cx:pt>
          <cx:pt idx="2387">90000</cx:pt>
          <cx:pt idx="2388">200000</cx:pt>
          <cx:pt idx="2389">70000</cx:pt>
          <cx:pt idx="2390">480000</cx:pt>
          <cx:pt idx="2391">70000</cx:pt>
          <cx:pt idx="2392">270000</cx:pt>
          <cx:pt idx="2393">50000</cx:pt>
          <cx:pt idx="2394">200000</cx:pt>
          <cx:pt idx="2395">70000</cx:pt>
          <cx:pt idx="2396">110000</cx:pt>
          <cx:pt idx="2397">60000</cx:pt>
          <cx:pt idx="2398">190000</cx:pt>
          <cx:pt idx="2399">60000</cx:pt>
          <cx:pt idx="2400">50000</cx:pt>
          <cx:pt idx="2401">60000</cx:pt>
          <cx:pt idx="2402">90000</cx:pt>
          <cx:pt idx="2403">260000</cx:pt>
          <cx:pt idx="2404">80000</cx:pt>
          <cx:pt idx="2405">90000</cx:pt>
          <cx:pt idx="2406">70000</cx:pt>
          <cx:pt idx="2407">90000</cx:pt>
          <cx:pt idx="2408">190000</cx:pt>
          <cx:pt idx="2409">170000</cx:pt>
          <cx:pt idx="2410">260000</cx:pt>
          <cx:pt idx="2411">50000</cx:pt>
          <cx:pt idx="2412">110000</cx:pt>
          <cx:pt idx="2413">60000</cx:pt>
          <cx:pt idx="2414">90000</cx:pt>
          <cx:pt idx="2415">70000</cx:pt>
          <cx:pt idx="2416">110000</cx:pt>
          <cx:pt idx="2417">60000</cx:pt>
          <cx:pt idx="2418">60000</cx:pt>
          <cx:pt idx="2419">100000</cx:pt>
          <cx:pt idx="2420">130000</cx:pt>
          <cx:pt idx="2421">60000</cx:pt>
          <cx:pt idx="2422">120000</cx:pt>
          <cx:pt idx="2423">260000</cx:pt>
          <cx:pt idx="2424">60000</cx:pt>
          <cx:pt idx="2425">190000</cx:pt>
          <cx:pt idx="2426">90000</cx:pt>
          <cx:pt idx="2427">160000</cx:pt>
          <cx:pt idx="2428">80000</cx:pt>
          <cx:pt idx="2429">110000</cx:pt>
          <cx:pt idx="2430">100000</cx:pt>
          <cx:pt idx="2431">390000</cx:pt>
          <cx:pt idx="2432">200000</cx:pt>
          <cx:pt idx="2433">130000</cx:pt>
          <cx:pt idx="2434">10000</cx:pt>
          <cx:pt idx="2435">40000</cx:pt>
          <cx:pt idx="2436">310000</cx:pt>
          <cx:pt idx="2437">80000</cx:pt>
          <cx:pt idx="2438">250000</cx:pt>
          <cx:pt idx="2439">60000</cx:pt>
          <cx:pt idx="2440">40000</cx:pt>
          <cx:pt idx="2441">70000</cx:pt>
          <cx:pt idx="2442">150000</cx:pt>
          <cx:pt idx="2443">80000</cx:pt>
          <cx:pt idx="2444">120000</cx:pt>
          <cx:pt idx="2445">70000</cx:pt>
          <cx:pt idx="2446">170000</cx:pt>
          <cx:pt idx="2447">270000</cx:pt>
          <cx:pt idx="2448">60000</cx:pt>
          <cx:pt idx="2449">170000</cx:pt>
          <cx:pt idx="2450">250000</cx:pt>
          <cx:pt idx="2451">310000</cx:pt>
          <cx:pt idx="2452">260000</cx:pt>
          <cx:pt idx="2453">340000</cx:pt>
          <cx:pt idx="2454">40000</cx:pt>
          <cx:pt idx="2455">50000</cx:pt>
          <cx:pt idx="2456">90000</cx:pt>
          <cx:pt idx="2457">220000</cx:pt>
          <cx:pt idx="2458">230000</cx:pt>
          <cx:pt idx="2459">100000</cx:pt>
          <cx:pt idx="2460">70000</cx:pt>
          <cx:pt idx="2461">70000</cx:pt>
          <cx:pt idx="2462">120000</cx:pt>
          <cx:pt idx="2463">150000</cx:pt>
          <cx:pt idx="2464">300000</cx:pt>
          <cx:pt idx="2465">120000</cx:pt>
          <cx:pt idx="2466">70000</cx:pt>
          <cx:pt idx="2467">190000</cx:pt>
          <cx:pt idx="2468">380000</cx:pt>
          <cx:pt idx="2469">90000</cx:pt>
          <cx:pt idx="2470">90000</cx:pt>
          <cx:pt idx="2471">230000</cx:pt>
          <cx:pt idx="2472">160000</cx:pt>
          <cx:pt idx="2473">90000</cx:pt>
          <cx:pt idx="2474">200000</cx:pt>
          <cx:pt idx="2475">10000</cx:pt>
          <cx:pt idx="2476">320000</cx:pt>
          <cx:pt idx="2477">160000</cx:pt>
          <cx:pt idx="2478">130000</cx:pt>
          <cx:pt idx="2479">70000</cx:pt>
          <cx:pt idx="2480">190000</cx:pt>
          <cx:pt idx="2481">90000</cx:pt>
          <cx:pt idx="2482">120000</cx:pt>
          <cx:pt idx="2483">80000</cx:pt>
          <cx:pt idx="2484">70000</cx:pt>
          <cx:pt idx="2485">40000</cx:pt>
          <cx:pt idx="2486">50000</cx:pt>
          <cx:pt idx="2487">90000</cx:pt>
          <cx:pt idx="2488">70000</cx:pt>
          <cx:pt idx="2489">210000</cx:pt>
          <cx:pt idx="2490">320000</cx:pt>
          <cx:pt idx="2491">100000</cx:pt>
          <cx:pt idx="2492">120000</cx:pt>
          <cx:pt idx="2493">120000</cx:pt>
          <cx:pt idx="2494">120000</cx:pt>
          <cx:pt idx="2495">70000</cx:pt>
          <cx:pt idx="2496">90000</cx:pt>
          <cx:pt idx="2497">110000</cx:pt>
          <cx:pt idx="2498">130000</cx:pt>
          <cx:pt idx="2499">30000</cx:pt>
          <cx:pt idx="2500">70000</cx:pt>
          <cx:pt idx="2501">200000</cx:pt>
          <cx:pt idx="2502">70000</cx:pt>
          <cx:pt idx="2503">120000</cx:pt>
          <cx:pt idx="2504">60000</cx:pt>
          <cx:pt idx="2505">80000</cx:pt>
          <cx:pt idx="2506">320000</cx:pt>
          <cx:pt idx="2507">510000</cx:pt>
          <cx:pt idx="2508">90000</cx:pt>
          <cx:pt idx="2509">290000</cx:pt>
          <cx:pt idx="2510">140000</cx:pt>
          <cx:pt idx="2511">220000</cx:pt>
          <cx:pt idx="2512">60000</cx:pt>
          <cx:pt idx="2513">80000</cx:pt>
          <cx:pt idx="2514">250000</cx:pt>
          <cx:pt idx="2515">90000</cx:pt>
          <cx:pt idx="2516">70000</cx:pt>
          <cx:pt idx="2517">150000</cx:pt>
          <cx:pt idx="2518">60000</cx:pt>
          <cx:pt idx="2519">40000</cx:pt>
          <cx:pt idx="2520">200000</cx:pt>
          <cx:pt idx="2521">120000</cx:pt>
          <cx:pt idx="2522">60000</cx:pt>
          <cx:pt idx="2523">70000</cx:pt>
          <cx:pt idx="2524">90000</cx:pt>
          <cx:pt idx="2525">30000</cx:pt>
          <cx:pt idx="2526">90000</cx:pt>
          <cx:pt idx="2527">60000</cx:pt>
          <cx:pt idx="2528">170000</cx:pt>
          <cx:pt idx="2529">70000</cx:pt>
          <cx:pt idx="2530">80000</cx:pt>
          <cx:pt idx="2531">140000</cx:pt>
          <cx:pt idx="2532">220000</cx:pt>
          <cx:pt idx="2533">140000</cx:pt>
          <cx:pt idx="2534">140000</cx:pt>
          <cx:pt idx="2535">120000</cx:pt>
          <cx:pt idx="2536">40000</cx:pt>
          <cx:pt idx="2537">70000</cx:pt>
          <cx:pt idx="2538">40000</cx:pt>
          <cx:pt idx="2539">70000</cx:pt>
          <cx:pt idx="2540">60000</cx:pt>
          <cx:pt idx="2541">80000</cx:pt>
          <cx:pt idx="2542">30000</cx:pt>
          <cx:pt idx="2543">280000</cx:pt>
          <cx:pt idx="2544">200000</cx:pt>
          <cx:pt idx="2545">60000</cx:pt>
          <cx:pt idx="2546">40000</cx:pt>
          <cx:pt idx="2547">130000</cx:pt>
          <cx:pt idx="2548">140000</cx:pt>
          <cx:pt idx="2549">70000</cx:pt>
          <cx:pt idx="2550">60000</cx:pt>
          <cx:pt idx="2551">130000</cx:pt>
          <cx:pt idx="2552">70000</cx:pt>
          <cx:pt idx="2553">140000</cx:pt>
          <cx:pt idx="2554">90000</cx:pt>
          <cx:pt idx="2555">210000</cx:pt>
          <cx:pt idx="2556">90000</cx:pt>
          <cx:pt idx="2557">10000</cx:pt>
          <cx:pt idx="2558">40000</cx:pt>
          <cx:pt idx="2559">80000</cx:pt>
          <cx:pt idx="2560">90000</cx:pt>
          <cx:pt idx="2561">60000</cx:pt>
          <cx:pt idx="2562">120000</cx:pt>
          <cx:pt idx="2563">140000</cx:pt>
          <cx:pt idx="2564">70000</cx:pt>
          <cx:pt idx="2565">80000</cx:pt>
          <cx:pt idx="2566">270000</cx:pt>
          <cx:pt idx="2567">170000</cx:pt>
          <cx:pt idx="2568">110000</cx:pt>
          <cx:pt idx="2569">140000</cx:pt>
          <cx:pt idx="2570">50000</cx:pt>
          <cx:pt idx="2571">60000</cx:pt>
          <cx:pt idx="2572">50000</cx:pt>
          <cx:pt idx="2573">190000</cx:pt>
          <cx:pt idx="2574">130000</cx:pt>
          <cx:pt idx="2575">220000</cx:pt>
          <cx:pt idx="2576">310000</cx:pt>
          <cx:pt idx="2577">170000</cx:pt>
          <cx:pt idx="2578">50000</cx:pt>
          <cx:pt idx="2579">140000</cx:pt>
          <cx:pt idx="2580">140000</cx:pt>
          <cx:pt idx="2581">310000</cx:pt>
          <cx:pt idx="2582">140000</cx:pt>
          <cx:pt idx="2583">200000</cx:pt>
          <cx:pt idx="2584">140000</cx:pt>
          <cx:pt idx="2585">90000</cx:pt>
          <cx:pt idx="2586">50000</cx:pt>
          <cx:pt idx="2587">120000</cx:pt>
          <cx:pt idx="2588">220000</cx:pt>
          <cx:pt idx="2589">190000</cx:pt>
          <cx:pt idx="2590">140000</cx:pt>
          <cx:pt idx="2591">180000</cx:pt>
          <cx:pt idx="2592">50000</cx:pt>
          <cx:pt idx="2593">250000</cx:pt>
          <cx:pt idx="2594">60000</cx:pt>
          <cx:pt idx="2595">20000</cx:pt>
          <cx:pt idx="2596">130000</cx:pt>
          <cx:pt idx="2597">170000</cx:pt>
          <cx:pt idx="2598">100000</cx:pt>
          <cx:pt idx="2599">80000</cx:pt>
          <cx:pt idx="2600">120000</cx:pt>
          <cx:pt idx="2601">100000</cx:pt>
          <cx:pt idx="2602">60000</cx:pt>
          <cx:pt idx="2603">30000</cx:pt>
          <cx:pt idx="2604">170000</cx:pt>
          <cx:pt idx="2605">50000</cx:pt>
          <cx:pt idx="2606">160000</cx:pt>
          <cx:pt idx="2607">20000</cx:pt>
          <cx:pt idx="2608">310000</cx:pt>
          <cx:pt idx="2609">130000</cx:pt>
          <cx:pt idx="2610">20000</cx:pt>
          <cx:pt idx="2611">140000</cx:pt>
          <cx:pt idx="2612">100000</cx:pt>
          <cx:pt idx="2613">120000</cx:pt>
          <cx:pt idx="2614">170000</cx:pt>
          <cx:pt idx="2615">40000</cx:pt>
          <cx:pt idx="2616">30000</cx:pt>
          <cx:pt idx="2617">50000</cx:pt>
          <cx:pt idx="2618">90000</cx:pt>
          <cx:pt idx="2619">30000</cx:pt>
          <cx:pt idx="2620">90000</cx:pt>
          <cx:pt idx="2621">70000</cx:pt>
          <cx:pt idx="2622">40000</cx:pt>
          <cx:pt idx="2623">200000</cx:pt>
          <cx:pt idx="2624">110000</cx:pt>
          <cx:pt idx="2625">130000</cx:pt>
          <cx:pt idx="2626">110000</cx:pt>
          <cx:pt idx="2627">80000</cx:pt>
          <cx:pt idx="2628">60000</cx:pt>
          <cx:pt idx="2629">140000</cx:pt>
          <cx:pt idx="2630">20000</cx:pt>
          <cx:pt idx="2631">80000</cx:pt>
          <cx:pt idx="2632">80000</cx:pt>
          <cx:pt idx="2633">30000</cx:pt>
          <cx:pt idx="2634">220000</cx:pt>
          <cx:pt idx="2635">70000</cx:pt>
          <cx:pt idx="2636">90000</cx:pt>
          <cx:pt idx="2637">120000</cx:pt>
          <cx:pt idx="2638">80000</cx:pt>
          <cx:pt idx="2639">120000</cx:pt>
          <cx:pt idx="2640">80000</cx:pt>
          <cx:pt idx="2641">130000</cx:pt>
          <cx:pt idx="2642">300000</cx:pt>
          <cx:pt idx="2643">20000</cx:pt>
          <cx:pt idx="2644">140000</cx:pt>
          <cx:pt idx="2645">40000</cx:pt>
          <cx:pt idx="2646">80000</cx:pt>
          <cx:pt idx="2647">200000</cx:pt>
          <cx:pt idx="2648">950000</cx:pt>
          <cx:pt idx="2649">40000</cx:pt>
          <cx:pt idx="2650">90000</cx:pt>
          <cx:pt idx="2651">60000</cx:pt>
          <cx:pt idx="2652">320000</cx:pt>
          <cx:pt idx="2653">50000</cx:pt>
          <cx:pt idx="2654">120000</cx:pt>
          <cx:pt idx="2655">60000</cx:pt>
          <cx:pt idx="2656">240000</cx:pt>
          <cx:pt idx="2657">120000</cx:pt>
          <cx:pt idx="2658">70000</cx:pt>
          <cx:pt idx="2659">60000</cx:pt>
          <cx:pt idx="2660">70000</cx:pt>
          <cx:pt idx="2661">70000</cx:pt>
          <cx:pt idx="2662">280000</cx:pt>
          <cx:pt idx="2663">100000</cx:pt>
          <cx:pt idx="2664">20000</cx:pt>
          <cx:pt idx="2665">190000</cx:pt>
          <cx:pt idx="2666">510000</cx:pt>
          <cx:pt idx="2667">110000</cx:pt>
          <cx:pt idx="2668">80000</cx:pt>
          <cx:pt idx="2669">330000</cx:pt>
          <cx:pt idx="2670">110000</cx:pt>
          <cx:pt idx="2671">130000</cx:pt>
          <cx:pt idx="2672">100000</cx:pt>
          <cx:pt idx="2673">280000</cx:pt>
          <cx:pt idx="2674">320000</cx:pt>
          <cx:pt idx="2675">10000</cx:pt>
          <cx:pt idx="2676">140000</cx:pt>
          <cx:pt idx="2677">150000</cx:pt>
          <cx:pt idx="2678">10000</cx:pt>
          <cx:pt idx="2679">90000</cx:pt>
          <cx:pt idx="2680">290000</cx:pt>
          <cx:pt idx="2681">60000</cx:pt>
          <cx:pt idx="2682">220000</cx:pt>
          <cx:pt idx="2683">150000</cx:pt>
          <cx:pt idx="2684">20000</cx:pt>
          <cx:pt idx="2685">560000</cx:pt>
          <cx:pt idx="2686">100000</cx:pt>
          <cx:pt idx="2687">60000</cx:pt>
          <cx:pt idx="2688">100000</cx:pt>
          <cx:pt idx="2689">110000</cx:pt>
          <cx:pt idx="2690">20000</cx:pt>
          <cx:pt idx="2691">80000</cx:pt>
          <cx:pt idx="2692">50000</cx:pt>
          <cx:pt idx="2693">140000</cx:pt>
          <cx:pt idx="2694">90000</cx:pt>
          <cx:pt idx="2695">110000</cx:pt>
          <cx:pt idx="2696">60000</cx:pt>
          <cx:pt idx="2697">180000</cx:pt>
          <cx:pt idx="2698">130000</cx:pt>
          <cx:pt idx="2699">250000</cx:pt>
          <cx:pt idx="2700">440000</cx:pt>
          <cx:pt idx="2701">120000</cx:pt>
          <cx:pt idx="2702">40000</cx:pt>
          <cx:pt idx="2703">190000</cx:pt>
          <cx:pt idx="2704">240000</cx:pt>
          <cx:pt idx="2705">60000</cx:pt>
          <cx:pt idx="2706">100000</cx:pt>
          <cx:pt idx="2707">390000</cx:pt>
          <cx:pt idx="2708">160000</cx:pt>
          <cx:pt idx="2709">170000</cx:pt>
          <cx:pt idx="2710">100000</cx:pt>
          <cx:pt idx="2711">120000</cx:pt>
          <cx:pt idx="2712">130000</cx:pt>
          <cx:pt idx="2713">350000</cx:pt>
          <cx:pt idx="2714">100000</cx:pt>
          <cx:pt idx="2715">10000</cx:pt>
          <cx:pt idx="2716">90000</cx:pt>
          <cx:pt idx="2717">210000</cx:pt>
          <cx:pt idx="2718">90000</cx:pt>
          <cx:pt idx="2719">60000</cx:pt>
          <cx:pt idx="2720">150000</cx:pt>
          <cx:pt idx="2721">60000</cx:pt>
          <cx:pt idx="2722">40000</cx:pt>
          <cx:pt idx="2723">130000</cx:pt>
          <cx:pt idx="2724">80000</cx:pt>
          <cx:pt idx="2725">160000</cx:pt>
          <cx:pt idx="2726">120000</cx:pt>
          <cx:pt idx="2727">180000</cx:pt>
          <cx:pt idx="2728">100000</cx:pt>
          <cx:pt idx="2729">140000</cx:pt>
          <cx:pt idx="2730">50000</cx:pt>
          <cx:pt idx="2731">70000</cx:pt>
          <cx:pt idx="2732">110000</cx:pt>
          <cx:pt idx="2733">50000</cx:pt>
          <cx:pt idx="2734">270000</cx:pt>
          <cx:pt idx="2735">80000</cx:pt>
          <cx:pt idx="2736">50000</cx:pt>
          <cx:pt idx="2737">270000</cx:pt>
          <cx:pt idx="2738">110000</cx:pt>
          <cx:pt idx="2739">10000</cx:pt>
          <cx:pt idx="2740">290000</cx:pt>
          <cx:pt idx="2741">120000</cx:pt>
          <cx:pt idx="2742">160000</cx:pt>
          <cx:pt idx="2743">200000</cx:pt>
          <cx:pt idx="2744">140000</cx:pt>
          <cx:pt idx="2745">130000</cx:pt>
          <cx:pt idx="2746">160000</cx:pt>
          <cx:pt idx="2747">50000</cx:pt>
          <cx:pt idx="2748">120000</cx:pt>
          <cx:pt idx="2749">310000</cx:pt>
          <cx:pt idx="2750">350000</cx:pt>
          <cx:pt idx="2751">150000</cx:pt>
          <cx:pt idx="2752">20000</cx:pt>
          <cx:pt idx="2753">90000</cx:pt>
          <cx:pt idx="2754">330000</cx:pt>
          <cx:pt idx="2755">110000</cx:pt>
          <cx:pt idx="2756">40000</cx:pt>
          <cx:pt idx="2757">70000</cx:pt>
          <cx:pt idx="2758">50000</cx:pt>
          <cx:pt idx="2759">80000</cx:pt>
          <cx:pt idx="2760">130000</cx:pt>
          <cx:pt idx="2761">100000</cx:pt>
          <cx:pt idx="2762">30000</cx:pt>
          <cx:pt idx="2763">50000</cx:pt>
          <cx:pt idx="2764">80000</cx:pt>
          <cx:pt idx="2765">100000</cx:pt>
          <cx:pt idx="2766">190000</cx:pt>
          <cx:pt idx="2767">60000</cx:pt>
          <cx:pt idx="2768">110000</cx:pt>
          <cx:pt idx="2769">200000</cx:pt>
          <cx:pt idx="2770">160000</cx:pt>
          <cx:pt idx="2771">120000</cx:pt>
          <cx:pt idx="2772">50000</cx:pt>
          <cx:pt idx="2773">140000</cx:pt>
          <cx:pt idx="2774">160000</cx:pt>
          <cx:pt idx="2775">170000</cx:pt>
          <cx:pt idx="2776">320000</cx:pt>
          <cx:pt idx="2777">450000</cx:pt>
          <cx:pt idx="2778">10000</cx:pt>
          <cx:pt idx="2779">110000</cx:pt>
          <cx:pt idx="2780">260000</cx:pt>
          <cx:pt idx="2781">90000</cx:pt>
          <cx:pt idx="2782">70000</cx:pt>
          <cx:pt idx="2783">100000</cx:pt>
          <cx:pt idx="2784">180000</cx:pt>
          <cx:pt idx="2785">240000</cx:pt>
          <cx:pt idx="2786">50000</cx:pt>
          <cx:pt idx="2787">110000</cx:pt>
          <cx:pt idx="2788">230000</cx:pt>
          <cx:pt idx="2789">120000</cx:pt>
          <cx:pt idx="2790">270000</cx:pt>
          <cx:pt idx="2791">140000</cx:pt>
          <cx:pt idx="2792">40000</cx:pt>
          <cx:pt idx="2793">60000</cx:pt>
          <cx:pt idx="2794">430000</cx:pt>
          <cx:pt idx="2795">230000</cx:pt>
          <cx:pt idx="2796">140000</cx:pt>
          <cx:pt idx="2797">110000</cx:pt>
          <cx:pt idx="2798">90000</cx:pt>
          <cx:pt idx="2799">110000</cx:pt>
          <cx:pt idx="2800">20000</cx:pt>
          <cx:pt idx="2801">90000</cx:pt>
          <cx:pt idx="2802">60000</cx:pt>
          <cx:pt idx="2803">190000</cx:pt>
          <cx:pt idx="2804">70000</cx:pt>
          <cx:pt idx="2805">70000</cx:pt>
          <cx:pt idx="2806">220000</cx:pt>
          <cx:pt idx="2807">140000</cx:pt>
          <cx:pt idx="2808">400000</cx:pt>
          <cx:pt idx="2809">70000</cx:pt>
          <cx:pt idx="2810">40000</cx:pt>
          <cx:pt idx="2811">190000</cx:pt>
          <cx:pt idx="2812">300000</cx:pt>
          <cx:pt idx="2813">260000</cx:pt>
          <cx:pt idx="2814">60000</cx:pt>
          <cx:pt idx="2815">120000</cx:pt>
          <cx:pt idx="2816">100000</cx:pt>
          <cx:pt idx="2817">70000</cx:pt>
          <cx:pt idx="2818">90000</cx:pt>
          <cx:pt idx="2819">180000</cx:pt>
          <cx:pt idx="2820">200000</cx:pt>
          <cx:pt idx="2821">120000</cx:pt>
          <cx:pt idx="2822">50000</cx:pt>
          <cx:pt idx="2823">30000</cx:pt>
          <cx:pt idx="2824">170000</cx:pt>
          <cx:pt idx="2825">440000</cx:pt>
          <cx:pt idx="2826">30000</cx:pt>
          <cx:pt idx="2827">30000</cx:pt>
          <cx:pt idx="2828">30000</cx:pt>
          <cx:pt idx="2829">130000</cx:pt>
          <cx:pt idx="2830">70000</cx:pt>
          <cx:pt idx="2831">80000</cx:pt>
          <cx:pt idx="2832">170000</cx:pt>
          <cx:pt idx="2833">210000</cx:pt>
          <cx:pt idx="2834">180000</cx:pt>
          <cx:pt idx="2835">270000</cx:pt>
          <cx:pt idx="2836">130000</cx:pt>
          <cx:pt idx="2837">70000</cx:pt>
          <cx:pt idx="2838">110000</cx:pt>
          <cx:pt idx="2839">100000</cx:pt>
          <cx:pt idx="2840">100000</cx:pt>
          <cx:pt idx="2841">170000</cx:pt>
          <cx:pt idx="2842">50000</cx:pt>
          <cx:pt idx="2843">90000</cx:pt>
          <cx:pt idx="2844">90000</cx:pt>
          <cx:pt idx="2845">100000</cx:pt>
          <cx:pt idx="2846">80000</cx:pt>
          <cx:pt idx="2847">220000</cx:pt>
          <cx:pt idx="2848">70000</cx:pt>
          <cx:pt idx="2849">90000</cx:pt>
          <cx:pt idx="2850">80000</cx:pt>
          <cx:pt idx="2851">30000</cx:pt>
          <cx:pt idx="2852">200000</cx:pt>
          <cx:pt idx="2853">70000</cx:pt>
          <cx:pt idx="2854">130000</cx:pt>
          <cx:pt idx="2855">440000</cx:pt>
          <cx:pt idx="2856">130000</cx:pt>
          <cx:pt idx="2857">80000</cx:pt>
          <cx:pt idx="2858">30000</cx:pt>
          <cx:pt idx="2859">150000</cx:pt>
          <cx:pt idx="2860">230000</cx:pt>
          <cx:pt idx="2861">120000</cx:pt>
          <cx:pt idx="2862">150000</cx:pt>
          <cx:pt idx="2863">60000</cx:pt>
          <cx:pt idx="2864">290000</cx:pt>
          <cx:pt idx="2865">270000</cx:pt>
          <cx:pt idx="2866">80000</cx:pt>
          <cx:pt idx="2867">70000</cx:pt>
          <cx:pt idx="2868">120000</cx:pt>
          <cx:pt idx="2869">90000</cx:pt>
          <cx:pt idx="2870">180000</cx:pt>
          <cx:pt idx="2871">210000</cx:pt>
          <cx:pt idx="2872">200000</cx:pt>
          <cx:pt idx="2873">220000</cx:pt>
          <cx:pt idx="2874">80000</cx:pt>
          <cx:pt idx="2875">100000</cx:pt>
          <cx:pt idx="2876">130000</cx:pt>
          <cx:pt idx="2877">270000</cx:pt>
          <cx:pt idx="2878">170000</cx:pt>
          <cx:pt idx="2879">350000</cx:pt>
          <cx:pt idx="2880">250000</cx:pt>
          <cx:pt idx="2881">180000</cx:pt>
          <cx:pt idx="2882">60000</cx:pt>
          <cx:pt idx="2883">30000</cx:pt>
          <cx:pt idx="2884">50000</cx:pt>
          <cx:pt idx="2885">40000</cx:pt>
          <cx:pt idx="2886">180000</cx:pt>
          <cx:pt idx="2887">370000</cx:pt>
          <cx:pt idx="2888">190000</cx:pt>
          <cx:pt idx="2889">140000</cx:pt>
          <cx:pt idx="2890">80000</cx:pt>
          <cx:pt idx="2891">380000</cx:pt>
          <cx:pt idx="2892">70000</cx:pt>
          <cx:pt idx="2893">130000</cx:pt>
          <cx:pt idx="2894">220000</cx:pt>
          <cx:pt idx="2895">100000</cx:pt>
          <cx:pt idx="2896">10000</cx:pt>
          <cx:pt idx="2897">170000</cx:pt>
          <cx:pt idx="2898">140000</cx:pt>
          <cx:pt idx="2899">250000</cx:pt>
          <cx:pt idx="2900">120000</cx:pt>
          <cx:pt idx="2901">190000</cx:pt>
          <cx:pt idx="2902">40000</cx:pt>
          <cx:pt idx="2903">210000</cx:pt>
          <cx:pt idx="2904">70000</cx:pt>
          <cx:pt idx="2905">160000</cx:pt>
          <cx:pt idx="2906">50000</cx:pt>
          <cx:pt idx="2907">130000</cx:pt>
          <cx:pt idx="2908">250000</cx:pt>
          <cx:pt idx="2909">140000</cx:pt>
          <cx:pt idx="2910">160000</cx:pt>
          <cx:pt idx="2911">70000</cx:pt>
          <cx:pt idx="2912">60000</cx:pt>
          <cx:pt idx="2913">60000</cx:pt>
          <cx:pt idx="2914">100000</cx:pt>
          <cx:pt idx="2915">70000</cx:pt>
          <cx:pt idx="2916">130000</cx:pt>
          <cx:pt idx="2917">140000</cx:pt>
          <cx:pt idx="2918">70000</cx:pt>
          <cx:pt idx="2919">90000</cx:pt>
          <cx:pt idx="2920">210000</cx:pt>
          <cx:pt idx="2921">160000</cx:pt>
          <cx:pt idx="2922">310000</cx:pt>
          <cx:pt idx="2923">190000</cx:pt>
          <cx:pt idx="2924">550000</cx:pt>
          <cx:pt idx="2925">160000</cx:pt>
          <cx:pt idx="2926">170000</cx:pt>
          <cx:pt idx="2927">100000</cx:pt>
          <cx:pt idx="2928">90000</cx:pt>
          <cx:pt idx="2929">180000</cx:pt>
          <cx:pt idx="2930">180000</cx:pt>
          <cx:pt idx="2931">70000</cx:pt>
          <cx:pt idx="2932">80000</cx:pt>
          <cx:pt idx="2933">490000</cx:pt>
          <cx:pt idx="2934">60000</cx:pt>
          <cx:pt idx="2935">120000</cx:pt>
          <cx:pt idx="2936">120000</cx:pt>
          <cx:pt idx="2937">50000</cx:pt>
          <cx:pt idx="2938">190000</cx:pt>
          <cx:pt idx="2939">120000</cx:pt>
          <cx:pt idx="2940">140000</cx:pt>
          <cx:pt idx="2941">100000</cx:pt>
          <cx:pt idx="2942">40000</cx:pt>
          <cx:pt idx="2943">190000</cx:pt>
          <cx:pt idx="2944">150000</cx:pt>
          <cx:pt idx="2945">70000</cx:pt>
          <cx:pt idx="2946">60000</cx:pt>
          <cx:pt idx="2947">90000</cx:pt>
          <cx:pt idx="2948">60000</cx:pt>
          <cx:pt idx="2949">260000</cx:pt>
          <cx:pt idx="2950">110000</cx:pt>
          <cx:pt idx="2951">40000</cx:pt>
          <cx:pt idx="2952">20000</cx:pt>
          <cx:pt idx="2953">40000</cx:pt>
          <cx:pt idx="2954">220000</cx:pt>
          <cx:pt idx="2955">50000</cx:pt>
          <cx:pt idx="2956">50000</cx:pt>
          <cx:pt idx="2957">150000</cx:pt>
          <cx:pt idx="2958">80000</cx:pt>
          <cx:pt idx="2959">160000</cx:pt>
          <cx:pt idx="2960">230000</cx:pt>
          <cx:pt idx="2961">40000</cx:pt>
          <cx:pt idx="2962">120000</cx:pt>
          <cx:pt idx="2963">90000</cx:pt>
          <cx:pt idx="2964">120000</cx:pt>
          <cx:pt idx="2965">120000</cx:pt>
          <cx:pt idx="2966">80000</cx:pt>
          <cx:pt idx="2967">250000</cx:pt>
          <cx:pt idx="2968">70000</cx:pt>
          <cx:pt idx="2969">80000</cx:pt>
          <cx:pt idx="2970">40000</cx:pt>
          <cx:pt idx="2971">80000</cx:pt>
          <cx:pt idx="2972">20000</cx:pt>
          <cx:pt idx="2973">200000</cx:pt>
          <cx:pt idx="2974">100000</cx:pt>
          <cx:pt idx="2975">80000</cx:pt>
          <cx:pt idx="2976">100000</cx:pt>
          <cx:pt idx="2977">70000</cx:pt>
          <cx:pt idx="2978">90000</cx:pt>
          <cx:pt idx="2979">130000</cx:pt>
          <cx:pt idx="2980">610000</cx:pt>
          <cx:pt idx="2981">480000</cx:pt>
          <cx:pt idx="2982">60000</cx:pt>
          <cx:pt idx="2983">20000</cx:pt>
          <cx:pt idx="2984">60000</cx:pt>
          <cx:pt idx="2985">130000</cx:pt>
          <cx:pt idx="2986">160000</cx:pt>
          <cx:pt idx="2987">70000</cx:pt>
          <cx:pt idx="2988">80000</cx:pt>
          <cx:pt idx="2989">100000</cx:pt>
          <cx:pt idx="2990">80000</cx:pt>
          <cx:pt idx="2991">60000</cx:pt>
          <cx:pt idx="2992">60000</cx:pt>
          <cx:pt idx="2993">120000</cx:pt>
          <cx:pt idx="2994">190000</cx:pt>
          <cx:pt idx="2995">100000</cx:pt>
          <cx:pt idx="2996">270000</cx:pt>
          <cx:pt idx="2997">220000</cx:pt>
          <cx:pt idx="2998">370000</cx:pt>
          <cx:pt idx="2999">170000</cx:pt>
          <cx:pt idx="3000">100000</cx:pt>
          <cx:pt idx="3001">80000</cx:pt>
          <cx:pt idx="3002">50000</cx:pt>
          <cx:pt idx="3003">100000</cx:pt>
          <cx:pt idx="3004">140000</cx:pt>
          <cx:pt idx="3005">50000</cx:pt>
          <cx:pt idx="3006">120000</cx:pt>
          <cx:pt idx="3007">390000</cx:pt>
          <cx:pt idx="3008">20000</cx:pt>
          <cx:pt idx="3009">520000</cx:pt>
          <cx:pt idx="3010">50000</cx:pt>
          <cx:pt idx="3011">210000</cx:pt>
          <cx:pt idx="3012">50000</cx:pt>
          <cx:pt idx="3013">80000</cx:pt>
          <cx:pt idx="3014">170000</cx:pt>
          <cx:pt idx="3015">350000</cx:pt>
          <cx:pt idx="3016">40000</cx:pt>
          <cx:pt idx="3017">70000</cx:pt>
          <cx:pt idx="3018">330000</cx:pt>
          <cx:pt idx="3019">70000</cx:pt>
          <cx:pt idx="3020">70000</cx:pt>
          <cx:pt idx="3021">70000</cx:pt>
          <cx:pt idx="3022">90000</cx:pt>
          <cx:pt idx="3023">40000</cx:pt>
          <cx:pt idx="3024">200000</cx:pt>
          <cx:pt idx="3025">70000</cx:pt>
          <cx:pt idx="3026">160000</cx:pt>
          <cx:pt idx="3027">100000</cx:pt>
          <cx:pt idx="3028">480000</cx:pt>
          <cx:pt idx="3029">170000</cx:pt>
          <cx:pt idx="3030">330000</cx:pt>
          <cx:pt idx="3031">60000</cx:pt>
          <cx:pt idx="3032">60000</cx:pt>
          <cx:pt idx="3033">230000</cx:pt>
          <cx:pt idx="3034">140000</cx:pt>
          <cx:pt idx="3035">50000</cx:pt>
          <cx:pt idx="3036">80000</cx:pt>
          <cx:pt idx="3037">70000</cx:pt>
          <cx:pt idx="3038">200000</cx:pt>
          <cx:pt idx="3039">300000</cx:pt>
          <cx:pt idx="3040">170000</cx:pt>
          <cx:pt idx="3041">60000</cx:pt>
          <cx:pt idx="3042">60000</cx:pt>
          <cx:pt idx="3043">100000</cx:pt>
          <cx:pt idx="3044">170000</cx:pt>
          <cx:pt idx="3045">80000</cx:pt>
          <cx:pt idx="3046">140000</cx:pt>
          <cx:pt idx="3047">70000</cx:pt>
          <cx:pt idx="3048">50000</cx:pt>
          <cx:pt idx="3049">80000</cx:pt>
          <cx:pt idx="3050">470000</cx:pt>
          <cx:pt idx="3051">160000</cx:pt>
          <cx:pt idx="3052">230000</cx:pt>
          <cx:pt idx="3053">70000</cx:pt>
          <cx:pt idx="3054">120000</cx:pt>
          <cx:pt idx="3055">70000</cx:pt>
          <cx:pt idx="3056">90000</cx:pt>
          <cx:pt idx="3057">80000</cx:pt>
          <cx:pt idx="3058">60000</cx:pt>
          <cx:pt idx="3059">290000</cx:pt>
          <cx:pt idx="3060">150000</cx:pt>
          <cx:pt idx="3061">50000</cx:pt>
          <cx:pt idx="3062">40000</cx:pt>
          <cx:pt idx="3063">120000</cx:pt>
          <cx:pt idx="3064">60000</cx:pt>
          <cx:pt idx="3065">20000</cx:pt>
          <cx:pt idx="3066">150000</cx:pt>
          <cx:pt idx="3067">460000</cx:pt>
          <cx:pt idx="3068">20000</cx:pt>
          <cx:pt idx="3069">190000</cx:pt>
          <cx:pt idx="3070">60000</cx:pt>
          <cx:pt idx="3071">60000</cx:pt>
          <cx:pt idx="3072">60000</cx:pt>
          <cx:pt idx="3073">70000</cx:pt>
          <cx:pt idx="3074">70000</cx:pt>
          <cx:pt idx="3075">640000</cx:pt>
          <cx:pt idx="3076">140000</cx:pt>
          <cx:pt idx="3077">190000</cx:pt>
          <cx:pt idx="3078">160000</cx:pt>
          <cx:pt idx="3079">250000</cx:pt>
          <cx:pt idx="3080">280000</cx:pt>
          <cx:pt idx="3081">110000</cx:pt>
          <cx:pt idx="3082">80000</cx:pt>
          <cx:pt idx="3083">60000</cx:pt>
          <cx:pt idx="3084">40000</cx:pt>
          <cx:pt idx="3085">110000</cx:pt>
          <cx:pt idx="3086">70000</cx:pt>
          <cx:pt idx="3087">100000</cx:pt>
          <cx:pt idx="3088">40000</cx:pt>
          <cx:pt idx="3089">80000</cx:pt>
          <cx:pt idx="3090">190000</cx:pt>
          <cx:pt idx="3091">190000</cx:pt>
          <cx:pt idx="3092">70000</cx:pt>
          <cx:pt idx="3093">600000</cx:pt>
          <cx:pt idx="3094">70000</cx:pt>
          <cx:pt idx="3095">80000</cx:pt>
          <cx:pt idx="3096">140000</cx:pt>
          <cx:pt idx="3097">70000</cx:pt>
          <cx:pt idx="3098">170000</cx:pt>
          <cx:pt idx="3099">60000</cx:pt>
          <cx:pt idx="3100">120000</cx:pt>
          <cx:pt idx="3101">90000</cx:pt>
          <cx:pt idx="3102">40000</cx:pt>
          <cx:pt idx="3103">90000</cx:pt>
          <cx:pt idx="3104">180000</cx:pt>
          <cx:pt idx="3105">10000</cx:pt>
          <cx:pt idx="3106">60000</cx:pt>
          <cx:pt idx="3107">80000</cx:pt>
          <cx:pt idx="3108">350000</cx:pt>
          <cx:pt idx="3109">80000</cx:pt>
          <cx:pt idx="3110">60000</cx:pt>
          <cx:pt idx="3111">80000</cx:pt>
          <cx:pt idx="3112">80000</cx:pt>
          <cx:pt idx="3113">80000</cx:pt>
          <cx:pt idx="3114">70000</cx:pt>
          <cx:pt idx="3115">80000</cx:pt>
          <cx:pt idx="3116">160000</cx:pt>
          <cx:pt idx="3117">50000</cx:pt>
          <cx:pt idx="3118">180000</cx:pt>
          <cx:pt idx="3119">90000</cx:pt>
          <cx:pt idx="3120">70000</cx:pt>
          <cx:pt idx="3121">80000</cx:pt>
          <cx:pt idx="3122">220000</cx:pt>
          <cx:pt idx="3123">40000</cx:pt>
          <cx:pt idx="3124">240000</cx:pt>
          <cx:pt idx="3125">90000</cx:pt>
          <cx:pt idx="3126">100000</cx:pt>
          <cx:pt idx="3127">160000</cx:pt>
          <cx:pt idx="3128">180000</cx:pt>
          <cx:pt idx="3129">260000</cx:pt>
          <cx:pt idx="3130">80000</cx:pt>
          <cx:pt idx="3131">60000</cx:pt>
          <cx:pt idx="3132">150000</cx:pt>
          <cx:pt idx="3133">110000</cx:pt>
          <cx:pt idx="3134">100000</cx:pt>
          <cx:pt idx="3135">170000</cx:pt>
          <cx:pt idx="3136">110000</cx:pt>
          <cx:pt idx="3137">150000</cx:pt>
          <cx:pt idx="3138">90000</cx:pt>
          <cx:pt idx="3139">220000</cx:pt>
          <cx:pt idx="3140">440000</cx:pt>
          <cx:pt idx="3141">280000</cx:pt>
          <cx:pt idx="3142">400000</cx:pt>
          <cx:pt idx="3143">260000</cx:pt>
          <cx:pt idx="3144">60000</cx:pt>
          <cx:pt idx="3145">50000</cx:pt>
          <cx:pt idx="3146">80000</cx:pt>
          <cx:pt idx="3147">110000</cx:pt>
          <cx:pt idx="3148">60000</cx:pt>
          <cx:pt idx="3149">250000</cx:pt>
          <cx:pt idx="3150">120000</cx:pt>
          <cx:pt idx="3151">240000</cx:pt>
          <cx:pt idx="3152">50000</cx:pt>
          <cx:pt idx="3153">40000</cx:pt>
          <cx:pt idx="3154">160000</cx:pt>
          <cx:pt idx="3155">150000</cx:pt>
          <cx:pt idx="3156">110000</cx:pt>
          <cx:pt idx="3157">160000</cx:pt>
          <cx:pt idx="3158">80000</cx:pt>
          <cx:pt idx="3159">200000</cx:pt>
          <cx:pt idx="3160">370000</cx:pt>
          <cx:pt idx="3161">160000</cx:pt>
          <cx:pt idx="3162">150000</cx:pt>
          <cx:pt idx="3163">150000</cx:pt>
          <cx:pt idx="3164">160000</cx:pt>
          <cx:pt idx="3165">100000</cx:pt>
          <cx:pt idx="3166">790000</cx:pt>
          <cx:pt idx="3167">80000</cx:pt>
          <cx:pt idx="3168">80000</cx:pt>
          <cx:pt idx="3169">160000</cx:pt>
          <cx:pt idx="3170">120000</cx:pt>
          <cx:pt idx="3171">40000</cx:pt>
          <cx:pt idx="3172">220000</cx:pt>
          <cx:pt idx="3173">160000</cx:pt>
          <cx:pt idx="3174">100000</cx:pt>
          <cx:pt idx="3175">120000</cx:pt>
          <cx:pt idx="3176">110000</cx:pt>
          <cx:pt idx="3177">60000</cx:pt>
          <cx:pt idx="3178">140000</cx:pt>
          <cx:pt idx="3179">340000</cx:pt>
          <cx:pt idx="3180">110000</cx:pt>
          <cx:pt idx="3181">180000</cx:pt>
          <cx:pt idx="3182">40000</cx:pt>
          <cx:pt idx="3183">140000</cx:pt>
          <cx:pt idx="3184">480000</cx:pt>
          <cx:pt idx="3185">90000</cx:pt>
          <cx:pt idx="3186">130000</cx:pt>
          <cx:pt idx="3187">470000</cx:pt>
          <cx:pt idx="3188">90000</cx:pt>
          <cx:pt idx="3189">60000</cx:pt>
          <cx:pt idx="3190">170000</cx:pt>
          <cx:pt idx="3191">220000</cx:pt>
          <cx:pt idx="3192">80000</cx:pt>
          <cx:pt idx="3193">70000</cx:pt>
          <cx:pt idx="3194">230000</cx:pt>
          <cx:pt idx="3195">240000</cx:pt>
          <cx:pt idx="3196">80000</cx:pt>
          <cx:pt idx="3197">140000</cx:pt>
          <cx:pt idx="3198">100000</cx:pt>
          <cx:pt idx="3199">320000</cx:pt>
          <cx:pt idx="3200">430000</cx:pt>
          <cx:pt idx="3201">110000</cx:pt>
          <cx:pt idx="3202">130000</cx:pt>
          <cx:pt idx="3203">280000</cx:pt>
          <cx:pt idx="3204">440000</cx:pt>
          <cx:pt idx="3205">70000</cx:pt>
          <cx:pt idx="3206">100000</cx:pt>
          <cx:pt idx="3207">160000</cx:pt>
          <cx:pt idx="3208">90000</cx:pt>
          <cx:pt idx="3209">70000</cx:pt>
          <cx:pt idx="3210">50000</cx:pt>
          <cx:pt idx="3211">60000</cx:pt>
          <cx:pt idx="3212">130000</cx:pt>
          <cx:pt idx="3213">110000</cx:pt>
          <cx:pt idx="3214">110000</cx:pt>
          <cx:pt idx="3215">330000</cx:pt>
          <cx:pt idx="3216">390000</cx:pt>
          <cx:pt idx="3217">100000</cx:pt>
          <cx:pt idx="3218">170000</cx:pt>
          <cx:pt idx="3219">180000</cx:pt>
          <cx:pt idx="3220">70000</cx:pt>
          <cx:pt idx="3221">140000</cx:pt>
          <cx:pt idx="3222">60000</cx:pt>
          <cx:pt idx="3223">40000</cx:pt>
          <cx:pt idx="3224">190000</cx:pt>
          <cx:pt idx="3225">140000</cx:pt>
          <cx:pt idx="3226">160000</cx:pt>
          <cx:pt idx="3227">460000</cx:pt>
          <cx:pt idx="3228">110000</cx:pt>
          <cx:pt idx="3229">50000</cx:pt>
          <cx:pt idx="3230">200000</cx:pt>
          <cx:pt idx="3231">200000</cx:pt>
          <cx:pt idx="3232">40000</cx:pt>
          <cx:pt idx="3233">200000</cx:pt>
          <cx:pt idx="3234">100000</cx:pt>
          <cx:pt idx="3235">50000</cx:pt>
          <cx:pt idx="3236">70000</cx:pt>
          <cx:pt idx="3237">360000</cx:pt>
          <cx:pt idx="3238">250000</cx:pt>
          <cx:pt idx="3239">80000</cx:pt>
          <cx:pt idx="3240">190000</cx:pt>
          <cx:pt idx="3241">100000</cx:pt>
          <cx:pt idx="3242">70000</cx:pt>
          <cx:pt idx="3243">70000</cx:pt>
          <cx:pt idx="3244">150000</cx:pt>
          <cx:pt idx="3245">40000</cx:pt>
          <cx:pt idx="3246">160000</cx:pt>
          <cx:pt idx="3247">260000</cx:pt>
          <cx:pt idx="3248">320000</cx:pt>
          <cx:pt idx="3249">170000</cx:pt>
          <cx:pt idx="3250">60000</cx:pt>
          <cx:pt idx="3251">70000</cx:pt>
          <cx:pt idx="3252">60000</cx:pt>
          <cx:pt idx="3253">70000</cx:pt>
          <cx:pt idx="3254">90000</cx:pt>
          <cx:pt idx="3255">110000</cx:pt>
          <cx:pt idx="3256">50000</cx:pt>
          <cx:pt idx="3257">120000</cx:pt>
          <cx:pt idx="3258">370000</cx:pt>
          <cx:pt idx="3259">380000</cx:pt>
          <cx:pt idx="3260">60000</cx:pt>
          <cx:pt idx="3261">80000</cx:pt>
          <cx:pt idx="3262">150000</cx:pt>
          <cx:pt idx="3263">270000</cx:pt>
          <cx:pt idx="3264">40000</cx:pt>
          <cx:pt idx="3265">550000</cx:pt>
          <cx:pt idx="3266">70000</cx:pt>
          <cx:pt idx="3267">80000</cx:pt>
          <cx:pt idx="3268">380000</cx:pt>
          <cx:pt idx="3269">80000</cx:pt>
          <cx:pt idx="3270">140000</cx:pt>
          <cx:pt idx="3271">250000</cx:pt>
          <cx:pt idx="3272">260000</cx:pt>
          <cx:pt idx="3273">100000</cx:pt>
          <cx:pt idx="3274">120000</cx:pt>
          <cx:pt idx="3275">160000</cx:pt>
          <cx:pt idx="3276">40000</cx:pt>
          <cx:pt idx="3277">300000</cx:pt>
          <cx:pt idx="3278">130000</cx:pt>
          <cx:pt idx="3279">560000</cx:pt>
          <cx:pt idx="3280">30000</cx:pt>
          <cx:pt idx="3281">30000</cx:pt>
          <cx:pt idx="3282">90000</cx:pt>
          <cx:pt idx="3283">80000</cx:pt>
          <cx:pt idx="3284">70000</cx:pt>
          <cx:pt idx="3285">130000</cx:pt>
          <cx:pt idx="3286">40000</cx:pt>
          <cx:pt idx="3287">50000</cx:pt>
          <cx:pt idx="3288">200000</cx:pt>
          <cx:pt idx="3289">100000</cx:pt>
          <cx:pt idx="3290">40000</cx:pt>
          <cx:pt idx="3291">50000</cx:pt>
          <cx:pt idx="3292">100000</cx:pt>
          <cx:pt idx="3293">110000</cx:pt>
          <cx:pt idx="3294">110000</cx:pt>
          <cx:pt idx="3295">90000</cx:pt>
          <cx:pt idx="3296">50000</cx:pt>
          <cx:pt idx="3297">130000</cx:pt>
          <cx:pt idx="3298">240000</cx:pt>
          <cx:pt idx="3299">70000</cx:pt>
          <cx:pt idx="3300">110000</cx:pt>
          <cx:pt idx="3301">70000</cx:pt>
          <cx:pt idx="3302">190000</cx:pt>
          <cx:pt idx="3303">10000</cx:pt>
          <cx:pt idx="3304">60000</cx:pt>
          <cx:pt idx="3305">270000</cx:pt>
          <cx:pt idx="3306">200000</cx:pt>
          <cx:pt idx="3307">50000</cx:pt>
          <cx:pt idx="3308">70000</cx:pt>
          <cx:pt idx="3309">400000</cx:pt>
          <cx:pt idx="3310">120000</cx:pt>
          <cx:pt idx="3311">70000</cx:pt>
          <cx:pt idx="3312">90000</cx:pt>
          <cx:pt idx="3313">10000</cx:pt>
          <cx:pt idx="3314">100000</cx:pt>
          <cx:pt idx="3315">150000</cx:pt>
          <cx:pt idx="3316">270000</cx:pt>
          <cx:pt idx="3317">90000</cx:pt>
          <cx:pt idx="3318">120000</cx:pt>
          <cx:pt idx="3319">90000</cx:pt>
          <cx:pt idx="3320">70000</cx:pt>
          <cx:pt idx="3321">110000</cx:pt>
          <cx:pt idx="3322">100000</cx:pt>
          <cx:pt idx="3323">70000</cx:pt>
          <cx:pt idx="3324">70000</cx:pt>
          <cx:pt idx="3325">80000</cx:pt>
          <cx:pt idx="3326">40000</cx:pt>
          <cx:pt idx="3327">90000</cx:pt>
          <cx:pt idx="3328">60000</cx:pt>
          <cx:pt idx="3329">90000</cx:pt>
          <cx:pt idx="3330">60000</cx:pt>
          <cx:pt idx="3331">60000</cx:pt>
          <cx:pt idx="3332">40000</cx:pt>
          <cx:pt idx="3333">70000</cx:pt>
          <cx:pt idx="3334">50000</cx:pt>
          <cx:pt idx="3335">70000</cx:pt>
          <cx:pt idx="3336">140000</cx:pt>
          <cx:pt idx="3337">230000</cx:pt>
          <cx:pt idx="3338">60000</cx:pt>
          <cx:pt idx="3339">90000</cx:pt>
          <cx:pt idx="3340">250000</cx:pt>
          <cx:pt idx="3341">60000</cx:pt>
          <cx:pt idx="3342">330000</cx:pt>
          <cx:pt idx="3343">110000</cx:pt>
          <cx:pt idx="3344">30000</cx:pt>
          <cx:pt idx="3345">230000</cx:pt>
          <cx:pt idx="3346">90000</cx:pt>
          <cx:pt idx="3347">10000</cx:pt>
          <cx:pt idx="3348">340000</cx:pt>
          <cx:pt idx="3349">260000</cx:pt>
          <cx:pt idx="3350">80000</cx:pt>
          <cx:pt idx="3351">190000</cx:pt>
          <cx:pt idx="3352">60000</cx:pt>
          <cx:pt idx="3353">130000</cx:pt>
          <cx:pt idx="3354">170000</cx:pt>
          <cx:pt idx="3355">70000</cx:pt>
          <cx:pt idx="3356">70000</cx:pt>
          <cx:pt idx="3357">20000</cx:pt>
          <cx:pt idx="3358">120000</cx:pt>
          <cx:pt idx="3359">150000</cx:pt>
          <cx:pt idx="3360">40000</cx:pt>
          <cx:pt idx="3361">220000</cx:pt>
          <cx:pt idx="3362">110000</cx:pt>
          <cx:pt idx="3363">60000</cx:pt>
          <cx:pt idx="3364">130000</cx:pt>
          <cx:pt idx="3365">10000</cx:pt>
          <cx:pt idx="3366">100000</cx:pt>
          <cx:pt idx="3367">110000</cx:pt>
          <cx:pt idx="3368">70000</cx:pt>
          <cx:pt idx="3369">290000</cx:pt>
          <cx:pt idx="3370">100000</cx:pt>
          <cx:pt idx="3371">70000</cx:pt>
          <cx:pt idx="3372">90000</cx:pt>
          <cx:pt idx="3373">60000</cx:pt>
          <cx:pt idx="3374">90000</cx:pt>
          <cx:pt idx="3375">110000</cx:pt>
          <cx:pt idx="3376">70000</cx:pt>
          <cx:pt idx="3377">90000</cx:pt>
          <cx:pt idx="3378">150000</cx:pt>
          <cx:pt idx="3379">100000</cx:pt>
          <cx:pt idx="3380">170000</cx:pt>
          <cx:pt idx="3381">110000</cx:pt>
          <cx:pt idx="3382">160000</cx:pt>
          <cx:pt idx="3383">120000</cx:pt>
          <cx:pt idx="3384">290000</cx:pt>
          <cx:pt idx="3385">10000</cx:pt>
          <cx:pt idx="3386">230000</cx:pt>
          <cx:pt idx="3387">60000</cx:pt>
          <cx:pt idx="3388">160000</cx:pt>
          <cx:pt idx="3389">120000</cx:pt>
          <cx:pt idx="3390">80000</cx:pt>
          <cx:pt idx="3391">50000</cx:pt>
          <cx:pt idx="3392">60000</cx:pt>
          <cx:pt idx="3393">80000</cx:pt>
          <cx:pt idx="3394">150000</cx:pt>
          <cx:pt idx="3395">60000</cx:pt>
          <cx:pt idx="3396">30000</cx:pt>
          <cx:pt idx="3397">110000</cx:pt>
          <cx:pt idx="3398">110000</cx:pt>
          <cx:pt idx="3399">60000</cx:pt>
          <cx:pt idx="3400">30000</cx:pt>
          <cx:pt idx="3401">50000</cx:pt>
          <cx:pt idx="3402">130000</cx:pt>
          <cx:pt idx="3403">40000</cx:pt>
          <cx:pt idx="3404">30000</cx:pt>
          <cx:pt idx="3405">360000</cx:pt>
          <cx:pt idx="3406">90000</cx:pt>
          <cx:pt idx="3407">110000</cx:pt>
          <cx:pt idx="3408">110000</cx:pt>
          <cx:pt idx="3409">40000</cx:pt>
          <cx:pt idx="3410">430000</cx:pt>
          <cx:pt idx="3411">70000</cx:pt>
          <cx:pt idx="3412">50000</cx:pt>
          <cx:pt idx="3413">60000</cx:pt>
          <cx:pt idx="3414">60000</cx:pt>
          <cx:pt idx="3415">610000</cx:pt>
          <cx:pt idx="3416">80000</cx:pt>
          <cx:pt idx="3417">60000</cx:pt>
          <cx:pt idx="3418">100000</cx:pt>
          <cx:pt idx="3419">20000</cx:pt>
          <cx:pt idx="3420">160000</cx:pt>
          <cx:pt idx="3421">260000</cx:pt>
          <cx:pt idx="3422">80000</cx:pt>
          <cx:pt idx="3423">160000</cx:pt>
          <cx:pt idx="3424">80000</cx:pt>
          <cx:pt idx="3425">540000</cx:pt>
          <cx:pt idx="3426">180000</cx:pt>
          <cx:pt idx="3427">250000</cx:pt>
          <cx:pt idx="3428">110000</cx:pt>
          <cx:pt idx="3429">470000</cx:pt>
          <cx:pt idx="3430">120000</cx:pt>
          <cx:pt idx="3431">40000</cx:pt>
          <cx:pt idx="3432">230000</cx:pt>
          <cx:pt idx="3433">250000</cx:pt>
          <cx:pt idx="3434">60000</cx:pt>
          <cx:pt idx="3435">270000</cx:pt>
          <cx:pt idx="3436">150000</cx:pt>
          <cx:pt idx="3437">30000</cx:pt>
          <cx:pt idx="3438">60000</cx:pt>
          <cx:pt idx="3439">70000</cx:pt>
          <cx:pt idx="3440">190000</cx:pt>
          <cx:pt idx="3441">40000</cx:pt>
          <cx:pt idx="3442">120000</cx:pt>
          <cx:pt idx="3443">150000</cx:pt>
          <cx:pt idx="3444">120000</cx:pt>
          <cx:pt idx="3445">80000</cx:pt>
          <cx:pt idx="3446">100000</cx:pt>
          <cx:pt idx="3447">60000</cx:pt>
          <cx:pt idx="3448">440000</cx:pt>
          <cx:pt idx="3449">100000</cx:pt>
          <cx:pt idx="3450">250000</cx:pt>
          <cx:pt idx="3451">140000</cx:pt>
          <cx:pt idx="3452">70000</cx:pt>
          <cx:pt idx="3453">100000</cx:pt>
          <cx:pt idx="3454">30000</cx:pt>
          <cx:pt idx="3455">40000</cx:pt>
          <cx:pt idx="3456">230000</cx:pt>
          <cx:pt idx="3457">160000</cx:pt>
          <cx:pt idx="3458">30000</cx:pt>
          <cx:pt idx="3459">30000</cx:pt>
          <cx:pt idx="3460">150000</cx:pt>
          <cx:pt idx="3461">160000</cx:pt>
          <cx:pt idx="3462">140000</cx:pt>
          <cx:pt idx="3463">80000</cx:pt>
          <cx:pt idx="3464">30000</cx:pt>
          <cx:pt idx="3465">140000</cx:pt>
          <cx:pt idx="3466">120000</cx:pt>
          <cx:pt idx="3467">140000</cx:pt>
          <cx:pt idx="3468">230000</cx:pt>
          <cx:pt idx="3469">50000</cx:pt>
          <cx:pt idx="3470">60000</cx:pt>
          <cx:pt idx="3471">370000</cx:pt>
          <cx:pt idx="3472">110000</cx:pt>
          <cx:pt idx="3473">130000</cx:pt>
          <cx:pt idx="3474">60000</cx:pt>
          <cx:pt idx="3475">100000</cx:pt>
          <cx:pt idx="3476">470000</cx:pt>
          <cx:pt idx="3477">140000</cx:pt>
          <cx:pt idx="3478">160000</cx:pt>
          <cx:pt idx="3479">60000</cx:pt>
          <cx:pt idx="3480">80000</cx:pt>
          <cx:pt idx="3481">100000</cx:pt>
          <cx:pt idx="3482">80000</cx:pt>
          <cx:pt idx="3483">60000</cx:pt>
          <cx:pt idx="3484">200000</cx:pt>
          <cx:pt idx="3485">150000</cx:pt>
          <cx:pt idx="3486">190000</cx:pt>
          <cx:pt idx="3487">100000</cx:pt>
          <cx:pt idx="3488">50000</cx:pt>
          <cx:pt idx="3489">90000</cx:pt>
          <cx:pt idx="3490">10000</cx:pt>
          <cx:pt idx="3491">60000</cx:pt>
          <cx:pt idx="3492">60000</cx:pt>
          <cx:pt idx="3493">100000</cx:pt>
          <cx:pt idx="3494">290000</cx:pt>
          <cx:pt idx="3495">60000</cx:pt>
          <cx:pt idx="3496">120000</cx:pt>
          <cx:pt idx="3497">60000</cx:pt>
          <cx:pt idx="3498">40000</cx:pt>
          <cx:pt idx="3499">90000</cx:pt>
          <cx:pt idx="3500">150000</cx:pt>
          <cx:pt idx="3501">140000</cx:pt>
          <cx:pt idx="3502">130000</cx:pt>
          <cx:pt idx="3503">220000</cx:pt>
          <cx:pt idx="3504">120000</cx:pt>
          <cx:pt idx="3505">110000</cx:pt>
          <cx:pt idx="3506">160000</cx:pt>
          <cx:pt idx="3507">80000</cx:pt>
          <cx:pt idx="3508">60000</cx:pt>
          <cx:pt idx="3509">120000</cx:pt>
          <cx:pt idx="3510">60000</cx:pt>
          <cx:pt idx="3511">80000</cx:pt>
          <cx:pt idx="3512">100000</cx:pt>
          <cx:pt idx="3513">70000</cx:pt>
          <cx:pt idx="3514">110000</cx:pt>
          <cx:pt idx="3515">410000</cx:pt>
          <cx:pt idx="3516">80000</cx:pt>
          <cx:pt idx="3517">150000</cx:pt>
          <cx:pt idx="3518">60000</cx:pt>
          <cx:pt idx="3519">160000</cx:pt>
          <cx:pt idx="3520">100000</cx:pt>
          <cx:pt idx="3521">120000</cx:pt>
          <cx:pt idx="3522">80000</cx:pt>
          <cx:pt idx="3523">290000</cx:pt>
          <cx:pt idx="3524">240000</cx:pt>
          <cx:pt idx="3525">80000</cx:pt>
          <cx:pt idx="3526">150000</cx:pt>
          <cx:pt idx="3527">70000</cx:pt>
          <cx:pt idx="3528">100000</cx:pt>
          <cx:pt idx="3529">20000</cx:pt>
          <cx:pt idx="3530">140000</cx:pt>
          <cx:pt idx="3531">50000</cx:pt>
          <cx:pt idx="3532">90000</cx:pt>
          <cx:pt idx="3533">60000</cx:pt>
          <cx:pt idx="3534">40000</cx:pt>
          <cx:pt idx="3535">30000</cx:pt>
          <cx:pt idx="3536">300000</cx:pt>
          <cx:pt idx="3537">20000</cx:pt>
          <cx:pt idx="3538">110000</cx:pt>
          <cx:pt idx="3539">330000</cx:pt>
          <cx:pt idx="3540">140000</cx:pt>
          <cx:pt idx="3541">220000</cx:pt>
          <cx:pt idx="3542">70000</cx:pt>
          <cx:pt idx="3543">60000</cx:pt>
          <cx:pt idx="3544">130000</cx:pt>
          <cx:pt idx="3545">100000</cx:pt>
          <cx:pt idx="3546">60000</cx:pt>
          <cx:pt idx="3547">300000</cx:pt>
          <cx:pt idx="3548">530000</cx:pt>
          <cx:pt idx="3549">100000</cx:pt>
          <cx:pt idx="3550">70000</cx:pt>
          <cx:pt idx="3551">50000</cx:pt>
          <cx:pt idx="3552">90000</cx:pt>
          <cx:pt idx="3553">590000</cx:pt>
          <cx:pt idx="3554">100000</cx:pt>
          <cx:pt idx="3555">140000</cx:pt>
          <cx:pt idx="3556">330000</cx:pt>
          <cx:pt idx="3557">100000</cx:pt>
          <cx:pt idx="3558">50000</cx:pt>
          <cx:pt idx="3559">70000</cx:pt>
          <cx:pt idx="3560">80000</cx:pt>
          <cx:pt idx="3561">160000</cx:pt>
          <cx:pt idx="3562">160000</cx:pt>
          <cx:pt idx="3563">120000</cx:pt>
          <cx:pt idx="3564">160000</cx:pt>
          <cx:pt idx="3565">130000</cx:pt>
          <cx:pt idx="3566">60000</cx:pt>
          <cx:pt idx="3567">50000</cx:pt>
          <cx:pt idx="3568">60000</cx:pt>
          <cx:pt idx="3569">160000</cx:pt>
          <cx:pt idx="3570">190000</cx:pt>
          <cx:pt idx="3571">320000</cx:pt>
          <cx:pt idx="3572">210000</cx:pt>
          <cx:pt idx="3573">90000</cx:pt>
          <cx:pt idx="3574">150000</cx:pt>
          <cx:pt idx="3575">120000</cx:pt>
          <cx:pt idx="3576">110000</cx:pt>
          <cx:pt idx="3577">230000</cx:pt>
          <cx:pt idx="3578">20000</cx:pt>
          <cx:pt idx="3579">140000</cx:pt>
          <cx:pt idx="3580">70000</cx:pt>
          <cx:pt idx="3581">90000</cx:pt>
          <cx:pt idx="3582">380000</cx:pt>
          <cx:pt idx="3583">70000</cx:pt>
          <cx:pt idx="3584">70000</cx:pt>
          <cx:pt idx="3585">240000</cx:pt>
          <cx:pt idx="3586">320000</cx:pt>
          <cx:pt idx="3587">80000</cx:pt>
          <cx:pt idx="3588">110000</cx:pt>
          <cx:pt idx="3589">40000</cx:pt>
          <cx:pt idx="3590">400000</cx:pt>
          <cx:pt idx="3591">50000</cx:pt>
          <cx:pt idx="3592">90000</cx:pt>
          <cx:pt idx="3593">60000</cx:pt>
          <cx:pt idx="3594">20000</cx:pt>
          <cx:pt idx="3595">170000</cx:pt>
          <cx:pt idx="3596">80000</cx:pt>
          <cx:pt idx="3597">40000</cx:pt>
          <cx:pt idx="3598">210000</cx:pt>
          <cx:pt idx="3599">60000</cx:pt>
          <cx:pt idx="3600">160000</cx:pt>
          <cx:pt idx="3601">90000</cx:pt>
          <cx:pt idx="3602">100000</cx:pt>
          <cx:pt idx="3603">110000</cx:pt>
          <cx:pt idx="3604">50000</cx:pt>
          <cx:pt idx="3605">20000</cx:pt>
          <cx:pt idx="3606">80000</cx:pt>
          <cx:pt idx="3607">440000</cx:pt>
          <cx:pt idx="3608">210000</cx:pt>
          <cx:pt idx="3609">120000</cx:pt>
          <cx:pt idx="3610">30000</cx:pt>
          <cx:pt idx="3611">20000</cx:pt>
          <cx:pt idx="3612">370000</cx:pt>
          <cx:pt idx="3613">70000</cx:pt>
          <cx:pt idx="3614">30000</cx:pt>
          <cx:pt idx="3615">130000</cx:pt>
          <cx:pt idx="3616">200000</cx:pt>
          <cx:pt idx="3617">100000</cx:pt>
          <cx:pt idx="3618">90000</cx:pt>
          <cx:pt idx="3619">110000</cx:pt>
          <cx:pt idx="3620">70000</cx:pt>
          <cx:pt idx="3621">170000</cx:pt>
          <cx:pt idx="3622">80000</cx:pt>
          <cx:pt idx="3623">110000</cx:pt>
          <cx:pt idx="3624">90000</cx:pt>
          <cx:pt idx="3625">330000</cx:pt>
          <cx:pt idx="3626">70000</cx:pt>
          <cx:pt idx="3627">370000</cx:pt>
          <cx:pt idx="3628">280000</cx:pt>
          <cx:pt idx="3629">50000</cx:pt>
          <cx:pt idx="3630">630000</cx:pt>
          <cx:pt idx="3631">90000</cx:pt>
          <cx:pt idx="3632">100000</cx:pt>
          <cx:pt idx="3633">250000</cx:pt>
          <cx:pt idx="3634">20000</cx:pt>
          <cx:pt idx="3635">170000</cx:pt>
          <cx:pt idx="3636">140000</cx:pt>
          <cx:pt idx="3637">70000</cx:pt>
          <cx:pt idx="3638">70000</cx:pt>
          <cx:pt idx="3639">120000</cx:pt>
          <cx:pt idx="3640">190000</cx:pt>
          <cx:pt idx="3641">690000</cx:pt>
          <cx:pt idx="3642">80000</cx:pt>
          <cx:pt idx="3643">40000</cx:pt>
          <cx:pt idx="3644">40000</cx:pt>
          <cx:pt idx="3645">220000</cx:pt>
          <cx:pt idx="3646">60000</cx:pt>
          <cx:pt idx="3647">100000</cx:pt>
          <cx:pt idx="3648">60000</cx:pt>
          <cx:pt idx="3649">70000</cx:pt>
          <cx:pt idx="3650">130000</cx:pt>
          <cx:pt idx="3651">150000</cx:pt>
          <cx:pt idx="3652">50000</cx:pt>
          <cx:pt idx="3653">70000</cx:pt>
          <cx:pt idx="3654">120000</cx:pt>
          <cx:pt idx="3655">40000</cx:pt>
          <cx:pt idx="3656">160000</cx:pt>
          <cx:pt idx="3657">80000</cx:pt>
          <cx:pt idx="3658">90000</cx:pt>
          <cx:pt idx="3659">140000</cx:pt>
          <cx:pt idx="3660">70000</cx:pt>
          <cx:pt idx="3661">180000</cx:pt>
          <cx:pt idx="3662">110000</cx:pt>
          <cx:pt idx="3663">460000</cx:pt>
          <cx:pt idx="3664">70000</cx:pt>
          <cx:pt idx="3665">70000</cx:pt>
          <cx:pt idx="3666">140000</cx:pt>
          <cx:pt idx="3667">40000</cx:pt>
          <cx:pt idx="3668">40000</cx:pt>
          <cx:pt idx="3669">290000</cx:pt>
          <cx:pt idx="3670">240000</cx:pt>
          <cx:pt idx="3671">130000</cx:pt>
          <cx:pt idx="3672">120000</cx:pt>
          <cx:pt idx="3673">70000</cx:pt>
          <cx:pt idx="3674">130000</cx:pt>
          <cx:pt idx="3675">120000</cx:pt>
          <cx:pt idx="3676">190000</cx:pt>
          <cx:pt idx="3677">60000</cx:pt>
          <cx:pt idx="3678">170000</cx:pt>
          <cx:pt idx="3679">80000</cx:pt>
          <cx:pt idx="3680">30000</cx:pt>
          <cx:pt idx="3681">120000</cx:pt>
          <cx:pt idx="3682">120000</cx:pt>
          <cx:pt idx="3683">220000</cx:pt>
          <cx:pt idx="3684">40000</cx:pt>
          <cx:pt idx="3685">70000</cx:pt>
          <cx:pt idx="3686">380000</cx:pt>
          <cx:pt idx="3687">130000</cx:pt>
          <cx:pt idx="3688">180000</cx:pt>
          <cx:pt idx="3689">210000</cx:pt>
          <cx:pt idx="3690">160000</cx:pt>
          <cx:pt idx="3691">10000</cx:pt>
          <cx:pt idx="3692">60000</cx:pt>
          <cx:pt idx="3693">60000</cx:pt>
          <cx:pt idx="3694">320000</cx:pt>
          <cx:pt idx="3695">150000</cx:pt>
          <cx:pt idx="3696">70000</cx:pt>
          <cx:pt idx="3697">50000</cx:pt>
          <cx:pt idx="3698">120000</cx:pt>
          <cx:pt idx="3699">150000</cx:pt>
          <cx:pt idx="3700">30000</cx:pt>
          <cx:pt idx="3701">210000</cx:pt>
          <cx:pt idx="3702">30000</cx:pt>
          <cx:pt idx="3703">130000</cx:pt>
          <cx:pt idx="3704">130000</cx:pt>
          <cx:pt idx="3705">290000</cx:pt>
          <cx:pt idx="3706">20000</cx:pt>
          <cx:pt idx="3707">220000</cx:pt>
          <cx:pt idx="3708">240000</cx:pt>
          <cx:pt idx="3709">160000</cx:pt>
          <cx:pt idx="3710">130000</cx:pt>
          <cx:pt idx="3711">140000</cx:pt>
          <cx:pt idx="3712">50000</cx:pt>
          <cx:pt idx="3713">90000</cx:pt>
          <cx:pt idx="3714">80000</cx:pt>
          <cx:pt idx="3715">60000</cx:pt>
          <cx:pt idx="3716">450000</cx:pt>
          <cx:pt idx="3717">120000</cx:pt>
          <cx:pt idx="3718">20000</cx:pt>
          <cx:pt idx="3719">70000</cx:pt>
          <cx:pt idx="3720">150000</cx:pt>
          <cx:pt idx="3721">90000</cx:pt>
          <cx:pt idx="3722">290000</cx:pt>
          <cx:pt idx="3723">390000</cx:pt>
          <cx:pt idx="3724">10000</cx:pt>
          <cx:pt idx="3725">220000</cx:pt>
          <cx:pt idx="3726">100000</cx:pt>
          <cx:pt idx="3727">180000</cx:pt>
          <cx:pt idx="3728">330000</cx:pt>
          <cx:pt idx="3729">280000</cx:pt>
          <cx:pt idx="3730">110000</cx:pt>
          <cx:pt idx="3731">240000</cx:pt>
          <cx:pt idx="3732">120000</cx:pt>
          <cx:pt idx="3733">230000</cx:pt>
          <cx:pt idx="3734">220000</cx:pt>
          <cx:pt idx="3735">140000</cx:pt>
          <cx:pt idx="3736">70000</cx:pt>
          <cx:pt idx="3737">230000</cx:pt>
          <cx:pt idx="3738">300000</cx:pt>
          <cx:pt idx="3739">140000</cx:pt>
          <cx:pt idx="3740">220000</cx:pt>
          <cx:pt idx="3741">60000</cx:pt>
          <cx:pt idx="3742">260000</cx:pt>
          <cx:pt idx="3743">60000</cx:pt>
          <cx:pt idx="3744">140000</cx:pt>
          <cx:pt idx="3745">230000</cx:pt>
          <cx:pt idx="3746">70000</cx:pt>
          <cx:pt idx="3747">70000</cx:pt>
          <cx:pt idx="3748">110000</cx:pt>
          <cx:pt idx="3749">140000</cx:pt>
          <cx:pt idx="3750">250000</cx:pt>
          <cx:pt idx="3751">80000</cx:pt>
          <cx:pt idx="3752">180000</cx:pt>
          <cx:pt idx="3753">80000</cx:pt>
          <cx:pt idx="3754">400000</cx:pt>
          <cx:pt idx="3755">310000</cx:pt>
          <cx:pt idx="3756">60000</cx:pt>
          <cx:pt idx="3757">110000</cx:pt>
          <cx:pt idx="3758">160000</cx:pt>
          <cx:pt idx="3759">50000</cx:pt>
          <cx:pt idx="3760">100000</cx:pt>
          <cx:pt idx="3761">350000</cx:pt>
          <cx:pt idx="3762">70000</cx:pt>
          <cx:pt idx="3763">90000</cx:pt>
          <cx:pt idx="3764">70000</cx:pt>
          <cx:pt idx="3765">700000</cx:pt>
          <cx:pt idx="3766">60000</cx:pt>
          <cx:pt idx="3767">60000</cx:pt>
          <cx:pt idx="3768">60000</cx:pt>
          <cx:pt idx="3769">210000</cx:pt>
          <cx:pt idx="3770">420000</cx:pt>
          <cx:pt idx="3771">80000</cx:pt>
          <cx:pt idx="3772">150000</cx:pt>
          <cx:pt idx="3773">80000</cx:pt>
          <cx:pt idx="3774">50000</cx:pt>
          <cx:pt idx="3775">120000</cx:pt>
          <cx:pt idx="3776">170000</cx:pt>
          <cx:pt idx="3777">70000</cx:pt>
          <cx:pt idx="3778">20000</cx:pt>
          <cx:pt idx="3779">30000</cx:pt>
          <cx:pt idx="3780">60000</cx:pt>
          <cx:pt idx="3781">60000</cx:pt>
          <cx:pt idx="3782">60000</cx:pt>
          <cx:pt idx="3783">110000</cx:pt>
          <cx:pt idx="3784">60000</cx:pt>
          <cx:pt idx="3785">220000</cx:pt>
          <cx:pt idx="3786">60000</cx:pt>
          <cx:pt idx="3787">200000</cx:pt>
          <cx:pt idx="3788">980000</cx:pt>
          <cx:pt idx="3789">70000</cx:pt>
          <cx:pt idx="3790">110000</cx:pt>
          <cx:pt idx="3791">60000</cx:pt>
          <cx:pt idx="3792">110000</cx:pt>
          <cx:pt idx="3793">80000</cx:pt>
          <cx:pt idx="3794">220000</cx:pt>
          <cx:pt idx="3795">60000</cx:pt>
          <cx:pt idx="3796">90000</cx:pt>
          <cx:pt idx="3797">90000</cx:pt>
          <cx:pt idx="3798">110000</cx:pt>
          <cx:pt idx="3799">70000</cx:pt>
          <cx:pt idx="3800">170000</cx:pt>
          <cx:pt idx="3801">150000</cx:pt>
          <cx:pt idx="3802">400000</cx:pt>
          <cx:pt idx="3803">70000</cx:pt>
          <cx:pt idx="3804">260000</cx:pt>
          <cx:pt idx="3805">70000</cx:pt>
          <cx:pt idx="3806">190000</cx:pt>
          <cx:pt idx="3807">60000</cx:pt>
          <cx:pt idx="3808">90000</cx:pt>
          <cx:pt idx="3809">140000</cx:pt>
          <cx:pt idx="3810">50000</cx:pt>
          <cx:pt idx="3811">60000</cx:pt>
          <cx:pt idx="3812">300000</cx:pt>
          <cx:pt idx="3813">20000</cx:pt>
          <cx:pt idx="3814">90000</cx:pt>
          <cx:pt idx="3815">100000</cx:pt>
          <cx:pt idx="3816">50000</cx:pt>
          <cx:pt idx="3817">120000</cx:pt>
          <cx:pt idx="3818">90000</cx:pt>
          <cx:pt idx="3819">50000</cx:pt>
          <cx:pt idx="3820">190000</cx:pt>
          <cx:pt idx="3821">240000</cx:pt>
          <cx:pt idx="3822">50000</cx:pt>
          <cx:pt idx="3823">50000</cx:pt>
          <cx:pt idx="3824">130000</cx:pt>
          <cx:pt idx="3825">210000</cx:pt>
          <cx:pt idx="3826">70000</cx:pt>
          <cx:pt idx="3827">170000</cx:pt>
          <cx:pt idx="3828">210000</cx:pt>
          <cx:pt idx="3829">60000</cx:pt>
          <cx:pt idx="3830">80000</cx:pt>
          <cx:pt idx="3831">50000</cx:pt>
          <cx:pt idx="3832">230000</cx:pt>
          <cx:pt idx="3833">50000</cx:pt>
          <cx:pt idx="3834">170000</cx:pt>
          <cx:pt idx="3835">50000</cx:pt>
          <cx:pt idx="3836">180000</cx:pt>
          <cx:pt idx="3837">200000</cx:pt>
          <cx:pt idx="3838">60000</cx:pt>
          <cx:pt idx="3839">90000</cx:pt>
          <cx:pt idx="3840">70000</cx:pt>
          <cx:pt idx="3841">10000</cx:pt>
          <cx:pt idx="3842">70000</cx:pt>
          <cx:pt idx="3843">120000</cx:pt>
          <cx:pt idx="3844">210000</cx:pt>
          <cx:pt idx="3845">140000</cx:pt>
          <cx:pt idx="3846">210000</cx:pt>
          <cx:pt idx="3847">110000</cx:pt>
          <cx:pt idx="3848">150000</cx:pt>
          <cx:pt idx="3849">120000</cx:pt>
          <cx:pt idx="3850">70000</cx:pt>
          <cx:pt idx="3851">50000</cx:pt>
          <cx:pt idx="3852">120000</cx:pt>
          <cx:pt idx="3853">420000</cx:pt>
          <cx:pt idx="3854">250000</cx:pt>
          <cx:pt idx="3855">30000</cx:pt>
          <cx:pt idx="3856">30000</cx:pt>
          <cx:pt idx="3857">160000</cx:pt>
          <cx:pt idx="3858">140000</cx:pt>
          <cx:pt idx="3859">170000</cx:pt>
          <cx:pt idx="3860">100000</cx:pt>
          <cx:pt idx="3861">290000</cx:pt>
          <cx:pt idx="3862">40000</cx:pt>
          <cx:pt idx="3863">100000</cx:pt>
          <cx:pt idx="3864">50000</cx:pt>
          <cx:pt idx="3865">200000</cx:pt>
          <cx:pt idx="3866">80000</cx:pt>
          <cx:pt idx="3867">60000</cx:pt>
          <cx:pt idx="3868">210000</cx:pt>
          <cx:pt idx="3869">130000</cx:pt>
          <cx:pt idx="3870">20000</cx:pt>
          <cx:pt idx="3871">130000</cx:pt>
          <cx:pt idx="3872">70000</cx:pt>
          <cx:pt idx="3873">50000</cx:pt>
          <cx:pt idx="3874">160000</cx:pt>
          <cx:pt idx="3875">130000</cx:pt>
          <cx:pt idx="3876">120000</cx:pt>
          <cx:pt idx="3877">300000</cx:pt>
          <cx:pt idx="3878">30000</cx:pt>
          <cx:pt idx="3879">90000</cx:pt>
          <cx:pt idx="3880">80000</cx:pt>
          <cx:pt idx="3881">80000</cx:pt>
          <cx:pt idx="3882">120000</cx:pt>
          <cx:pt idx="3883">140000</cx:pt>
          <cx:pt idx="3884">110000</cx:pt>
          <cx:pt idx="3885">200000</cx:pt>
          <cx:pt idx="3886">70000</cx:pt>
          <cx:pt idx="3887">30000</cx:pt>
          <cx:pt idx="3888">70000</cx:pt>
          <cx:pt idx="3889">70000</cx:pt>
          <cx:pt idx="3890">60000</cx:pt>
          <cx:pt idx="3891">50000</cx:pt>
          <cx:pt idx="3892">480000</cx:pt>
          <cx:pt idx="3893">150000</cx:pt>
          <cx:pt idx="3894">80000</cx:pt>
          <cx:pt idx="3895">190000</cx:pt>
          <cx:pt idx="3896">210000</cx:pt>
          <cx:pt idx="3897">50000</cx:pt>
          <cx:pt idx="3898">90000</cx:pt>
          <cx:pt idx="3899">290000</cx:pt>
          <cx:pt idx="3900">80000</cx:pt>
          <cx:pt idx="3901">160000</cx:pt>
          <cx:pt idx="3902">120000</cx:pt>
          <cx:pt idx="3903">90000</cx:pt>
          <cx:pt idx="3904">90000</cx:pt>
          <cx:pt idx="3905">70000</cx:pt>
          <cx:pt idx="3906">40000</cx:pt>
          <cx:pt idx="3907">80000</cx:pt>
          <cx:pt idx="3908">60000</cx:pt>
          <cx:pt idx="3909">40000</cx:pt>
          <cx:pt idx="3910">210000</cx:pt>
          <cx:pt idx="3911">190000</cx:pt>
          <cx:pt idx="3912">80000</cx:pt>
          <cx:pt idx="3913">60000</cx:pt>
          <cx:pt idx="3914">130000</cx:pt>
          <cx:pt idx="3915">600000</cx:pt>
          <cx:pt idx="3916">100000</cx:pt>
          <cx:pt idx="3917">100000</cx:pt>
          <cx:pt idx="3918">190000</cx:pt>
          <cx:pt idx="3919">80000</cx:pt>
          <cx:pt idx="3920">50000</cx:pt>
          <cx:pt idx="3921">90000</cx:pt>
          <cx:pt idx="3922">160000</cx:pt>
          <cx:pt idx="3923">470000</cx:pt>
          <cx:pt idx="3924">30000</cx:pt>
          <cx:pt idx="3925">370000</cx:pt>
          <cx:pt idx="3926">130000</cx:pt>
          <cx:pt idx="3927">130000</cx:pt>
          <cx:pt idx="3928">60000</cx:pt>
          <cx:pt idx="3929">70000</cx:pt>
          <cx:pt idx="3930">80000</cx:pt>
          <cx:pt idx="3931">120000</cx:pt>
          <cx:pt idx="3932">120000</cx:pt>
          <cx:pt idx="3933">210000</cx:pt>
          <cx:pt idx="3934">70000</cx:pt>
          <cx:pt idx="3935">10000</cx:pt>
          <cx:pt idx="3936">110000</cx:pt>
          <cx:pt idx="3937">70000</cx:pt>
          <cx:pt idx="3938">110000</cx:pt>
          <cx:pt idx="3939">130000</cx:pt>
          <cx:pt idx="3940">70000</cx:pt>
          <cx:pt idx="3941">200000</cx:pt>
          <cx:pt idx="3942">150000</cx:pt>
          <cx:pt idx="3943">100000</cx:pt>
          <cx:pt idx="3944">230000</cx:pt>
          <cx:pt idx="3945">70000</cx:pt>
          <cx:pt idx="3946">140000</cx:pt>
          <cx:pt idx="3947">100000</cx:pt>
          <cx:pt idx="3948">110000</cx:pt>
          <cx:pt idx="3949">70000</cx:pt>
          <cx:pt idx="3950">200000</cx:pt>
          <cx:pt idx="3951">190000</cx:pt>
          <cx:pt idx="3952">100000</cx:pt>
          <cx:pt idx="3953">140000</cx:pt>
          <cx:pt idx="3954">240000</cx:pt>
          <cx:pt idx="3955">90000</cx:pt>
          <cx:pt idx="3956">80000</cx:pt>
          <cx:pt idx="3957">70000</cx:pt>
          <cx:pt idx="3958">220000</cx:pt>
          <cx:pt idx="3959">50000</cx:pt>
          <cx:pt idx="3960">90000</cx:pt>
          <cx:pt idx="3961">70000</cx:pt>
          <cx:pt idx="3962">40000</cx:pt>
          <cx:pt idx="3963">360000</cx:pt>
          <cx:pt idx="3964">120000</cx:pt>
          <cx:pt idx="3965">400000</cx:pt>
          <cx:pt idx="3966">10000</cx:pt>
          <cx:pt idx="3967">60000</cx:pt>
          <cx:pt idx="3968">30000</cx:pt>
          <cx:pt idx="3969">240000</cx:pt>
          <cx:pt idx="3970">100000</cx:pt>
          <cx:pt idx="3971">140000</cx:pt>
          <cx:pt idx="3972">80000</cx:pt>
          <cx:pt idx="3973">150000</cx:pt>
          <cx:pt idx="3974">130000</cx:pt>
          <cx:pt idx="3975">70000</cx:pt>
          <cx:pt idx="3976">40000</cx:pt>
          <cx:pt idx="3977">150000</cx:pt>
          <cx:pt idx="3978">10000</cx:pt>
          <cx:pt idx="3979">260000</cx:pt>
          <cx:pt idx="3980">90000</cx:pt>
          <cx:pt idx="3981">40000</cx:pt>
          <cx:pt idx="3982">70000</cx:pt>
          <cx:pt idx="3983">100000</cx:pt>
          <cx:pt idx="3984">190000</cx:pt>
          <cx:pt idx="3985">180000</cx:pt>
          <cx:pt idx="3986">140000</cx:pt>
          <cx:pt idx="3987">40000</cx:pt>
          <cx:pt idx="3988">70000</cx:pt>
          <cx:pt idx="3989">280000</cx:pt>
          <cx:pt idx="3990">100000</cx:pt>
          <cx:pt idx="3991">40000</cx:pt>
          <cx:pt idx="3992">140000</cx:pt>
          <cx:pt idx="3993">90000</cx:pt>
          <cx:pt idx="3994">100000</cx:pt>
          <cx:pt idx="3995">190000</cx:pt>
          <cx:pt idx="3996">160000</cx:pt>
          <cx:pt idx="3997">160000</cx:pt>
          <cx:pt idx="3998">30000</cx:pt>
          <cx:pt idx="3999">60000</cx:pt>
          <cx:pt idx="4000">300000</cx:pt>
          <cx:pt idx="4001">210000</cx:pt>
          <cx:pt idx="4002">70000</cx:pt>
          <cx:pt idx="4003">160000</cx:pt>
          <cx:pt idx="4004">260000</cx:pt>
          <cx:pt idx="4005">120000</cx:pt>
          <cx:pt idx="4006">190000</cx:pt>
          <cx:pt idx="4007">50000</cx:pt>
          <cx:pt idx="4008">70000</cx:pt>
          <cx:pt idx="4009">70000</cx:pt>
          <cx:pt idx="4010">30000</cx:pt>
          <cx:pt idx="4011">70000</cx:pt>
          <cx:pt idx="4012">40000</cx:pt>
          <cx:pt idx="4013">60000</cx:pt>
          <cx:pt idx="4014">30000</cx:pt>
          <cx:pt idx="4015">120000</cx:pt>
          <cx:pt idx="4016">60000</cx:pt>
          <cx:pt idx="4017">70000</cx:pt>
          <cx:pt idx="4018">80000</cx:pt>
          <cx:pt idx="4019">50000</cx:pt>
          <cx:pt idx="4020">140000</cx:pt>
          <cx:pt idx="4021">70000</cx:pt>
          <cx:pt idx="4022">60000</cx:pt>
          <cx:pt idx="4023">370000</cx:pt>
          <cx:pt idx="4024">60000</cx:pt>
          <cx:pt idx="4025">60000</cx:pt>
          <cx:pt idx="4026">130000</cx:pt>
          <cx:pt idx="4027">40000</cx:pt>
          <cx:pt idx="4028">60000</cx:pt>
          <cx:pt idx="4029">40000</cx:pt>
          <cx:pt idx="4030">100000</cx:pt>
          <cx:pt idx="4031">600000</cx:pt>
          <cx:pt idx="4032">40000</cx:pt>
          <cx:pt idx="4033">30000</cx:pt>
          <cx:pt idx="4034">110000</cx:pt>
          <cx:pt idx="4035">190000</cx:pt>
          <cx:pt idx="4036">180000</cx:pt>
          <cx:pt idx="4037">60000</cx:pt>
          <cx:pt idx="4038">100000</cx:pt>
          <cx:pt idx="4039">30000</cx:pt>
          <cx:pt idx="4040">30000</cx:pt>
          <cx:pt idx="4041">330000</cx:pt>
          <cx:pt idx="4042">220000</cx:pt>
          <cx:pt idx="4043">60000</cx:pt>
          <cx:pt idx="4044">70000</cx:pt>
          <cx:pt idx="4045">280000</cx:pt>
          <cx:pt idx="4046">100000</cx:pt>
          <cx:pt idx="4047">90000</cx:pt>
          <cx:pt idx="4048">90000</cx:pt>
          <cx:pt idx="4049">110000</cx:pt>
          <cx:pt idx="4050">120000</cx:pt>
          <cx:pt idx="4051">280000</cx:pt>
          <cx:pt idx="4052">110000</cx:pt>
          <cx:pt idx="4053">80000</cx:pt>
          <cx:pt idx="4054">50000</cx:pt>
          <cx:pt idx="4055">60000</cx:pt>
          <cx:pt idx="4056">150000</cx:pt>
          <cx:pt idx="4057">40000</cx:pt>
          <cx:pt idx="4058">100000</cx:pt>
          <cx:pt idx="4059">390000</cx:pt>
          <cx:pt idx="4060">70000</cx:pt>
          <cx:pt idx="4061">60000</cx:pt>
          <cx:pt idx="4062">70000</cx:pt>
          <cx:pt idx="4063">70000</cx:pt>
          <cx:pt idx="4064">60000</cx:pt>
          <cx:pt idx="4065">60000</cx:pt>
          <cx:pt idx="4066">170000</cx:pt>
          <cx:pt idx="4067">30000</cx:pt>
          <cx:pt idx="4068">40000</cx:pt>
          <cx:pt idx="4069">80000</cx:pt>
          <cx:pt idx="4070">150000</cx:pt>
          <cx:pt idx="4071">90000</cx:pt>
          <cx:pt idx="4072">190000</cx:pt>
          <cx:pt idx="4073">80000</cx:pt>
          <cx:pt idx="4074">80000</cx:pt>
          <cx:pt idx="4075">170000</cx:pt>
          <cx:pt idx="4076">200000</cx:pt>
          <cx:pt idx="4077">110000</cx:pt>
          <cx:pt idx="4078">70000</cx:pt>
          <cx:pt idx="4079">40000</cx:pt>
          <cx:pt idx="4080">210000</cx:pt>
          <cx:pt idx="4081">100000</cx:pt>
          <cx:pt idx="4082">70000</cx:pt>
          <cx:pt idx="4083">40000</cx:pt>
          <cx:pt idx="4084">210000</cx:pt>
          <cx:pt idx="4085">40000</cx:pt>
          <cx:pt idx="4086">470000</cx:pt>
          <cx:pt idx="4087">380000</cx:pt>
          <cx:pt idx="4088">150000</cx:pt>
          <cx:pt idx="4089">50000</cx:pt>
          <cx:pt idx="4090">160000</cx:pt>
          <cx:pt idx="4091">60000</cx:pt>
          <cx:pt idx="4092">260000</cx:pt>
          <cx:pt idx="4093">60000</cx:pt>
          <cx:pt idx="4094">70000</cx:pt>
          <cx:pt idx="4095">120000</cx:pt>
          <cx:pt idx="4096">200000</cx:pt>
          <cx:pt idx="4097">90000</cx:pt>
          <cx:pt idx="4098">140000</cx:pt>
          <cx:pt idx="4099">680000</cx:pt>
          <cx:pt idx="4100">80000</cx:pt>
          <cx:pt idx="4101">80000</cx:pt>
          <cx:pt idx="4102">40000</cx:pt>
          <cx:pt idx="4103">410000</cx:pt>
          <cx:pt idx="4104">120000</cx:pt>
          <cx:pt idx="4105">40000</cx:pt>
          <cx:pt idx="4106">20000</cx:pt>
          <cx:pt idx="4107">240000</cx:pt>
          <cx:pt idx="4108">90000</cx:pt>
          <cx:pt idx="4109">110000</cx:pt>
          <cx:pt idx="4110">270000</cx:pt>
          <cx:pt idx="4111">60000</cx:pt>
          <cx:pt idx="4112">70000</cx:pt>
          <cx:pt idx="4113">10000</cx:pt>
          <cx:pt idx="4114">70000</cx:pt>
          <cx:pt idx="4115">30000</cx:pt>
          <cx:pt idx="4116">80000</cx:pt>
          <cx:pt idx="4117">160000</cx:pt>
          <cx:pt idx="4118">150000</cx:pt>
          <cx:pt idx="4119">160000</cx:pt>
          <cx:pt idx="4120">80000</cx:pt>
          <cx:pt idx="4121">70000</cx:pt>
          <cx:pt idx="4122">40000</cx:pt>
          <cx:pt idx="4123">160000</cx:pt>
          <cx:pt idx="4124">280000</cx:pt>
          <cx:pt idx="4125">670000</cx:pt>
          <cx:pt idx="4126">130000</cx:pt>
          <cx:pt idx="4127">50000</cx:pt>
          <cx:pt idx="4128">70000</cx:pt>
          <cx:pt idx="4129">40000</cx:pt>
          <cx:pt idx="4130">100000</cx:pt>
          <cx:pt idx="4131">80000</cx:pt>
          <cx:pt idx="4132">50000</cx:pt>
          <cx:pt idx="4133">130000</cx:pt>
          <cx:pt idx="4134">40000</cx:pt>
          <cx:pt idx="4135">390000</cx:pt>
          <cx:pt idx="4136">70000</cx:pt>
          <cx:pt idx="4137">440000</cx:pt>
          <cx:pt idx="4138">90000</cx:pt>
          <cx:pt idx="4139">190000</cx:pt>
          <cx:pt idx="4140">110000</cx:pt>
          <cx:pt idx="4141">240000</cx:pt>
          <cx:pt idx="4142">70000</cx:pt>
          <cx:pt idx="4143">380000</cx:pt>
          <cx:pt idx="4144">180000</cx:pt>
          <cx:pt idx="4145">50000</cx:pt>
          <cx:pt idx="4146">80000</cx:pt>
          <cx:pt idx="4147">40000</cx:pt>
          <cx:pt idx="4148">190000</cx:pt>
          <cx:pt idx="4149">180000</cx:pt>
          <cx:pt idx="4150">70000</cx:pt>
          <cx:pt idx="4151">140000</cx:pt>
          <cx:pt idx="4152">150000</cx:pt>
          <cx:pt idx="4153">60000</cx:pt>
          <cx:pt idx="4154">60000</cx:pt>
          <cx:pt idx="4155">60000</cx:pt>
          <cx:pt idx="4156">130000</cx:pt>
          <cx:pt idx="4157">40000</cx:pt>
          <cx:pt idx="4158">200000</cx:pt>
          <cx:pt idx="4159">60000</cx:pt>
          <cx:pt idx="4160">150000</cx:pt>
          <cx:pt idx="4161">290000</cx:pt>
          <cx:pt idx="4162">60000</cx:pt>
          <cx:pt idx="4163">110000</cx:pt>
          <cx:pt idx="4164">130000</cx:pt>
          <cx:pt idx="4165">40000</cx:pt>
          <cx:pt idx="4166">110000</cx:pt>
          <cx:pt idx="4167">250000</cx:pt>
          <cx:pt idx="4168">60000</cx:pt>
          <cx:pt idx="4169">30000</cx:pt>
          <cx:pt idx="4170">70000</cx:pt>
          <cx:pt idx="4171">80000</cx:pt>
          <cx:pt idx="4172">100000</cx:pt>
          <cx:pt idx="4173">130000</cx:pt>
          <cx:pt idx="4174">90000</cx:pt>
          <cx:pt idx="4175">150000</cx:pt>
          <cx:pt idx="4176">160000</cx:pt>
          <cx:pt idx="4177">420000</cx:pt>
          <cx:pt idx="4178">70000</cx:pt>
          <cx:pt idx="4179">200000</cx:pt>
          <cx:pt idx="4180">80000</cx:pt>
          <cx:pt idx="4181">60000</cx:pt>
          <cx:pt idx="4182">130000</cx:pt>
          <cx:pt idx="4183">140000</cx:pt>
          <cx:pt idx="4184">240000</cx:pt>
          <cx:pt idx="4185">150000</cx:pt>
          <cx:pt idx="4186">10000</cx:pt>
          <cx:pt idx="4187">10000</cx:pt>
          <cx:pt idx="4188">90000</cx:pt>
          <cx:pt idx="4189">40000</cx:pt>
          <cx:pt idx="4190">340000</cx:pt>
          <cx:pt idx="4191">70000</cx:pt>
          <cx:pt idx="4192">40000</cx:pt>
          <cx:pt idx="4193">60000</cx:pt>
          <cx:pt idx="4194">60000</cx:pt>
          <cx:pt idx="4195">80000</cx:pt>
          <cx:pt idx="4196">20000</cx:pt>
          <cx:pt idx="4197">10000</cx:pt>
          <cx:pt idx="4198">430000</cx:pt>
          <cx:pt idx="4199">210000</cx:pt>
          <cx:pt idx="4200">100000</cx:pt>
          <cx:pt idx="4201">120000</cx:pt>
          <cx:pt idx="4202">130000</cx:pt>
          <cx:pt idx="4203">130000</cx:pt>
          <cx:pt idx="4204">70000</cx:pt>
          <cx:pt idx="4205">100000</cx:pt>
          <cx:pt idx="4206">150000</cx:pt>
          <cx:pt idx="4207">170000</cx:pt>
          <cx:pt idx="4208">120000</cx:pt>
          <cx:pt idx="4209">130000</cx:pt>
          <cx:pt idx="4210">50000</cx:pt>
          <cx:pt idx="4211">130000</cx:pt>
          <cx:pt idx="4212">570000</cx:pt>
          <cx:pt idx="4213">80000</cx:pt>
          <cx:pt idx="4214">400000</cx:pt>
          <cx:pt idx="4215">120000</cx:pt>
          <cx:pt idx="4216">830000</cx:pt>
          <cx:pt idx="4217">150000</cx:pt>
          <cx:pt idx="4218">150000</cx:pt>
          <cx:pt idx="4219">110000</cx:pt>
          <cx:pt idx="4220">80000</cx:pt>
          <cx:pt idx="4221">110000</cx:pt>
          <cx:pt idx="4222">50000</cx:pt>
          <cx:pt idx="4223">230000</cx:pt>
          <cx:pt idx="4224">310000</cx:pt>
          <cx:pt idx="4225">150000</cx:pt>
          <cx:pt idx="4226">200000</cx:pt>
          <cx:pt idx="4227">80000</cx:pt>
          <cx:pt idx="4228">340000</cx:pt>
          <cx:pt idx="4229">140000</cx:pt>
          <cx:pt idx="4230">60000</cx:pt>
          <cx:pt idx="4231">130000</cx:pt>
          <cx:pt idx="4232">130000</cx:pt>
          <cx:pt idx="4233">150000</cx:pt>
          <cx:pt idx="4234">50000</cx:pt>
          <cx:pt idx="4235">150000</cx:pt>
          <cx:pt idx="4236">30000</cx:pt>
          <cx:pt idx="4237">110000</cx:pt>
          <cx:pt idx="4238">40000</cx:pt>
          <cx:pt idx="4239">50000</cx:pt>
          <cx:pt idx="4240">290000</cx:pt>
          <cx:pt idx="4241">70000</cx:pt>
          <cx:pt idx="4242">290000</cx:pt>
          <cx:pt idx="4243">70000</cx:pt>
          <cx:pt idx="4244">360000</cx:pt>
          <cx:pt idx="4245">220000</cx:pt>
          <cx:pt idx="4246">60000</cx:pt>
          <cx:pt idx="4247">470000</cx:pt>
          <cx:pt idx="4248">60000</cx:pt>
          <cx:pt idx="4249">80000</cx:pt>
          <cx:pt idx="4250">70000</cx:pt>
          <cx:pt idx="4251">70000</cx:pt>
          <cx:pt idx="4252">70000</cx:pt>
          <cx:pt idx="4253">470000</cx:pt>
          <cx:pt idx="4254">70000</cx:pt>
          <cx:pt idx="4255">60000</cx:pt>
          <cx:pt idx="4256">70000</cx:pt>
          <cx:pt idx="4257">70000</cx:pt>
          <cx:pt idx="4258">70000</cx:pt>
          <cx:pt idx="4259">80000</cx:pt>
          <cx:pt idx="4260">70000</cx:pt>
          <cx:pt idx="4261">80000</cx:pt>
          <cx:pt idx="4262">110000</cx:pt>
          <cx:pt idx="4263">300000</cx:pt>
          <cx:pt idx="4264">90000</cx:pt>
          <cx:pt idx="4265">20000</cx:pt>
          <cx:pt idx="4266">60000</cx:pt>
          <cx:pt idx="4267">80000</cx:pt>
          <cx:pt idx="4268">110000</cx:pt>
          <cx:pt idx="4269">200000</cx:pt>
          <cx:pt idx="4270">50000</cx:pt>
          <cx:pt idx="4271">170000</cx:pt>
          <cx:pt idx="4272">160000</cx:pt>
          <cx:pt idx="4273">80000</cx:pt>
          <cx:pt idx="4274">60000</cx:pt>
          <cx:pt idx="4275">30000</cx:pt>
          <cx:pt idx="4276">60000</cx:pt>
          <cx:pt idx="4277">230000</cx:pt>
          <cx:pt idx="4278">140000</cx:pt>
          <cx:pt idx="4279">30000</cx:pt>
          <cx:pt idx="4280">250000</cx:pt>
          <cx:pt idx="4281">160000</cx:pt>
          <cx:pt idx="4282">140000</cx:pt>
          <cx:pt idx="4283">70000</cx:pt>
          <cx:pt idx="4284">110000</cx:pt>
          <cx:pt idx="4285">150000</cx:pt>
          <cx:pt idx="4286">70000</cx:pt>
          <cx:pt idx="4287">380000</cx:pt>
          <cx:pt idx="4288">70000</cx:pt>
          <cx:pt idx="4289">100000</cx:pt>
          <cx:pt idx="4290">240000</cx:pt>
          <cx:pt idx="4291">120000</cx:pt>
          <cx:pt idx="4292">540000</cx:pt>
          <cx:pt idx="4293">60000</cx:pt>
          <cx:pt idx="4294">160000</cx:pt>
          <cx:pt idx="4295">350000</cx:pt>
          <cx:pt idx="4296">280000</cx:pt>
          <cx:pt idx="4297">270000</cx:pt>
          <cx:pt idx="4298">60000</cx:pt>
          <cx:pt idx="4299">70000</cx:pt>
          <cx:pt idx="4300">70000</cx:pt>
          <cx:pt idx="4301">150000</cx:pt>
          <cx:pt idx="4302">60000</cx:pt>
          <cx:pt idx="4303">30000</cx:pt>
          <cx:pt idx="4304">60000</cx:pt>
          <cx:pt idx="4305">310000</cx:pt>
          <cx:pt idx="4306">70000</cx:pt>
          <cx:pt idx="4307">70000</cx:pt>
          <cx:pt idx="4308">110000</cx:pt>
          <cx:pt idx="4309">90000</cx:pt>
          <cx:pt idx="4310">90000</cx:pt>
          <cx:pt idx="4311">190000</cx:pt>
          <cx:pt idx="4312">240000</cx:pt>
          <cx:pt idx="4313">70000</cx:pt>
          <cx:pt idx="4314">30000</cx:pt>
          <cx:pt idx="4315">110000</cx:pt>
          <cx:pt idx="4316">60000</cx:pt>
          <cx:pt idx="4317">40000</cx:pt>
          <cx:pt idx="4318">40000</cx:pt>
          <cx:pt idx="4319">80000</cx:pt>
          <cx:pt idx="4320">60000</cx:pt>
          <cx:pt idx="4321">50000</cx:pt>
          <cx:pt idx="4322">190000</cx:pt>
          <cx:pt idx="4323">70000</cx:pt>
          <cx:pt idx="4324">170000</cx:pt>
          <cx:pt idx="4325">90000</cx:pt>
          <cx:pt idx="4326">400000</cx:pt>
          <cx:pt idx="4327">80000</cx:pt>
          <cx:pt idx="4328">70000</cx:pt>
          <cx:pt idx="4329">250000</cx:pt>
          <cx:pt idx="4330">120000</cx:pt>
          <cx:pt idx="4331">300000</cx:pt>
          <cx:pt idx="4332">60000</cx:pt>
          <cx:pt idx="4333">70000</cx:pt>
          <cx:pt idx="4334">40000</cx:pt>
          <cx:pt idx="4335">190000</cx:pt>
          <cx:pt idx="4336">160000</cx:pt>
          <cx:pt idx="4337">40000</cx:pt>
          <cx:pt idx="4338">250000</cx:pt>
          <cx:pt idx="4339">60000</cx:pt>
          <cx:pt idx="4340">270000</cx:pt>
          <cx:pt idx="4341">140000</cx:pt>
          <cx:pt idx="4342">70000</cx:pt>
          <cx:pt idx="4343">130000</cx:pt>
          <cx:pt idx="4344">150000</cx:pt>
          <cx:pt idx="4345">180000</cx:pt>
          <cx:pt idx="4346">100000</cx:pt>
          <cx:pt idx="4347">390000</cx:pt>
          <cx:pt idx="4348">260000</cx:pt>
          <cx:pt idx="4349">30000</cx:pt>
          <cx:pt idx="4350">170000</cx:pt>
          <cx:pt idx="4351">70000</cx:pt>
          <cx:pt idx="4352">120000</cx:pt>
          <cx:pt idx="4353">20000</cx:pt>
          <cx:pt idx="4354">190000</cx:pt>
          <cx:pt idx="4355">160000</cx:pt>
          <cx:pt idx="4356">170000</cx:pt>
          <cx:pt idx="4357">170000</cx:pt>
          <cx:pt idx="4358">80000</cx:pt>
          <cx:pt idx="4359">290000</cx:pt>
          <cx:pt idx="4360">50000</cx:pt>
          <cx:pt idx="4361">360000</cx:pt>
          <cx:pt idx="4362">120000</cx:pt>
          <cx:pt idx="4363">160000</cx:pt>
          <cx:pt idx="4364">70000</cx:pt>
          <cx:pt idx="4365">210000</cx:pt>
          <cx:pt idx="4366">60000</cx:pt>
          <cx:pt idx="4367">90000</cx:pt>
          <cx:pt idx="4368">60000</cx:pt>
          <cx:pt idx="4369">130000</cx:pt>
          <cx:pt idx="4370">160000</cx:pt>
          <cx:pt idx="4371">610000</cx:pt>
          <cx:pt idx="4372">270000</cx:pt>
          <cx:pt idx="4373">90000</cx:pt>
          <cx:pt idx="4374">30000</cx:pt>
          <cx:pt idx="4375">60000</cx:pt>
          <cx:pt idx="4376">320000</cx:pt>
          <cx:pt idx="4377">40000</cx:pt>
          <cx:pt idx="4378">100000</cx:pt>
          <cx:pt idx="4379">160000</cx:pt>
          <cx:pt idx="4380">170000</cx:pt>
          <cx:pt idx="4381">330000</cx:pt>
          <cx:pt idx="4382">130000</cx:pt>
          <cx:pt idx="4383">110000</cx:pt>
          <cx:pt idx="4384">100000</cx:pt>
          <cx:pt idx="4385">50000</cx:pt>
          <cx:pt idx="4386">70000</cx:pt>
          <cx:pt idx="4387">240000</cx:pt>
          <cx:pt idx="4388">90000</cx:pt>
          <cx:pt idx="4389">190000</cx:pt>
          <cx:pt idx="4390">160000</cx:pt>
          <cx:pt idx="4391">170000</cx:pt>
          <cx:pt idx="4392">180000</cx:pt>
          <cx:pt idx="4393">500000</cx:pt>
          <cx:pt idx="4394">90000</cx:pt>
          <cx:pt idx="4395">120000</cx:pt>
          <cx:pt idx="4396">130000</cx:pt>
          <cx:pt idx="4397">80000</cx:pt>
          <cx:pt idx="4398">270000</cx:pt>
          <cx:pt idx="4399">230000</cx:pt>
          <cx:pt idx="4400">260000</cx:pt>
          <cx:pt idx="4401">100000</cx:pt>
          <cx:pt idx="4402">140000</cx:pt>
          <cx:pt idx="4403">90000</cx:pt>
          <cx:pt idx="4404">80000</cx:pt>
          <cx:pt idx="4405">270000</cx:pt>
          <cx:pt idx="4406">70000</cx:pt>
          <cx:pt idx="4407">90000</cx:pt>
          <cx:pt idx="4408">30000</cx:pt>
          <cx:pt idx="4409">280000</cx:pt>
          <cx:pt idx="4410">20000</cx:pt>
          <cx:pt idx="4411">130000</cx:pt>
          <cx:pt idx="4412">90000</cx:pt>
          <cx:pt idx="4413">210000</cx:pt>
          <cx:pt idx="4414">60000</cx:pt>
          <cx:pt idx="4415">30000</cx:pt>
          <cx:pt idx="4416">70000</cx:pt>
          <cx:pt idx="4417">210000</cx:pt>
          <cx:pt idx="4418">410000</cx:pt>
          <cx:pt idx="4419">520000</cx:pt>
          <cx:pt idx="4420">120000</cx:pt>
          <cx:pt idx="4421">90000</cx:pt>
          <cx:pt idx="4422">110000</cx:pt>
          <cx:pt idx="4423">340000</cx:pt>
          <cx:pt idx="4424">140000</cx:pt>
          <cx:pt idx="4425">160000</cx:pt>
          <cx:pt idx="4426">70000</cx:pt>
          <cx:pt idx="4427">60000</cx:pt>
          <cx:pt idx="4428">90000</cx:pt>
          <cx:pt idx="4429">250000</cx:pt>
          <cx:pt idx="4430">150000</cx:pt>
          <cx:pt idx="4431">100000</cx:pt>
          <cx:pt idx="4432">570000</cx:pt>
          <cx:pt idx="4433">140000</cx:pt>
          <cx:pt idx="4434">160000</cx:pt>
          <cx:pt idx="4435">100000</cx:pt>
          <cx:pt idx="4436">110000</cx:pt>
          <cx:pt idx="4437">80000</cx:pt>
          <cx:pt idx="4438">70000</cx:pt>
          <cx:pt idx="4439">80000</cx:pt>
          <cx:pt idx="4440">70000</cx:pt>
          <cx:pt idx="4441">190000</cx:pt>
          <cx:pt idx="4442">400000</cx:pt>
          <cx:pt idx="4443">200000</cx:pt>
          <cx:pt idx="4444">450000</cx:pt>
          <cx:pt idx="4445">240000</cx:pt>
          <cx:pt idx="4446">60000</cx:pt>
          <cx:pt idx="4447">60000</cx:pt>
          <cx:pt idx="4448">50000</cx:pt>
          <cx:pt idx="4449">40000</cx:pt>
          <cx:pt idx="4450">70000</cx:pt>
          <cx:pt idx="4451">70000</cx:pt>
          <cx:pt idx="4452">140000</cx:pt>
          <cx:pt idx="4453">20000</cx:pt>
          <cx:pt idx="4454">10000</cx:pt>
          <cx:pt idx="4455">100000</cx:pt>
          <cx:pt idx="4456">50000</cx:pt>
          <cx:pt idx="4457">80000</cx:pt>
          <cx:pt idx="4458">230000</cx:pt>
          <cx:pt idx="4459">70000</cx:pt>
          <cx:pt idx="4460">180000</cx:pt>
          <cx:pt idx="4461">80000</cx:pt>
          <cx:pt idx="4462">50000</cx:pt>
          <cx:pt idx="4463">10000</cx:pt>
          <cx:pt idx="4464">250000</cx:pt>
          <cx:pt idx="4465">150000</cx:pt>
          <cx:pt idx="4466">170000</cx:pt>
          <cx:pt idx="4467">50000</cx:pt>
          <cx:pt idx="4468">180000</cx:pt>
          <cx:pt idx="4469">80000</cx:pt>
          <cx:pt idx="4470">100000</cx:pt>
          <cx:pt idx="4471">170000</cx:pt>
          <cx:pt idx="4472">100000</cx:pt>
          <cx:pt idx="4473">60000</cx:pt>
          <cx:pt idx="4474">350000</cx:pt>
          <cx:pt idx="4475">100000</cx:pt>
          <cx:pt idx="4476">70000</cx:pt>
          <cx:pt idx="4477">60000</cx:pt>
          <cx:pt idx="4478">70000</cx:pt>
          <cx:pt idx="4479">180000</cx:pt>
          <cx:pt idx="4480">60000</cx:pt>
          <cx:pt idx="4481">70000</cx:pt>
          <cx:pt idx="4482">170000</cx:pt>
          <cx:pt idx="4483">190000</cx:pt>
          <cx:pt idx="4484">140000</cx:pt>
          <cx:pt idx="4485">90000</cx:pt>
          <cx:pt idx="4486">70000</cx:pt>
          <cx:pt idx="4487">50000</cx:pt>
          <cx:pt idx="4488">130000</cx:pt>
          <cx:pt idx="4489">70000</cx:pt>
          <cx:pt idx="4490">40000</cx:pt>
          <cx:pt idx="4491">80000</cx:pt>
          <cx:pt idx="4492">50000</cx:pt>
          <cx:pt idx="4493">60000</cx:pt>
          <cx:pt idx="4494">10000</cx:pt>
          <cx:pt idx="4495">60000</cx:pt>
          <cx:pt idx="4496">50000</cx:pt>
          <cx:pt idx="4497">20000</cx:pt>
          <cx:pt idx="4498">450000</cx:pt>
          <cx:pt idx="4499">70000</cx:pt>
          <cx:pt idx="4500">60000</cx:pt>
          <cx:pt idx="4501">300000</cx:pt>
          <cx:pt idx="4502">210000</cx:pt>
          <cx:pt idx="4503">90000</cx:pt>
          <cx:pt idx="4504">50000</cx:pt>
          <cx:pt idx="4505">60000</cx:pt>
          <cx:pt idx="4506">170000</cx:pt>
          <cx:pt idx="4507">60000</cx:pt>
          <cx:pt idx="4508">50000</cx:pt>
          <cx:pt idx="4509">30000</cx:pt>
          <cx:pt idx="4510">100000</cx:pt>
          <cx:pt idx="4511">140000</cx:pt>
          <cx:pt idx="4512">120000</cx:pt>
          <cx:pt idx="4513">60000</cx:pt>
          <cx:pt idx="4514">10000</cx:pt>
          <cx:pt idx="4515">70000</cx:pt>
          <cx:pt idx="4516">80000</cx:pt>
          <cx:pt idx="4517">60000</cx:pt>
          <cx:pt idx="4518">120000</cx:pt>
          <cx:pt idx="4519">130000</cx:pt>
          <cx:pt idx="4520">110000</cx:pt>
          <cx:pt idx="4521">110000</cx:pt>
          <cx:pt idx="4522">400000</cx:pt>
          <cx:pt idx="4523">250000</cx:pt>
          <cx:pt idx="4524">290000</cx:pt>
          <cx:pt idx="4525">50000</cx:pt>
          <cx:pt idx="4526">80000</cx:pt>
          <cx:pt idx="4527">100000</cx:pt>
          <cx:pt idx="4528">80000</cx:pt>
          <cx:pt idx="4529">60000</cx:pt>
          <cx:pt idx="4530">10000</cx:pt>
          <cx:pt idx="4531">210000</cx:pt>
          <cx:pt idx="4532">60000</cx:pt>
          <cx:pt idx="4533">50000</cx:pt>
          <cx:pt idx="4534">50000</cx:pt>
          <cx:pt idx="4535">100000</cx:pt>
          <cx:pt idx="4536">150000</cx:pt>
          <cx:pt idx="4537">130000</cx:pt>
          <cx:pt idx="4538">50000</cx:pt>
          <cx:pt idx="4539">300000</cx:pt>
          <cx:pt idx="4540">280000</cx:pt>
          <cx:pt idx="4541">60000</cx:pt>
          <cx:pt idx="4542">150000</cx:pt>
          <cx:pt idx="4543">200000</cx:pt>
          <cx:pt idx="4544">260000</cx:pt>
          <cx:pt idx="4545">220000</cx:pt>
          <cx:pt idx="4546">200000</cx:pt>
          <cx:pt idx="4547">190000</cx:pt>
          <cx:pt idx="4548">210000</cx:pt>
          <cx:pt idx="4549">190000</cx:pt>
          <cx:pt idx="4550">60000</cx:pt>
          <cx:pt idx="4551">210000</cx:pt>
          <cx:pt idx="4552">100000</cx:pt>
          <cx:pt idx="4553">70000</cx:pt>
          <cx:pt idx="4554">420000</cx:pt>
          <cx:pt idx="4555">320000</cx:pt>
          <cx:pt idx="4556">90000</cx:pt>
          <cx:pt idx="4557">380000</cx:pt>
          <cx:pt idx="4558">110000</cx:pt>
          <cx:pt idx="4559">70000</cx:pt>
          <cx:pt idx="4560">90000</cx:pt>
          <cx:pt idx="4561">40000</cx:pt>
          <cx:pt idx="4562">30000</cx:pt>
          <cx:pt idx="4563">70000</cx:pt>
          <cx:pt idx="4564">270000</cx:pt>
          <cx:pt idx="4565">400000</cx:pt>
          <cx:pt idx="4566">90000</cx:pt>
          <cx:pt idx="4567">240000</cx:pt>
          <cx:pt idx="4568">30000</cx:pt>
          <cx:pt idx="4569">130000</cx:pt>
          <cx:pt idx="4570">180000</cx:pt>
          <cx:pt idx="4571">260000</cx:pt>
          <cx:pt idx="4572">60000</cx:pt>
          <cx:pt idx="4573">120000</cx:pt>
          <cx:pt idx="4574">100000</cx:pt>
          <cx:pt idx="4575">240000</cx:pt>
          <cx:pt idx="4576">70000</cx:pt>
          <cx:pt idx="4577">180000</cx:pt>
          <cx:pt idx="4578">130000</cx:pt>
          <cx:pt idx="4579">150000</cx:pt>
          <cx:pt idx="4580">230000</cx:pt>
          <cx:pt idx="4581">520000</cx:pt>
          <cx:pt idx="4582">60000</cx:pt>
          <cx:pt idx="4583">170000</cx:pt>
          <cx:pt idx="4584">170000</cx:pt>
          <cx:pt idx="4585">70000</cx:pt>
          <cx:pt idx="4586">580000</cx:pt>
          <cx:pt idx="4587">80000</cx:pt>
          <cx:pt idx="4588">90000</cx:pt>
          <cx:pt idx="4589">130000</cx:pt>
          <cx:pt idx="4590">70000</cx:pt>
          <cx:pt idx="4591">390000</cx:pt>
          <cx:pt idx="4592">60000</cx:pt>
          <cx:pt idx="4593">90000</cx:pt>
          <cx:pt idx="4594">390000</cx:pt>
          <cx:pt idx="4595">90000</cx:pt>
          <cx:pt idx="4596">200000</cx:pt>
          <cx:pt idx="4597">150000</cx:pt>
          <cx:pt idx="4598">490000</cx:pt>
          <cx:pt idx="4599">90000</cx:pt>
          <cx:pt idx="4600">70000</cx:pt>
          <cx:pt idx="4601">50000</cx:pt>
          <cx:pt idx="4602">120000</cx:pt>
          <cx:pt idx="4603">150000</cx:pt>
          <cx:pt idx="4604">660000</cx:pt>
          <cx:pt idx="4605">450000</cx:pt>
          <cx:pt idx="4606">110000</cx:pt>
          <cx:pt idx="4607">70000</cx:pt>
          <cx:pt idx="4608">90000</cx:pt>
          <cx:pt idx="4609">50000</cx:pt>
          <cx:pt idx="4610">180000</cx:pt>
          <cx:pt idx="4611">70000</cx:pt>
          <cx:pt idx="4612">180000</cx:pt>
          <cx:pt idx="4613">150000</cx:pt>
          <cx:pt idx="4614">100000</cx:pt>
          <cx:pt idx="4615">240000</cx:pt>
          <cx:pt idx="4616">100000</cx:pt>
          <cx:pt idx="4617">100000</cx:pt>
          <cx:pt idx="4618">490000</cx:pt>
          <cx:pt idx="4619">110000</cx:pt>
          <cx:pt idx="4620">270000</cx:pt>
          <cx:pt idx="4621">110000</cx:pt>
          <cx:pt idx="4622">160000</cx:pt>
          <cx:pt idx="4623">60000</cx:pt>
          <cx:pt idx="4624">240000</cx:pt>
          <cx:pt idx="4625">100000</cx:pt>
          <cx:pt idx="4626">380000</cx:pt>
          <cx:pt idx="4627">170000</cx:pt>
          <cx:pt idx="4628">50000</cx:pt>
          <cx:pt idx="4629">60000</cx:pt>
          <cx:pt idx="4630">70000</cx:pt>
          <cx:pt idx="4631">10000</cx:pt>
          <cx:pt idx="4632">140000</cx:pt>
          <cx:pt idx="4633">120000</cx:pt>
          <cx:pt idx="4634">310000</cx:pt>
          <cx:pt idx="4635">70000</cx:pt>
          <cx:pt idx="4636">160000</cx:pt>
          <cx:pt idx="4637">60000</cx:pt>
          <cx:pt idx="4638">190000</cx:pt>
          <cx:pt idx="4639">90000</cx:pt>
          <cx:pt idx="4640">100000</cx:pt>
          <cx:pt idx="4641">220000</cx:pt>
          <cx:pt idx="4642">340000</cx:pt>
          <cx:pt idx="4643">110000</cx:pt>
          <cx:pt idx="4644">60000</cx:pt>
          <cx:pt idx="4645">90000</cx:pt>
          <cx:pt idx="4646">80000</cx:pt>
          <cx:pt idx="4647">10000</cx:pt>
          <cx:pt idx="4648">90000</cx:pt>
          <cx:pt idx="4649">110000</cx:pt>
          <cx:pt idx="4650">80000</cx:pt>
          <cx:pt idx="4651">160000</cx:pt>
          <cx:pt idx="4652">230000</cx:pt>
          <cx:pt idx="4653">80000</cx:pt>
          <cx:pt idx="4654">120000</cx:pt>
          <cx:pt idx="4655">400000</cx:pt>
          <cx:pt idx="4656">540000</cx:pt>
          <cx:pt idx="4657">70000</cx:pt>
          <cx:pt idx="4658">140000</cx:pt>
          <cx:pt idx="4659">100000</cx:pt>
          <cx:pt idx="4660">40000</cx:pt>
          <cx:pt idx="4661">160000</cx:pt>
          <cx:pt idx="4662">190000</cx:pt>
          <cx:pt idx="4663">240000</cx:pt>
          <cx:pt idx="4664">200000</cx:pt>
          <cx:pt idx="4665">110000</cx:pt>
          <cx:pt idx="4666">40000</cx:pt>
          <cx:pt idx="4667">10000</cx:pt>
          <cx:pt idx="4668">150000</cx:pt>
          <cx:pt idx="4669">80000</cx:pt>
          <cx:pt idx="4670">70000</cx:pt>
          <cx:pt idx="4671">70000</cx:pt>
          <cx:pt idx="4672">270000</cx:pt>
          <cx:pt idx="4673">70000</cx:pt>
          <cx:pt idx="4674">70000</cx:pt>
          <cx:pt idx="4675">60000</cx:pt>
          <cx:pt idx="4676">70000</cx:pt>
          <cx:pt idx="4677">380000</cx:pt>
          <cx:pt idx="4678">260000</cx:pt>
          <cx:pt idx="4679">80000</cx:pt>
          <cx:pt idx="4680">50000</cx:pt>
          <cx:pt idx="4681">50000</cx:pt>
          <cx:pt idx="4682">120000</cx:pt>
          <cx:pt idx="4683">40000</cx:pt>
          <cx:pt idx="4684">220000</cx:pt>
          <cx:pt idx="4685">90000</cx:pt>
          <cx:pt idx="4686">140000</cx:pt>
          <cx:pt idx="4687">110000</cx:pt>
          <cx:pt idx="4688">170000</cx:pt>
          <cx:pt idx="4689">80000</cx:pt>
          <cx:pt idx="4690">60000</cx:pt>
          <cx:pt idx="4691">120000</cx:pt>
          <cx:pt idx="4692">140000</cx:pt>
          <cx:pt idx="4693">60000</cx:pt>
          <cx:pt idx="4694">260000</cx:pt>
          <cx:pt idx="4695">40000</cx:pt>
          <cx:pt idx="4696">110000</cx:pt>
          <cx:pt idx="4697">40000</cx:pt>
          <cx:pt idx="4698">100000</cx:pt>
          <cx:pt idx="4699">130000</cx:pt>
          <cx:pt idx="4700">90000</cx:pt>
          <cx:pt idx="4701">60000</cx:pt>
          <cx:pt idx="4702">130000</cx:pt>
          <cx:pt idx="4703">130000</cx:pt>
          <cx:pt idx="4704">440000</cx:pt>
          <cx:pt idx="4705">30000</cx:pt>
          <cx:pt idx="4706">250000</cx:pt>
          <cx:pt idx="4707">90000</cx:pt>
          <cx:pt idx="4708">100000</cx:pt>
          <cx:pt idx="4709">210000</cx:pt>
          <cx:pt idx="4710">110000</cx:pt>
          <cx:pt idx="4711">130000</cx:pt>
          <cx:pt idx="4712">150000</cx:pt>
          <cx:pt idx="4713">70000</cx:pt>
          <cx:pt idx="4714">130000</cx:pt>
          <cx:pt idx="4715">60000</cx:pt>
          <cx:pt idx="4716">70000</cx:pt>
          <cx:pt idx="4717">60000</cx:pt>
          <cx:pt idx="4718">330000</cx:pt>
          <cx:pt idx="4719">460000</cx:pt>
          <cx:pt idx="4720">60000</cx:pt>
          <cx:pt idx="4721">110000</cx:pt>
          <cx:pt idx="4722">70000</cx:pt>
          <cx:pt idx="4723">60000</cx:pt>
          <cx:pt idx="4724">50000</cx:pt>
          <cx:pt idx="4725">150000</cx:pt>
          <cx:pt idx="4726">50000</cx:pt>
          <cx:pt idx="4727">280000</cx:pt>
          <cx:pt idx="4728">90000</cx:pt>
          <cx:pt idx="4729">60000</cx:pt>
          <cx:pt idx="4730">160000</cx:pt>
          <cx:pt idx="4731">290000</cx:pt>
          <cx:pt idx="4732">270000</cx:pt>
          <cx:pt idx="4733">90000</cx:pt>
          <cx:pt idx="4734">90000</cx:pt>
          <cx:pt idx="4735">80000</cx:pt>
          <cx:pt idx="4736">140000</cx:pt>
          <cx:pt idx="4737">150000</cx:pt>
          <cx:pt idx="4738">50000</cx:pt>
          <cx:pt idx="4739">50000</cx:pt>
          <cx:pt idx="4740">120000</cx:pt>
          <cx:pt idx="4741">240000</cx:pt>
          <cx:pt idx="4742">200000</cx:pt>
          <cx:pt idx="4743">50000</cx:pt>
          <cx:pt idx="4744">470000</cx:pt>
          <cx:pt idx="4745">60000</cx:pt>
          <cx:pt idx="4746">100000</cx:pt>
          <cx:pt idx="4747">240000</cx:pt>
          <cx:pt idx="4748">260000</cx:pt>
          <cx:pt idx="4749">110000</cx:pt>
          <cx:pt idx="4750">110000</cx:pt>
          <cx:pt idx="4751">140000</cx:pt>
          <cx:pt idx="4752">170000</cx:pt>
          <cx:pt idx="4753">140000</cx:pt>
          <cx:pt idx="4754">40000</cx:pt>
          <cx:pt idx="4755">270000</cx:pt>
          <cx:pt idx="4756">140000</cx:pt>
          <cx:pt idx="4757">120000</cx:pt>
          <cx:pt idx="4758">140000</cx:pt>
          <cx:pt idx="4759">120000</cx:pt>
          <cx:pt idx="4760">60000</cx:pt>
          <cx:pt idx="4761">50000</cx:pt>
          <cx:pt idx="4762">160000</cx:pt>
          <cx:pt idx="4763">130000</cx:pt>
          <cx:pt idx="4764">210000</cx:pt>
          <cx:pt idx="4765">120000</cx:pt>
          <cx:pt idx="4766">200000</cx:pt>
          <cx:pt idx="4767">90000</cx:pt>
          <cx:pt idx="4768">110000</cx:pt>
          <cx:pt idx="4769">60000</cx:pt>
          <cx:pt idx="4770">20000</cx:pt>
          <cx:pt idx="4771">70000</cx:pt>
          <cx:pt idx="4772">60000</cx:pt>
          <cx:pt idx="4773">160000</cx:pt>
          <cx:pt idx="4774">60000</cx:pt>
          <cx:pt idx="4775">80000</cx:pt>
          <cx:pt idx="4776">100000</cx:pt>
          <cx:pt idx="4777">100000</cx:pt>
          <cx:pt idx="4778">130000</cx:pt>
          <cx:pt idx="4779">40000</cx:pt>
          <cx:pt idx="4780">490000</cx:pt>
          <cx:pt idx="4781">390000</cx:pt>
          <cx:pt idx="4782">30000</cx:pt>
          <cx:pt idx="4783">140000</cx:pt>
          <cx:pt idx="4784">130000</cx:pt>
          <cx:pt idx="4785">100000</cx:pt>
          <cx:pt idx="4786">310000</cx:pt>
          <cx:pt idx="4787">390000</cx:pt>
          <cx:pt idx="4788">130000</cx:pt>
          <cx:pt idx="4789">10000</cx:pt>
          <cx:pt idx="4790">200000</cx:pt>
          <cx:pt idx="4791">310000</cx:pt>
          <cx:pt idx="4792">310000</cx:pt>
          <cx:pt idx="4793">130000</cx:pt>
          <cx:pt idx="4794">70000</cx:pt>
          <cx:pt idx="4795">180000</cx:pt>
          <cx:pt idx="4796">190000</cx:pt>
          <cx:pt idx="4797">60000</cx:pt>
          <cx:pt idx="4798">240000</cx:pt>
          <cx:pt idx="4799">330000</cx:pt>
          <cx:pt idx="4800">190000</cx:pt>
          <cx:pt idx="4801">120000</cx:pt>
          <cx:pt idx="4802">170000</cx:pt>
          <cx:pt idx="4803">40000</cx:pt>
          <cx:pt idx="4804">300000</cx:pt>
          <cx:pt idx="4805">120000</cx:pt>
          <cx:pt idx="4806">110000</cx:pt>
          <cx:pt idx="4807">180000</cx:pt>
          <cx:pt idx="4808">60000</cx:pt>
          <cx:pt idx="4809">140000</cx:pt>
          <cx:pt idx="4810">80000</cx:pt>
          <cx:pt idx="4811">240000</cx:pt>
          <cx:pt idx="4812">330000</cx:pt>
          <cx:pt idx="4813">310000</cx:pt>
          <cx:pt idx="4814">80000</cx:pt>
          <cx:pt idx="4815">170000</cx:pt>
          <cx:pt idx="4816">100000</cx:pt>
          <cx:pt idx="4817">90000</cx:pt>
          <cx:pt idx="4818">110000</cx:pt>
          <cx:pt idx="4819">80000</cx:pt>
          <cx:pt idx="4820">160000</cx:pt>
          <cx:pt idx="4821">60000</cx:pt>
          <cx:pt idx="4822">140000</cx:pt>
          <cx:pt idx="4823">230000</cx:pt>
          <cx:pt idx="4824">130000</cx:pt>
          <cx:pt idx="4825">110000</cx:pt>
          <cx:pt idx="4826">70000</cx:pt>
          <cx:pt idx="4827">130000</cx:pt>
          <cx:pt idx="4828">110000</cx:pt>
          <cx:pt idx="4829">60000</cx:pt>
          <cx:pt idx="4830">40000</cx:pt>
          <cx:pt idx="4831">280000</cx:pt>
          <cx:pt idx="4832">140000</cx:pt>
          <cx:pt idx="4833">210000</cx:pt>
          <cx:pt idx="4834">10000</cx:pt>
          <cx:pt idx="4835">170000</cx:pt>
          <cx:pt idx="4836">80000</cx:pt>
          <cx:pt idx="4837">60000</cx:pt>
          <cx:pt idx="4838">150000</cx:pt>
          <cx:pt idx="4839">210000</cx:pt>
          <cx:pt idx="4840">110000</cx:pt>
          <cx:pt idx="4841">110000</cx:pt>
          <cx:pt idx="4842">170000</cx:pt>
          <cx:pt idx="4843">200000</cx:pt>
          <cx:pt idx="4844">160000</cx:pt>
          <cx:pt idx="4845">330000</cx:pt>
          <cx:pt idx="4846">70000</cx:pt>
          <cx:pt idx="4847">180000</cx:pt>
          <cx:pt idx="4848">130000</cx:pt>
          <cx:pt idx="4849">60000</cx:pt>
          <cx:pt idx="4850">80000</cx:pt>
          <cx:pt idx="4851">70000</cx:pt>
          <cx:pt idx="4852">180000</cx:pt>
          <cx:pt idx="4853">70000</cx:pt>
          <cx:pt idx="4854">170000</cx:pt>
          <cx:pt idx="4855">420000</cx:pt>
          <cx:pt idx="4856">40000</cx:pt>
          <cx:pt idx="4857">70000</cx:pt>
          <cx:pt idx="4858">90000</cx:pt>
          <cx:pt idx="4859">200000</cx:pt>
          <cx:pt idx="4860">150000</cx:pt>
          <cx:pt idx="4861">140000</cx:pt>
          <cx:pt idx="4862">370000</cx:pt>
          <cx:pt idx="4863">60000</cx:pt>
          <cx:pt idx="4864">70000</cx:pt>
          <cx:pt idx="4865">120000</cx:pt>
          <cx:pt idx="4866">90000</cx:pt>
          <cx:pt idx="4867">370000</cx:pt>
          <cx:pt idx="4868">130000</cx:pt>
          <cx:pt idx="4869">110000</cx:pt>
          <cx:pt idx="4870">80000</cx:pt>
          <cx:pt idx="4871">60000</cx:pt>
          <cx:pt idx="4872">250000</cx:pt>
          <cx:pt idx="4873">180000</cx:pt>
          <cx:pt idx="4874">110000</cx:pt>
          <cx:pt idx="4875">30000</cx:pt>
          <cx:pt idx="4876">50000</cx:pt>
          <cx:pt idx="4877">60000</cx:pt>
          <cx:pt idx="4878">40000</cx:pt>
          <cx:pt idx="4879">110000</cx:pt>
          <cx:pt idx="4880">180000</cx:pt>
          <cx:pt idx="4881">20000</cx:pt>
          <cx:pt idx="4882">40000</cx:pt>
          <cx:pt idx="4883">70000</cx:pt>
          <cx:pt idx="4884">50000</cx:pt>
          <cx:pt idx="4885">110000</cx:pt>
          <cx:pt idx="4886">130000</cx:pt>
          <cx:pt idx="4887">230000</cx:pt>
          <cx:pt idx="4888">260000</cx:pt>
          <cx:pt idx="4889">290000</cx:pt>
          <cx:pt idx="4890">130000</cx:pt>
          <cx:pt idx="4891">330000</cx:pt>
          <cx:pt idx="4892">90000</cx:pt>
          <cx:pt idx="4893">130000</cx:pt>
          <cx:pt idx="4894">20000</cx:pt>
          <cx:pt idx="4895">110000</cx:pt>
          <cx:pt idx="4896">180000</cx:pt>
          <cx:pt idx="4897">140000</cx:pt>
          <cx:pt idx="4898">120000</cx:pt>
          <cx:pt idx="4899">150000</cx:pt>
          <cx:pt idx="4900">80000</cx:pt>
          <cx:pt idx="4901">80000</cx:pt>
          <cx:pt idx="4902">90000</cx:pt>
          <cx:pt idx="4903">60000</cx:pt>
          <cx:pt idx="4904">110000</cx:pt>
          <cx:pt idx="4905">140000</cx:pt>
          <cx:pt idx="4906">60000</cx:pt>
          <cx:pt idx="4907">60000</cx:pt>
          <cx:pt idx="4908">90000</cx:pt>
          <cx:pt idx="4909">80000</cx:pt>
          <cx:pt idx="4910">250000</cx:pt>
          <cx:pt idx="4911">110000</cx:pt>
          <cx:pt idx="4912">250000</cx:pt>
          <cx:pt idx="4913">290000</cx:pt>
          <cx:pt idx="4914">320000</cx:pt>
          <cx:pt idx="4915">80000</cx:pt>
          <cx:pt idx="4916">150000</cx:pt>
          <cx:pt idx="4917">50000</cx:pt>
          <cx:pt idx="4918">270000</cx:pt>
          <cx:pt idx="4919">120000</cx:pt>
          <cx:pt idx="4920">80000</cx:pt>
          <cx:pt idx="4921">140000</cx:pt>
          <cx:pt idx="4922">100000</cx:pt>
          <cx:pt idx="4923">150000</cx:pt>
          <cx:pt idx="4924">30000</cx:pt>
          <cx:pt idx="4925">70000</cx:pt>
          <cx:pt idx="4926">410000</cx:pt>
          <cx:pt idx="4927">60000</cx:pt>
          <cx:pt idx="4928">80000</cx:pt>
          <cx:pt idx="4929">110000</cx:pt>
          <cx:pt idx="4930">150000</cx:pt>
          <cx:pt idx="4931">110000</cx:pt>
          <cx:pt idx="4932">90000</cx:pt>
          <cx:pt idx="4933">60000</cx:pt>
          <cx:pt idx="4934">230000</cx:pt>
          <cx:pt idx="4935">110000</cx:pt>
          <cx:pt idx="4936">220000</cx:pt>
          <cx:pt idx="4937">90000</cx:pt>
          <cx:pt idx="4938">50000</cx:pt>
          <cx:pt idx="4939">10000</cx:pt>
          <cx:pt idx="4940">90000</cx:pt>
          <cx:pt idx="4941">60000</cx:pt>
          <cx:pt idx="4942">150000</cx:pt>
          <cx:pt idx="4943">80000</cx:pt>
          <cx:pt idx="4944">130000</cx:pt>
          <cx:pt idx="4945">40000</cx:pt>
          <cx:pt idx="4946">150000</cx:pt>
          <cx:pt idx="4947">40000</cx:pt>
          <cx:pt idx="4948">100000</cx:pt>
          <cx:pt idx="4949">190000</cx:pt>
          <cx:pt idx="4950">130000</cx:pt>
          <cx:pt idx="4951">150000</cx:pt>
          <cx:pt idx="4952">70000</cx:pt>
          <cx:pt idx="4953">50000</cx:pt>
          <cx:pt idx="4954">50000</cx:pt>
          <cx:pt idx="4955">170000</cx:pt>
          <cx:pt idx="4956">250000</cx:pt>
          <cx:pt idx="4957">260000</cx:pt>
          <cx:pt idx="4958">40000</cx:pt>
          <cx:pt idx="4959">120000</cx:pt>
          <cx:pt idx="4960">90000</cx:pt>
          <cx:pt idx="4961">190000</cx:pt>
          <cx:pt idx="4962">510000</cx:pt>
          <cx:pt idx="4963">110000</cx:pt>
          <cx:pt idx="4964">50000</cx:pt>
          <cx:pt idx="4965">120000</cx:pt>
          <cx:pt idx="4966">180000</cx:pt>
          <cx:pt idx="4967">460000</cx:pt>
          <cx:pt idx="4968">50000</cx:pt>
          <cx:pt idx="4969">80000</cx:pt>
          <cx:pt idx="4970">350000</cx:pt>
          <cx:pt idx="4971">190000</cx:pt>
          <cx:pt idx="4972">50000</cx:pt>
          <cx:pt idx="4973">660000</cx:pt>
          <cx:pt idx="4974">50000</cx:pt>
          <cx:pt idx="4975">100000</cx:pt>
          <cx:pt idx="4976">130000</cx:pt>
          <cx:pt idx="4977">90000</cx:pt>
          <cx:pt idx="4978">90000</cx:pt>
          <cx:pt idx="4979">100000</cx:pt>
          <cx:pt idx="4980">100000</cx:pt>
          <cx:pt idx="4981">60000</cx:pt>
          <cx:pt idx="4982">80000</cx:pt>
          <cx:pt idx="4983">800000</cx:pt>
          <cx:pt idx="4984">180000</cx:pt>
          <cx:pt idx="4985">250000</cx:pt>
          <cx:pt idx="4986">270000</cx:pt>
          <cx:pt idx="4987">50000</cx:pt>
          <cx:pt idx="4988">160000</cx:pt>
          <cx:pt idx="4989">130000</cx:pt>
          <cx:pt idx="4990">210000</cx:pt>
          <cx:pt idx="4991">390000</cx:pt>
          <cx:pt idx="4992">190000</cx:pt>
          <cx:pt idx="4993">100000</cx:pt>
          <cx:pt idx="4994">70000</cx:pt>
          <cx:pt idx="4995">50000</cx:pt>
          <cx:pt idx="4996">70000</cx:pt>
          <cx:pt idx="4997">110000</cx:pt>
          <cx:pt idx="4998">110000</cx:pt>
          <cx:pt idx="4999">70000</cx:pt>
          <cx:pt idx="5000">70000</cx:pt>
          <cx:pt idx="5001">120000</cx:pt>
          <cx:pt idx="5002">20000</cx:pt>
          <cx:pt idx="5003">30000</cx:pt>
          <cx:pt idx="5004">130000</cx:pt>
          <cx:pt idx="5005">140000</cx:pt>
          <cx:pt idx="5006">160000</cx:pt>
          <cx:pt idx="5007">310000</cx:pt>
          <cx:pt idx="5008">210000</cx:pt>
          <cx:pt idx="5009">70000</cx:pt>
          <cx:pt idx="5010">130000</cx:pt>
          <cx:pt idx="5011">80000</cx:pt>
          <cx:pt idx="5012">170000</cx:pt>
          <cx:pt idx="5013">50000</cx:pt>
          <cx:pt idx="5014">70000</cx:pt>
          <cx:pt idx="5015">90000</cx:pt>
          <cx:pt idx="5016">90000</cx:pt>
          <cx:pt idx="5017">60000</cx:pt>
          <cx:pt idx="5018">460000</cx:pt>
          <cx:pt idx="5019">110000</cx:pt>
          <cx:pt idx="5020">130000</cx:pt>
          <cx:pt idx="5021">170000</cx:pt>
          <cx:pt idx="5022">80000</cx:pt>
          <cx:pt idx="5023">220000</cx:pt>
          <cx:pt idx="5024">260000</cx:pt>
          <cx:pt idx="5025">60000</cx:pt>
          <cx:pt idx="5026">60000</cx:pt>
          <cx:pt idx="5027">100000</cx:pt>
          <cx:pt idx="5028">80000</cx:pt>
          <cx:pt idx="5029">60000</cx:pt>
          <cx:pt idx="5030">70000</cx:pt>
          <cx:pt idx="5031">40000</cx:pt>
          <cx:pt idx="5032">170000</cx:pt>
          <cx:pt idx="5033">110000</cx:pt>
          <cx:pt idx="5034">120000</cx:pt>
          <cx:pt idx="5035">200000</cx:pt>
          <cx:pt idx="5036">100000</cx:pt>
          <cx:pt idx="5037">110000</cx:pt>
          <cx:pt idx="5038">60000</cx:pt>
          <cx:pt idx="5039">50000</cx:pt>
          <cx:pt idx="5040">150000</cx:pt>
          <cx:pt idx="5041">50000</cx:pt>
          <cx:pt idx="5042">140000</cx:pt>
          <cx:pt idx="5043">440000</cx:pt>
          <cx:pt idx="5044">140000</cx:pt>
          <cx:pt idx="5045">80000</cx:pt>
          <cx:pt idx="5046">130000</cx:pt>
          <cx:pt idx="5047">160000</cx:pt>
          <cx:pt idx="5048">70000</cx:pt>
          <cx:pt idx="5049">160000</cx:pt>
          <cx:pt idx="5050">260000</cx:pt>
          <cx:pt idx="5051">80000</cx:pt>
          <cx:pt idx="5052">140000</cx:pt>
          <cx:pt idx="5053">170000</cx:pt>
          <cx:pt idx="5054">150000</cx:pt>
          <cx:pt idx="5055">130000</cx:pt>
          <cx:pt idx="5056">70000</cx:pt>
          <cx:pt idx="5057">170000</cx:pt>
          <cx:pt idx="5058">300000</cx:pt>
          <cx:pt idx="5059">50000</cx:pt>
          <cx:pt idx="5060">30000</cx:pt>
          <cx:pt idx="5061">80000</cx:pt>
          <cx:pt idx="5062">50000</cx:pt>
          <cx:pt idx="5063">220000</cx:pt>
          <cx:pt idx="5064">140000</cx:pt>
          <cx:pt idx="5065">140000</cx:pt>
          <cx:pt idx="5066">210000</cx:pt>
          <cx:pt idx="5067">170000</cx:pt>
          <cx:pt idx="5068">70000</cx:pt>
          <cx:pt idx="5069">70000</cx:pt>
          <cx:pt idx="5070">40000</cx:pt>
          <cx:pt idx="5071">60000</cx:pt>
          <cx:pt idx="5072">60000</cx:pt>
          <cx:pt idx="5073">60000</cx:pt>
          <cx:pt idx="5074">90000</cx:pt>
          <cx:pt idx="5075">160000</cx:pt>
          <cx:pt idx="5076">80000</cx:pt>
          <cx:pt idx="5077">60000</cx:pt>
          <cx:pt idx="5078">370000</cx:pt>
          <cx:pt idx="5079">110000</cx:pt>
          <cx:pt idx="5080">60000</cx:pt>
          <cx:pt idx="5081">60000</cx:pt>
          <cx:pt idx="5082">120000</cx:pt>
          <cx:pt idx="5083">140000</cx:pt>
          <cx:pt idx="5084">160000</cx:pt>
          <cx:pt idx="5085">90000</cx:pt>
          <cx:pt idx="5086">70000</cx:pt>
          <cx:pt idx="5087">290000</cx:pt>
          <cx:pt idx="5088">130000</cx:pt>
          <cx:pt idx="5089">90000</cx:pt>
          <cx:pt idx="5090">440000</cx:pt>
          <cx:pt idx="5091">100000</cx:pt>
          <cx:pt idx="5092">130000</cx:pt>
          <cx:pt idx="5093">80000</cx:pt>
          <cx:pt idx="5094">50000</cx:pt>
          <cx:pt idx="5095">40000</cx:pt>
          <cx:pt idx="5096">40000</cx:pt>
          <cx:pt idx="5097">490000</cx:pt>
          <cx:pt idx="5098">230000</cx:pt>
          <cx:pt idx="5099">110000</cx:pt>
          <cx:pt idx="5100">60000</cx:pt>
          <cx:pt idx="5101">170000</cx:pt>
          <cx:pt idx="5102">90000</cx:pt>
          <cx:pt idx="5103">70000</cx:pt>
          <cx:pt idx="5104">170000</cx:pt>
          <cx:pt idx="5105">490000</cx:pt>
          <cx:pt idx="5106">140000</cx:pt>
          <cx:pt idx="5107">150000</cx:pt>
          <cx:pt idx="5108">130000</cx:pt>
          <cx:pt idx="5109">110000</cx:pt>
          <cx:pt idx="5110">70000</cx:pt>
          <cx:pt idx="5111">200000</cx:pt>
          <cx:pt idx="5112">100000</cx:pt>
          <cx:pt idx="5113">70000</cx:pt>
          <cx:pt idx="5114">60000</cx:pt>
          <cx:pt idx="5115">50000</cx:pt>
          <cx:pt idx="5116">90000</cx:pt>
          <cx:pt idx="5117">270000</cx:pt>
          <cx:pt idx="5118">90000</cx:pt>
          <cx:pt idx="5119">240000</cx:pt>
          <cx:pt idx="5120">50000</cx:pt>
          <cx:pt idx="5121">600000</cx:pt>
          <cx:pt idx="5122">90000</cx:pt>
          <cx:pt idx="5123">420000</cx:pt>
          <cx:pt idx="5124">170000</cx:pt>
          <cx:pt idx="5125">90000</cx:pt>
          <cx:pt idx="5126">260000</cx:pt>
          <cx:pt idx="5127">330000</cx:pt>
          <cx:pt idx="5128">30000</cx:pt>
          <cx:pt idx="5129">150000</cx:pt>
          <cx:pt idx="5130">60000</cx:pt>
          <cx:pt idx="5131">290000</cx:pt>
          <cx:pt idx="5132">180000</cx:pt>
          <cx:pt idx="5133">70000</cx:pt>
          <cx:pt idx="5134">130000</cx:pt>
          <cx:pt idx="5135">20000</cx:pt>
          <cx:pt idx="5136">30000</cx:pt>
          <cx:pt idx="5137">110000</cx:pt>
          <cx:pt idx="5138">150000</cx:pt>
          <cx:pt idx="5139">90000</cx:pt>
          <cx:pt idx="5140">260000</cx:pt>
          <cx:pt idx="5141">370000</cx:pt>
          <cx:pt idx="5142">70000</cx:pt>
          <cx:pt idx="5143">140000</cx:pt>
          <cx:pt idx="5144">200000</cx:pt>
          <cx:pt idx="5145">60000</cx:pt>
          <cx:pt idx="5146">80000</cx:pt>
          <cx:pt idx="5147">90000</cx:pt>
          <cx:pt idx="5148">100000</cx:pt>
          <cx:pt idx="5149">100000</cx:pt>
          <cx:pt idx="5150">610000</cx:pt>
          <cx:pt idx="5151">140000</cx:pt>
          <cx:pt idx="5152">140000</cx:pt>
          <cx:pt idx="5153">60000</cx:pt>
          <cx:pt idx="5154">80000</cx:pt>
          <cx:pt idx="5155">140000</cx:pt>
          <cx:pt idx="5156">320000</cx:pt>
          <cx:pt idx="5157">60000</cx:pt>
          <cx:pt idx="5158">60000</cx:pt>
          <cx:pt idx="5159">30000</cx:pt>
          <cx:pt idx="5160">150000</cx:pt>
          <cx:pt idx="5161">120000</cx:pt>
          <cx:pt idx="5162">140000</cx:pt>
          <cx:pt idx="5163">70000</cx:pt>
          <cx:pt idx="5164">90000</cx:pt>
          <cx:pt idx="5165">310000</cx:pt>
          <cx:pt idx="5166">490000</cx:pt>
          <cx:pt idx="5167">70000</cx:pt>
          <cx:pt idx="5168">160000</cx:pt>
          <cx:pt idx="5169">90000</cx:pt>
          <cx:pt idx="5170">60000</cx:pt>
          <cx:pt idx="5171">70000</cx:pt>
          <cx:pt idx="5172">110000</cx:pt>
          <cx:pt idx="5173">340000</cx:pt>
          <cx:pt idx="5174">80000</cx:pt>
          <cx:pt idx="5175">70000</cx:pt>
          <cx:pt idx="5176">90000</cx:pt>
          <cx:pt idx="5177">410000</cx:pt>
          <cx:pt idx="5178">90000</cx:pt>
          <cx:pt idx="5179">160000</cx:pt>
          <cx:pt idx="5180">100000</cx:pt>
          <cx:pt idx="5181">110000</cx:pt>
          <cx:pt idx="5182">140000</cx:pt>
          <cx:pt idx="5183">270000</cx:pt>
          <cx:pt idx="5184">90000</cx:pt>
          <cx:pt idx="5185">90000</cx:pt>
          <cx:pt idx="5186">170000</cx:pt>
          <cx:pt idx="5187">130000</cx:pt>
          <cx:pt idx="5188">110000</cx:pt>
          <cx:pt idx="5189">170000</cx:pt>
          <cx:pt idx="5190">50000</cx:pt>
          <cx:pt idx="5191">230000</cx:pt>
          <cx:pt idx="5192">60000</cx:pt>
          <cx:pt idx="5193">170000</cx:pt>
          <cx:pt idx="5194">80000</cx:pt>
          <cx:pt idx="5195">210000</cx:pt>
          <cx:pt idx="5196">240000</cx:pt>
          <cx:pt idx="5197">60000</cx:pt>
          <cx:pt idx="5198">70000</cx:pt>
          <cx:pt idx="5199">70000</cx:pt>
          <cx:pt idx="5200">150000</cx:pt>
          <cx:pt idx="5201">50000</cx:pt>
          <cx:pt idx="5202">50000</cx:pt>
          <cx:pt idx="5203">130000</cx:pt>
          <cx:pt idx="5204">70000</cx:pt>
          <cx:pt idx="5205">210000</cx:pt>
          <cx:pt idx="5206">100000</cx:pt>
          <cx:pt idx="5207">80000</cx:pt>
          <cx:pt idx="5208">70000</cx:pt>
          <cx:pt idx="5209">70000</cx:pt>
          <cx:pt idx="5210">200000</cx:pt>
          <cx:pt idx="5211">270000</cx:pt>
          <cx:pt idx="5212">40000</cx:pt>
          <cx:pt idx="5213">90000</cx:pt>
          <cx:pt idx="5214">40000</cx:pt>
          <cx:pt idx="5215">60000</cx:pt>
          <cx:pt idx="5216">90000</cx:pt>
          <cx:pt idx="5217">380000</cx:pt>
          <cx:pt idx="5218">50000</cx:pt>
          <cx:pt idx="5219">60000</cx:pt>
          <cx:pt idx="5220">210000</cx:pt>
          <cx:pt idx="5221">230000</cx:pt>
          <cx:pt idx="5222">90000</cx:pt>
          <cx:pt idx="5223">10000</cx:pt>
          <cx:pt idx="5224">310000</cx:pt>
          <cx:pt idx="5225">60000</cx:pt>
          <cx:pt idx="5226">710000</cx:pt>
          <cx:pt idx="5227">330000</cx:pt>
          <cx:pt idx="5228">320000</cx:pt>
          <cx:pt idx="5229">110000</cx:pt>
          <cx:pt idx="5230">20000</cx:pt>
          <cx:pt idx="5231">100000</cx:pt>
          <cx:pt idx="5232">70000</cx:pt>
          <cx:pt idx="5233">100000</cx:pt>
          <cx:pt idx="5234">80000</cx:pt>
          <cx:pt idx="5235">430000</cx:pt>
          <cx:pt idx="5236">40000</cx:pt>
          <cx:pt idx="5237">110000</cx:pt>
          <cx:pt idx="5238">100000</cx:pt>
          <cx:pt idx="5239">40000</cx:pt>
          <cx:pt idx="5240">70000</cx:pt>
          <cx:pt idx="5241">120000</cx:pt>
          <cx:pt idx="5242">120000</cx:pt>
          <cx:pt idx="5243">260000</cx:pt>
          <cx:pt idx="5244">50000</cx:pt>
          <cx:pt idx="5245">120000</cx:pt>
          <cx:pt idx="5246">140000</cx:pt>
          <cx:pt idx="5247">180000</cx:pt>
          <cx:pt idx="5248">190000</cx:pt>
          <cx:pt idx="5249">150000</cx:pt>
          <cx:pt idx="5250">380000</cx:pt>
          <cx:pt idx="5251">20000</cx:pt>
          <cx:pt idx="5252">150000</cx:pt>
          <cx:pt idx="5253">530000</cx:pt>
          <cx:pt idx="5254">130000</cx:pt>
          <cx:pt idx="5255">60000</cx:pt>
          <cx:pt idx="5256">60000</cx:pt>
          <cx:pt idx="5257">60000</cx:pt>
          <cx:pt idx="5258">90000</cx:pt>
          <cx:pt idx="5259">20000</cx:pt>
          <cx:pt idx="5260">160000</cx:pt>
          <cx:pt idx="5261">250000</cx:pt>
          <cx:pt idx="5262">80000</cx:pt>
          <cx:pt idx="5263">90000</cx:pt>
          <cx:pt idx="5264">160000</cx:pt>
          <cx:pt idx="5265">70000</cx:pt>
          <cx:pt idx="5266">30000</cx:pt>
          <cx:pt idx="5267">230000</cx:pt>
          <cx:pt idx="5268">80000</cx:pt>
          <cx:pt idx="5269">190000</cx:pt>
          <cx:pt idx="5270">190000</cx:pt>
          <cx:pt idx="5271">190000</cx:pt>
          <cx:pt idx="5272">80000</cx:pt>
          <cx:pt idx="5273">170000</cx:pt>
          <cx:pt idx="5274">100000</cx:pt>
          <cx:pt idx="5275">120000</cx:pt>
          <cx:pt idx="5276">530000</cx:pt>
          <cx:pt idx="5277">90000</cx:pt>
          <cx:pt idx="5278">110000</cx:pt>
          <cx:pt idx="5279">110000</cx:pt>
          <cx:pt idx="5280">510000</cx:pt>
          <cx:pt idx="5281">180000</cx:pt>
          <cx:pt idx="5282">110000</cx:pt>
          <cx:pt idx="5283">300000</cx:pt>
          <cx:pt idx="5284">60000</cx:pt>
          <cx:pt idx="5285">60000</cx:pt>
          <cx:pt idx="5286">60000</cx:pt>
          <cx:pt idx="5287">180000</cx:pt>
          <cx:pt idx="5288">130000</cx:pt>
          <cx:pt idx="5289">70000</cx:pt>
          <cx:pt idx="5290">50000</cx:pt>
          <cx:pt idx="5291">40000</cx:pt>
          <cx:pt idx="5292">140000</cx:pt>
          <cx:pt idx="5293">70000</cx:pt>
          <cx:pt idx="5294">360000</cx:pt>
          <cx:pt idx="5295">10000</cx:pt>
          <cx:pt idx="5296">210000</cx:pt>
          <cx:pt idx="5297">120000</cx:pt>
          <cx:pt idx="5298">220000</cx:pt>
          <cx:pt idx="5299">280000</cx:pt>
          <cx:pt idx="5300">150000</cx:pt>
          <cx:pt idx="5301">90000</cx:pt>
          <cx:pt idx="5302">50000</cx:pt>
          <cx:pt idx="5303">30000</cx:pt>
          <cx:pt idx="5304">100000</cx:pt>
          <cx:pt idx="5305">170000</cx:pt>
          <cx:pt idx="5306">170000</cx:pt>
          <cx:pt idx="5307">60000</cx:pt>
          <cx:pt idx="5308">280000</cx:pt>
          <cx:pt idx="5309">70000</cx:pt>
          <cx:pt idx="5310">320000</cx:pt>
          <cx:pt idx="5311">70000</cx:pt>
          <cx:pt idx="5312">90000</cx:pt>
          <cx:pt idx="5313">120000</cx:pt>
          <cx:pt idx="5314">70000</cx:pt>
          <cx:pt idx="5315">70000</cx:pt>
          <cx:pt idx="5316">50000</cx:pt>
          <cx:pt idx="5317">70000</cx:pt>
          <cx:pt idx="5318">200000</cx:pt>
          <cx:pt idx="5319">90000</cx:pt>
          <cx:pt idx="5320">90000</cx:pt>
          <cx:pt idx="5321">170000</cx:pt>
          <cx:pt idx="5322">110000</cx:pt>
          <cx:pt idx="5323">70000</cx:pt>
          <cx:pt idx="5324">440000</cx:pt>
          <cx:pt idx="5325">170000</cx:pt>
          <cx:pt idx="5326">220000</cx:pt>
          <cx:pt idx="5327">60000</cx:pt>
          <cx:pt idx="5328">100000</cx:pt>
          <cx:pt idx="5329">300000</cx:pt>
          <cx:pt idx="5330">180000</cx:pt>
          <cx:pt idx="5331">50000</cx:pt>
          <cx:pt idx="5332">40000</cx:pt>
          <cx:pt idx="5333">130000</cx:pt>
          <cx:pt idx="5334">60000</cx:pt>
          <cx:pt idx="5335">90000</cx:pt>
          <cx:pt idx="5336">50000</cx:pt>
          <cx:pt idx="5337">260000</cx:pt>
          <cx:pt idx="5338">90000</cx:pt>
          <cx:pt idx="5339">180000</cx:pt>
          <cx:pt idx="5340">360000</cx:pt>
          <cx:pt idx="5341">160000</cx:pt>
          <cx:pt idx="5342">30000</cx:pt>
          <cx:pt idx="5343">210000</cx:pt>
          <cx:pt idx="5344">70000</cx:pt>
          <cx:pt idx="5345">190000</cx:pt>
          <cx:pt idx="5346">40000</cx:pt>
          <cx:pt idx="5347">80000</cx:pt>
          <cx:pt idx="5348">270000</cx:pt>
          <cx:pt idx="5349">40000</cx:pt>
          <cx:pt idx="5350">80000</cx:pt>
          <cx:pt idx="5351">160000</cx:pt>
          <cx:pt idx="5352">240000</cx:pt>
          <cx:pt idx="5353">40000</cx:pt>
          <cx:pt idx="5354">110000</cx:pt>
          <cx:pt idx="5355">210000</cx:pt>
          <cx:pt idx="5356">70000</cx:pt>
          <cx:pt idx="5357">10000</cx:pt>
          <cx:pt idx="5358">70000</cx:pt>
          <cx:pt idx="5359">90000</cx:pt>
          <cx:pt idx="5360">70000</cx:pt>
          <cx:pt idx="5361">50000</cx:pt>
          <cx:pt idx="5362">70000</cx:pt>
          <cx:pt idx="5363">160000</cx:pt>
          <cx:pt idx="5364">100000</cx:pt>
          <cx:pt idx="5365">420000</cx:pt>
          <cx:pt idx="5366">120000</cx:pt>
          <cx:pt idx="5367">50000</cx:pt>
          <cx:pt idx="5368">80000</cx:pt>
          <cx:pt idx="5369">60000</cx:pt>
          <cx:pt idx="5370">90000</cx:pt>
          <cx:pt idx="5371">50000</cx:pt>
          <cx:pt idx="5372">250000</cx:pt>
          <cx:pt idx="5373">100000</cx:pt>
          <cx:pt idx="5374">80000</cx:pt>
          <cx:pt idx="5375">110000</cx:pt>
          <cx:pt idx="5376">110000</cx:pt>
          <cx:pt idx="5377">110000</cx:pt>
          <cx:pt idx="5378">160000</cx:pt>
          <cx:pt idx="5379">80000</cx:pt>
          <cx:pt idx="5380">60000</cx:pt>
          <cx:pt idx="5381">190000</cx:pt>
          <cx:pt idx="5382">130000</cx:pt>
          <cx:pt idx="5383">100000</cx:pt>
          <cx:pt idx="5384">70000</cx:pt>
          <cx:pt idx="5385">20000</cx:pt>
          <cx:pt idx="5386">50000</cx:pt>
          <cx:pt idx="5387">90000</cx:pt>
          <cx:pt idx="5388">160000</cx:pt>
          <cx:pt idx="5389">120000</cx:pt>
          <cx:pt idx="5390">270000</cx:pt>
          <cx:pt idx="5391">70000</cx:pt>
          <cx:pt idx="5392">40000</cx:pt>
          <cx:pt idx="5393">280000</cx:pt>
          <cx:pt idx="5394">30000</cx:pt>
          <cx:pt idx="5395">290000</cx:pt>
          <cx:pt idx="5396">110000</cx:pt>
          <cx:pt idx="5397">110000</cx:pt>
          <cx:pt idx="5398">50000</cx:pt>
          <cx:pt idx="5399">110000</cx:pt>
          <cx:pt idx="5400">210000</cx:pt>
          <cx:pt idx="5401">180000</cx:pt>
          <cx:pt idx="5402">200000</cx:pt>
          <cx:pt idx="5403">80000</cx:pt>
          <cx:pt idx="5404">90000</cx:pt>
          <cx:pt idx="5405">110000</cx:pt>
          <cx:pt idx="5406">250000</cx:pt>
          <cx:pt idx="5407">190000</cx:pt>
          <cx:pt idx="5408">80000</cx:pt>
          <cx:pt idx="5409">300000</cx:pt>
          <cx:pt idx="5410">90000</cx:pt>
          <cx:pt idx="5411">30000</cx:pt>
          <cx:pt idx="5412">70000</cx:pt>
          <cx:pt idx="5413">130000</cx:pt>
          <cx:pt idx="5414">160000</cx:pt>
          <cx:pt idx="5415">290000</cx:pt>
          <cx:pt idx="5416">280000</cx:pt>
          <cx:pt idx="5417">40000</cx:pt>
          <cx:pt idx="5418">160000</cx:pt>
          <cx:pt idx="5419">60000</cx:pt>
          <cx:pt idx="5420">240000</cx:pt>
          <cx:pt idx="5421">160000</cx:pt>
          <cx:pt idx="5422">80000</cx:pt>
          <cx:pt idx="5423">180000</cx:pt>
          <cx:pt idx="5424">100000</cx:pt>
          <cx:pt idx="5425">90000</cx:pt>
          <cx:pt idx="5426">150000</cx:pt>
          <cx:pt idx="5427">100000</cx:pt>
          <cx:pt idx="5428">60000</cx:pt>
          <cx:pt idx="5429">220000</cx:pt>
          <cx:pt idx="5430">30000</cx:pt>
          <cx:pt idx="5431">190000</cx:pt>
          <cx:pt idx="5432">100000</cx:pt>
          <cx:pt idx="5433">90000</cx:pt>
          <cx:pt idx="5434">150000</cx:pt>
          <cx:pt idx="5435">40000</cx:pt>
          <cx:pt idx="5436">20000</cx:pt>
          <cx:pt idx="5437">510000</cx:pt>
          <cx:pt idx="5438">60000</cx:pt>
          <cx:pt idx="5439">80000</cx:pt>
          <cx:pt idx="5440">150000</cx:pt>
          <cx:pt idx="5441">140000</cx:pt>
          <cx:pt idx="5442">140000</cx:pt>
          <cx:pt idx="5443">190000</cx:pt>
          <cx:pt idx="5444">40000</cx:pt>
          <cx:pt idx="5445">80000</cx:pt>
          <cx:pt idx="5446">100000</cx:pt>
          <cx:pt idx="5447">140000</cx:pt>
          <cx:pt idx="5448">50000</cx:pt>
          <cx:pt idx="5449">100000</cx:pt>
          <cx:pt idx="5450">70000</cx:pt>
          <cx:pt idx="5451">290000</cx:pt>
          <cx:pt idx="5452">70000</cx:pt>
          <cx:pt idx="5453">110000</cx:pt>
          <cx:pt idx="5454">290000</cx:pt>
          <cx:pt idx="5455">60000</cx:pt>
          <cx:pt idx="5456">40000</cx:pt>
          <cx:pt idx="5457">90000</cx:pt>
          <cx:pt idx="5458">110000</cx:pt>
          <cx:pt idx="5459">80000</cx:pt>
          <cx:pt idx="5460">130000</cx:pt>
          <cx:pt idx="5461">50000</cx:pt>
          <cx:pt idx="5462">80000</cx:pt>
          <cx:pt idx="5463">90000</cx:pt>
          <cx:pt idx="5464">40000</cx:pt>
          <cx:pt idx="5465">150000</cx:pt>
          <cx:pt idx="5466">80000</cx:pt>
          <cx:pt idx="5467">80000</cx:pt>
          <cx:pt idx="5468">50000</cx:pt>
          <cx:pt idx="5469">100000</cx:pt>
          <cx:pt idx="5470">70000</cx:pt>
          <cx:pt idx="5471">60000</cx:pt>
          <cx:pt idx="5472">90000</cx:pt>
          <cx:pt idx="5473">110000</cx:pt>
          <cx:pt idx="5474">130000</cx:pt>
          <cx:pt idx="5475">50000</cx:pt>
          <cx:pt idx="5476">60000</cx:pt>
          <cx:pt idx="5477">20000</cx:pt>
          <cx:pt idx="5478">310000</cx:pt>
          <cx:pt idx="5479">90000</cx:pt>
          <cx:pt idx="5480">190000</cx:pt>
          <cx:pt idx="5481">30000</cx:pt>
          <cx:pt idx="5482">230000</cx:pt>
          <cx:pt idx="5483">140000</cx:pt>
          <cx:pt idx="5484">230000</cx:pt>
          <cx:pt idx="5485">100000</cx:pt>
          <cx:pt idx="5486">80000</cx:pt>
          <cx:pt idx="5487">80000</cx:pt>
          <cx:pt idx="5488">50000</cx:pt>
          <cx:pt idx="5489">70000</cx:pt>
          <cx:pt idx="5490">100000</cx:pt>
          <cx:pt idx="5491">70000</cx:pt>
          <cx:pt idx="5492">40000</cx:pt>
          <cx:pt idx="5493">170000</cx:pt>
          <cx:pt idx="5494">60000</cx:pt>
          <cx:pt idx="5495">70000</cx:pt>
          <cx:pt idx="5496">70000</cx:pt>
          <cx:pt idx="5497">700000</cx:pt>
          <cx:pt idx="5498">410000</cx:pt>
          <cx:pt idx="5499">80000</cx:pt>
          <cx:pt idx="5500">90000</cx:pt>
          <cx:pt idx="5501">60000</cx:pt>
          <cx:pt idx="5502">190000</cx:pt>
          <cx:pt idx="5503">60000</cx:pt>
          <cx:pt idx="5504">190000</cx:pt>
          <cx:pt idx="5505">140000</cx:pt>
          <cx:pt idx="5506">50000</cx:pt>
          <cx:pt idx="5507">110000</cx:pt>
          <cx:pt idx="5508">100000</cx:pt>
          <cx:pt idx="5509">200000</cx:pt>
          <cx:pt idx="5510">250000</cx:pt>
          <cx:pt idx="5511">180000</cx:pt>
          <cx:pt idx="5512">60000</cx:pt>
          <cx:pt idx="5513">180000</cx:pt>
          <cx:pt idx="5514">290000</cx:pt>
          <cx:pt idx="5515">120000</cx:pt>
          <cx:pt idx="5516">170000</cx:pt>
          <cx:pt idx="5517">60000</cx:pt>
          <cx:pt idx="5518">70000</cx:pt>
          <cx:pt idx="5519">80000</cx:pt>
          <cx:pt idx="5520">220000</cx:pt>
          <cx:pt idx="5521">70000</cx:pt>
          <cx:pt idx="5522">70000</cx:pt>
          <cx:pt idx="5523">120000</cx:pt>
          <cx:pt idx="5524">540000</cx:pt>
          <cx:pt idx="5525">280000</cx:pt>
          <cx:pt idx="5526">20000</cx:pt>
          <cx:pt idx="5527">50000</cx:pt>
          <cx:pt idx="5528">50000</cx:pt>
          <cx:pt idx="5529">20000</cx:pt>
          <cx:pt idx="5530">320000</cx:pt>
          <cx:pt idx="5531">50000</cx:pt>
          <cx:pt idx="5532">30000</cx:pt>
          <cx:pt idx="5533">90000</cx:pt>
          <cx:pt idx="5534">150000</cx:pt>
          <cx:pt idx="5535">70000</cx:pt>
          <cx:pt idx="5536">40000</cx:pt>
          <cx:pt idx="5537">100000</cx:pt>
          <cx:pt idx="5538">60000</cx:pt>
          <cx:pt idx="5539">70000</cx:pt>
          <cx:pt idx="5540">140000</cx:pt>
          <cx:pt idx="5541">110000</cx:pt>
          <cx:pt idx="5542">370000</cx:pt>
          <cx:pt idx="5543">210000</cx:pt>
          <cx:pt idx="5544">110000</cx:pt>
          <cx:pt idx="5545">60000</cx:pt>
          <cx:pt idx="5546">90000</cx:pt>
          <cx:pt idx="5547">10000</cx:pt>
          <cx:pt idx="5548">90000</cx:pt>
          <cx:pt idx="5549">70000</cx:pt>
          <cx:pt idx="5550">140000</cx:pt>
          <cx:pt idx="5551">120000</cx:pt>
          <cx:pt idx="5552">100000</cx:pt>
          <cx:pt idx="5553">180000</cx:pt>
          <cx:pt idx="5554">180000</cx:pt>
          <cx:pt idx="5555">90000</cx:pt>
          <cx:pt idx="5556">60000</cx:pt>
          <cx:pt idx="5557">250000</cx:pt>
          <cx:pt idx="5558">120000</cx:pt>
          <cx:pt idx="5559">50000</cx:pt>
          <cx:pt idx="5560">90000</cx:pt>
          <cx:pt idx="5561">110000</cx:pt>
          <cx:pt idx="5562">60000</cx:pt>
          <cx:pt idx="5563">170000</cx:pt>
          <cx:pt idx="5564">300000</cx:pt>
          <cx:pt idx="5565">50000</cx:pt>
          <cx:pt idx="5566">330000</cx:pt>
          <cx:pt idx="5567">530000</cx:pt>
          <cx:pt idx="5568">200000</cx:pt>
          <cx:pt idx="5569">200000</cx:pt>
          <cx:pt idx="5570">70000</cx:pt>
          <cx:pt idx="5571">110000</cx:pt>
          <cx:pt idx="5572">180000</cx:pt>
          <cx:pt idx="5573">240000</cx:pt>
          <cx:pt idx="5574">60000</cx:pt>
          <cx:pt idx="5575">80000</cx:pt>
          <cx:pt idx="5576">10000</cx:pt>
          <cx:pt idx="5577">60000</cx:pt>
          <cx:pt idx="5578">80000</cx:pt>
          <cx:pt idx="5579">90000</cx:pt>
          <cx:pt idx="5580">90000</cx:pt>
          <cx:pt idx="5581">240000</cx:pt>
          <cx:pt idx="5582">100000</cx:pt>
          <cx:pt idx="5583">180000</cx:pt>
          <cx:pt idx="5584">110000</cx:pt>
          <cx:pt idx="5585">110000</cx:pt>
          <cx:pt idx="5586">310000</cx:pt>
          <cx:pt idx="5587">40000</cx:pt>
          <cx:pt idx="5588">80000</cx:pt>
          <cx:pt idx="5589">60000</cx:pt>
          <cx:pt idx="5590">80000</cx:pt>
          <cx:pt idx="5591">250000</cx:pt>
          <cx:pt idx="5592">300000</cx:pt>
          <cx:pt idx="5593">140000</cx:pt>
          <cx:pt idx="5594">90000</cx:pt>
          <cx:pt idx="5595">200000</cx:pt>
          <cx:pt idx="5596">40000</cx:pt>
          <cx:pt idx="5597">140000</cx:pt>
          <cx:pt idx="5598">50000</cx:pt>
          <cx:pt idx="5599">80000</cx:pt>
          <cx:pt idx="5600">100000</cx:pt>
          <cx:pt idx="5601">110000</cx:pt>
          <cx:pt idx="5602">60000</cx:pt>
          <cx:pt idx="5603">20000</cx:pt>
          <cx:pt idx="5604">170000</cx:pt>
          <cx:pt idx="5605">510000</cx:pt>
          <cx:pt idx="5606">20000</cx:pt>
          <cx:pt idx="5607">70000</cx:pt>
          <cx:pt idx="5608">360000</cx:pt>
          <cx:pt idx="5609">10000</cx:pt>
          <cx:pt idx="5610">140000</cx:pt>
          <cx:pt idx="5611">190000</cx:pt>
          <cx:pt idx="5612">140000</cx:pt>
          <cx:pt idx="5613">70000</cx:pt>
          <cx:pt idx="5614">70000</cx:pt>
          <cx:pt idx="5615">80000</cx:pt>
          <cx:pt idx="5616">60000</cx:pt>
          <cx:pt idx="5617">90000</cx:pt>
          <cx:pt idx="5618">70000</cx:pt>
          <cx:pt idx="5619">70000</cx:pt>
          <cx:pt idx="5620">50000</cx:pt>
          <cx:pt idx="5621">180000</cx:pt>
          <cx:pt idx="5622">20000</cx:pt>
          <cx:pt idx="5623">20000</cx:pt>
          <cx:pt idx="5624">90000</cx:pt>
          <cx:pt idx="5625">150000</cx:pt>
          <cx:pt idx="5626">90000</cx:pt>
          <cx:pt idx="5627">220000</cx:pt>
          <cx:pt idx="5628">250000</cx:pt>
          <cx:pt idx="5629">180000</cx:pt>
          <cx:pt idx="5630">130000</cx:pt>
          <cx:pt idx="5631">60000</cx:pt>
          <cx:pt idx="5632">30000</cx:pt>
          <cx:pt idx="5633">840000</cx:pt>
          <cx:pt idx="5634">60000</cx:pt>
          <cx:pt idx="5635">10000</cx:pt>
          <cx:pt idx="5636">50000</cx:pt>
          <cx:pt idx="5637">540000</cx:pt>
          <cx:pt idx="5638">50000</cx:pt>
          <cx:pt idx="5639">160000</cx:pt>
          <cx:pt idx="5640">60000</cx:pt>
          <cx:pt idx="5641">70000</cx:pt>
          <cx:pt idx="5642">170000</cx:pt>
          <cx:pt idx="5643">40000</cx:pt>
          <cx:pt idx="5644">200000</cx:pt>
          <cx:pt idx="5645">230000</cx:pt>
          <cx:pt idx="5646">150000</cx:pt>
          <cx:pt idx="5647">50000</cx:pt>
          <cx:pt idx="5648">30000</cx:pt>
          <cx:pt idx="5649">30000</cx:pt>
          <cx:pt idx="5650">70000</cx:pt>
          <cx:pt idx="5651">140000</cx:pt>
          <cx:pt idx="5652">320000</cx:pt>
          <cx:pt idx="5653">200000</cx:pt>
          <cx:pt idx="5654">130000</cx:pt>
          <cx:pt idx="5655">370000</cx:pt>
          <cx:pt idx="5656">50000</cx:pt>
          <cx:pt idx="5657">150000</cx:pt>
          <cx:pt idx="5658">100000</cx:pt>
          <cx:pt idx="5659">40000</cx:pt>
          <cx:pt idx="5660">70000</cx:pt>
          <cx:pt idx="5661">80000</cx:pt>
          <cx:pt idx="5662">200000</cx:pt>
          <cx:pt idx="5663">430000</cx:pt>
          <cx:pt idx="5664">70000</cx:pt>
          <cx:pt idx="5665">100000</cx:pt>
          <cx:pt idx="5666">80000</cx:pt>
          <cx:pt idx="5667">560000</cx:pt>
          <cx:pt idx="5668">80000</cx:pt>
          <cx:pt idx="5669">50000</cx:pt>
          <cx:pt idx="5670">60000</cx:pt>
          <cx:pt idx="5671">80000</cx:pt>
          <cx:pt idx="5672">150000</cx:pt>
          <cx:pt idx="5673">50000</cx:pt>
          <cx:pt idx="5674">70000</cx:pt>
          <cx:pt idx="5675">330000</cx:pt>
          <cx:pt idx="5676">460000</cx:pt>
          <cx:pt idx="5677">150000</cx:pt>
          <cx:pt idx="5678">110000</cx:pt>
          <cx:pt idx="5679">120000</cx:pt>
          <cx:pt idx="5680">170000</cx:pt>
          <cx:pt idx="5681">200000</cx:pt>
          <cx:pt idx="5682">180000</cx:pt>
          <cx:pt idx="5683">90000</cx:pt>
          <cx:pt idx="5684">170000</cx:pt>
          <cx:pt idx="5685">80000</cx:pt>
          <cx:pt idx="5686">170000</cx:pt>
          <cx:pt idx="5687">70000</cx:pt>
          <cx:pt idx="5688">60000</cx:pt>
          <cx:pt idx="5689">80000</cx:pt>
          <cx:pt idx="5690">180000</cx:pt>
          <cx:pt idx="5691">60000</cx:pt>
          <cx:pt idx="5692">110000</cx:pt>
          <cx:pt idx="5693">330000</cx:pt>
          <cx:pt idx="5694">130000</cx:pt>
          <cx:pt idx="5695">130000</cx:pt>
          <cx:pt idx="5696">100000</cx:pt>
          <cx:pt idx="5697">20000</cx:pt>
          <cx:pt idx="5698">210000</cx:pt>
          <cx:pt idx="5699">60000</cx:pt>
          <cx:pt idx="5700">130000</cx:pt>
          <cx:pt idx="5701">60000</cx:pt>
          <cx:pt idx="5702">190000</cx:pt>
          <cx:pt idx="5703">290000</cx:pt>
          <cx:pt idx="5704">190000</cx:pt>
          <cx:pt idx="5705">110000</cx:pt>
          <cx:pt idx="5706">280000</cx:pt>
          <cx:pt idx="5707">180000</cx:pt>
          <cx:pt idx="5708">400000</cx:pt>
          <cx:pt idx="5709">100000</cx:pt>
          <cx:pt idx="5710">70000</cx:pt>
          <cx:pt idx="5711">50000</cx:pt>
          <cx:pt idx="5712">450000</cx:pt>
          <cx:pt idx="5713">60000</cx:pt>
          <cx:pt idx="5714">50000</cx:pt>
          <cx:pt idx="5715">90000</cx:pt>
          <cx:pt idx="5716">540000</cx:pt>
          <cx:pt idx="5717">300000</cx:pt>
          <cx:pt idx="5718">80000</cx:pt>
          <cx:pt idx="5719">40000</cx:pt>
          <cx:pt idx="5720">70000</cx:pt>
          <cx:pt idx="5721">90000</cx:pt>
          <cx:pt idx="5722">110000</cx:pt>
          <cx:pt idx="5723">140000</cx:pt>
          <cx:pt idx="5724">40000</cx:pt>
          <cx:pt idx="5725">80000</cx:pt>
          <cx:pt idx="5726">210000</cx:pt>
          <cx:pt idx="5727">60000</cx:pt>
          <cx:pt idx="5728">160000</cx:pt>
          <cx:pt idx="5729">60000</cx:pt>
          <cx:pt idx="5730">250000</cx:pt>
          <cx:pt idx="5731">140000</cx:pt>
          <cx:pt idx="5732">420000</cx:pt>
          <cx:pt idx="5733">70000</cx:pt>
          <cx:pt idx="5734">110000</cx:pt>
          <cx:pt idx="5735">60000</cx:pt>
          <cx:pt idx="5736">20000</cx:pt>
          <cx:pt idx="5737">70000</cx:pt>
          <cx:pt idx="5738">20000</cx:pt>
          <cx:pt idx="5739">50000</cx:pt>
          <cx:pt idx="5740">140000</cx:pt>
          <cx:pt idx="5741">220000</cx:pt>
          <cx:pt idx="5742">100000</cx:pt>
          <cx:pt idx="5743">200000</cx:pt>
          <cx:pt idx="5744">40000</cx:pt>
          <cx:pt idx="5745">560000</cx:pt>
          <cx:pt idx="5746">200000</cx:pt>
          <cx:pt idx="5747">130000</cx:pt>
          <cx:pt idx="5748">300000</cx:pt>
          <cx:pt idx="5749">50000</cx:pt>
          <cx:pt idx="5750">340000</cx:pt>
          <cx:pt idx="5751">190000</cx:pt>
          <cx:pt idx="5752">110000</cx:pt>
          <cx:pt idx="5753">50000</cx:pt>
          <cx:pt idx="5754">50000</cx:pt>
          <cx:pt idx="5755">90000</cx:pt>
          <cx:pt idx="5756">60000</cx:pt>
          <cx:pt idx="5757">140000</cx:pt>
          <cx:pt idx="5758">290000</cx:pt>
          <cx:pt idx="5759">110000</cx:pt>
          <cx:pt idx="5760">70000</cx:pt>
          <cx:pt idx="5761">80000</cx:pt>
          <cx:pt idx="5762">180000</cx:pt>
          <cx:pt idx="5763">60000</cx:pt>
          <cx:pt idx="5764">70000</cx:pt>
          <cx:pt idx="5765">40000</cx:pt>
          <cx:pt idx="5766">100000</cx:pt>
          <cx:pt idx="5767">110000</cx:pt>
          <cx:pt idx="5768">120000</cx:pt>
          <cx:pt idx="5769">140000</cx:pt>
          <cx:pt idx="5770">1100000</cx:pt>
          <cx:pt idx="5771">90000</cx:pt>
          <cx:pt idx="5772">80000</cx:pt>
          <cx:pt idx="5773">50000</cx:pt>
          <cx:pt idx="5774">340000</cx:pt>
          <cx:pt idx="5775">60000</cx:pt>
          <cx:pt idx="5776">260000</cx:pt>
          <cx:pt idx="5777">70000</cx:pt>
          <cx:pt idx="5778">80000</cx:pt>
          <cx:pt idx="5779">40000</cx:pt>
          <cx:pt idx="5780">110000</cx:pt>
          <cx:pt idx="5781">150000</cx:pt>
          <cx:pt idx="5782">250000</cx:pt>
          <cx:pt idx="5783">310000</cx:pt>
          <cx:pt idx="5784">130000</cx:pt>
          <cx:pt idx="5785">170000</cx:pt>
          <cx:pt idx="5786">40000</cx:pt>
          <cx:pt idx="5787">220000</cx:pt>
          <cx:pt idx="5788">80000</cx:pt>
          <cx:pt idx="5789">30000</cx:pt>
          <cx:pt idx="5790">80000</cx:pt>
          <cx:pt idx="5791">50000</cx:pt>
          <cx:pt idx="5792">100000</cx:pt>
          <cx:pt idx="5793">300000</cx:pt>
          <cx:pt idx="5794">60000</cx:pt>
          <cx:pt idx="5795">70000</cx:pt>
          <cx:pt idx="5796">40000</cx:pt>
          <cx:pt idx="5797">180000</cx:pt>
          <cx:pt idx="5798">140000</cx:pt>
          <cx:pt idx="5799">170000</cx:pt>
          <cx:pt idx="5800">70000</cx:pt>
          <cx:pt idx="5801">80000</cx:pt>
          <cx:pt idx="5802">180000</cx:pt>
          <cx:pt idx="5803">170000</cx:pt>
          <cx:pt idx="5804">50000</cx:pt>
          <cx:pt idx="5805">100000</cx:pt>
          <cx:pt idx="5806">160000</cx:pt>
          <cx:pt idx="5807">30000</cx:pt>
          <cx:pt idx="5808">60000</cx:pt>
          <cx:pt idx="5809">60000</cx:pt>
          <cx:pt idx="5810">160000</cx:pt>
          <cx:pt idx="5811">70000</cx:pt>
          <cx:pt idx="5812">150000</cx:pt>
          <cx:pt idx="5813">150000</cx:pt>
          <cx:pt idx="5814">30000</cx:pt>
          <cx:pt idx="5815">70000</cx:pt>
          <cx:pt idx="5816">90000</cx:pt>
          <cx:pt idx="5817">200000</cx:pt>
          <cx:pt idx="5818">410000</cx:pt>
          <cx:pt idx="5819">180000</cx:pt>
          <cx:pt idx="5820">530000</cx:pt>
          <cx:pt idx="5821">100000</cx:pt>
          <cx:pt idx="5822">50000</cx:pt>
          <cx:pt idx="5823">210000</cx:pt>
          <cx:pt idx="5824">60000</cx:pt>
          <cx:pt idx="5825">130000</cx:pt>
          <cx:pt idx="5826">120000</cx:pt>
          <cx:pt idx="5827">50000</cx:pt>
          <cx:pt idx="5828">70000</cx:pt>
          <cx:pt idx="5829">60000</cx:pt>
          <cx:pt idx="5830">150000</cx:pt>
          <cx:pt idx="5831">140000</cx:pt>
          <cx:pt idx="5832">70000</cx:pt>
          <cx:pt idx="5833">190000</cx:pt>
          <cx:pt idx="5834">60000</cx:pt>
          <cx:pt idx="5835">50000</cx:pt>
          <cx:pt idx="5836">300000</cx:pt>
          <cx:pt idx="5837">70000</cx:pt>
          <cx:pt idx="5838">20000</cx:pt>
          <cx:pt idx="5839">320000</cx:pt>
          <cx:pt idx="5840">170000</cx:pt>
          <cx:pt idx="5841">320000</cx:pt>
          <cx:pt idx="5842">40000</cx:pt>
          <cx:pt idx="5843">290000</cx:pt>
          <cx:pt idx="5844">70000</cx:pt>
          <cx:pt idx="5845">130000</cx:pt>
          <cx:pt idx="5846">190000</cx:pt>
          <cx:pt idx="5847">250000</cx:pt>
          <cx:pt idx="5848">40000</cx:pt>
          <cx:pt idx="5849">40000</cx:pt>
          <cx:pt idx="5850">60000</cx:pt>
          <cx:pt idx="5851">60000</cx:pt>
          <cx:pt idx="5852">70000</cx:pt>
          <cx:pt idx="5853">130000</cx:pt>
          <cx:pt idx="5854">90000</cx:pt>
          <cx:pt idx="5855">460000</cx:pt>
          <cx:pt idx="5856">90000</cx:pt>
          <cx:pt idx="5857">90000</cx:pt>
          <cx:pt idx="5858">20000</cx:pt>
          <cx:pt idx="5859">70000</cx:pt>
          <cx:pt idx="5860">150000</cx:pt>
          <cx:pt idx="5861">270000</cx:pt>
          <cx:pt idx="5862">60000</cx:pt>
          <cx:pt idx="5863">110000</cx:pt>
          <cx:pt idx="5864">250000</cx:pt>
          <cx:pt idx="5865">180000</cx:pt>
          <cx:pt idx="5866">130000</cx:pt>
          <cx:pt idx="5867">10000</cx:pt>
          <cx:pt idx="5868">130000</cx:pt>
          <cx:pt idx="5869">390000</cx:pt>
          <cx:pt idx="5870">110000</cx:pt>
          <cx:pt idx="5871">260000</cx:pt>
          <cx:pt idx="5872">70000</cx:pt>
          <cx:pt idx="5873">120000</cx:pt>
          <cx:pt idx="5874">210000</cx:pt>
          <cx:pt idx="5875">220000</cx:pt>
          <cx:pt idx="5876">550000</cx:pt>
          <cx:pt idx="5877">100000</cx:pt>
          <cx:pt idx="5878">150000</cx:pt>
          <cx:pt idx="5879">50000</cx:pt>
          <cx:pt idx="5880">70000</cx:pt>
          <cx:pt idx="5881">120000</cx:pt>
          <cx:pt idx="5882">220000</cx:pt>
          <cx:pt idx="5883">100000</cx:pt>
          <cx:pt idx="5884">120000</cx:pt>
          <cx:pt idx="5885">170000</cx:pt>
          <cx:pt idx="5886">120000</cx:pt>
          <cx:pt idx="5887">40000</cx:pt>
          <cx:pt idx="5888">170000</cx:pt>
          <cx:pt idx="5889">320000</cx:pt>
          <cx:pt idx="5890">90000</cx:pt>
          <cx:pt idx="5891">190000</cx:pt>
          <cx:pt idx="5892">120000</cx:pt>
          <cx:pt idx="5893">110000</cx:pt>
          <cx:pt idx="5894">130000</cx:pt>
          <cx:pt idx="5895">50000</cx:pt>
          <cx:pt idx="5896">170000</cx:pt>
          <cx:pt idx="5897">90000</cx:pt>
          <cx:pt idx="5898">160000</cx:pt>
          <cx:pt idx="5899">50000</cx:pt>
          <cx:pt idx="5900">110000</cx:pt>
          <cx:pt idx="5901">60000</cx:pt>
          <cx:pt idx="5902">70000</cx:pt>
          <cx:pt idx="5903">60000</cx:pt>
          <cx:pt idx="5904">310000</cx:pt>
          <cx:pt idx="5905">460000</cx:pt>
          <cx:pt idx="5906">150000</cx:pt>
          <cx:pt idx="5907">280000</cx:pt>
          <cx:pt idx="5908">210000</cx:pt>
          <cx:pt idx="5909">60000</cx:pt>
          <cx:pt idx="5910">80000</cx:pt>
          <cx:pt idx="5911">190000</cx:pt>
          <cx:pt idx="5912">150000</cx:pt>
          <cx:pt idx="5913">90000</cx:pt>
          <cx:pt idx="5914">60000</cx:pt>
          <cx:pt idx="5915">130000</cx:pt>
          <cx:pt idx="5916">180000</cx:pt>
          <cx:pt idx="5917">50000</cx:pt>
          <cx:pt idx="5918">110000</cx:pt>
          <cx:pt idx="5919">140000</cx:pt>
          <cx:pt idx="5920">110000</cx:pt>
          <cx:pt idx="5921">160000</cx:pt>
          <cx:pt idx="5922">550000</cx:pt>
          <cx:pt idx="5923">70000</cx:pt>
          <cx:pt idx="5924">60000</cx:pt>
          <cx:pt idx="5925">270000</cx:pt>
          <cx:pt idx="5926">60000</cx:pt>
          <cx:pt idx="5927">50000</cx:pt>
          <cx:pt idx="5928">70000</cx:pt>
          <cx:pt idx="5929">60000</cx:pt>
          <cx:pt idx="5930">380000</cx:pt>
          <cx:pt idx="5931">60000</cx:pt>
          <cx:pt idx="5932">190000</cx:pt>
          <cx:pt idx="5933">80000</cx:pt>
          <cx:pt idx="5934">70000</cx:pt>
          <cx:pt idx="5935">220000</cx:pt>
          <cx:pt idx="5936">220000</cx:pt>
          <cx:pt idx="5937">120000</cx:pt>
          <cx:pt idx="5938">170000</cx:pt>
          <cx:pt idx="5939">400000</cx:pt>
          <cx:pt idx="5940">770000</cx:pt>
          <cx:pt idx="5941">120000</cx:pt>
          <cx:pt idx="5942">120000</cx:pt>
          <cx:pt idx="5943">100000</cx:pt>
          <cx:pt idx="5944">90000</cx:pt>
          <cx:pt idx="5945">30000</cx:pt>
          <cx:pt idx="5946">20000</cx:pt>
          <cx:pt idx="5947">100000</cx:pt>
          <cx:pt idx="5948">340000</cx:pt>
          <cx:pt idx="5949">120000</cx:pt>
          <cx:pt idx="5950">50000</cx:pt>
          <cx:pt idx="5951">220000</cx:pt>
          <cx:pt idx="5952">130000</cx:pt>
          <cx:pt idx="5953">160000</cx:pt>
          <cx:pt idx="5954">250000</cx:pt>
          <cx:pt idx="5955">100000</cx:pt>
          <cx:pt idx="5956">110000</cx:pt>
          <cx:pt idx="5957">80000</cx:pt>
          <cx:pt idx="5958">170000</cx:pt>
          <cx:pt idx="5959">180000</cx:pt>
          <cx:pt idx="5960">20000</cx:pt>
          <cx:pt idx="5961">60000</cx:pt>
          <cx:pt idx="5962">150000</cx:pt>
          <cx:pt idx="5963">130000</cx:pt>
          <cx:pt idx="5964">60000</cx:pt>
          <cx:pt idx="5965">180000</cx:pt>
          <cx:pt idx="5966">100000</cx:pt>
          <cx:pt idx="5967">100000</cx:pt>
          <cx:pt idx="5968">50000</cx:pt>
          <cx:pt idx="5969">30000</cx:pt>
          <cx:pt idx="5970">60000</cx:pt>
          <cx:pt idx="5971">80000</cx:pt>
          <cx:pt idx="5972">130000</cx:pt>
          <cx:pt idx="5973">360000</cx:pt>
          <cx:pt idx="5974">50000</cx:pt>
          <cx:pt idx="5975">200000</cx:pt>
          <cx:pt idx="5976">40000</cx:pt>
          <cx:pt idx="5977">50000</cx:pt>
          <cx:pt idx="5978">170000</cx:pt>
          <cx:pt idx="5979">310000</cx:pt>
          <cx:pt idx="5980">80000</cx:pt>
          <cx:pt idx="5981">170000</cx:pt>
          <cx:pt idx="5982">70000</cx:pt>
          <cx:pt idx="5983">90000</cx:pt>
          <cx:pt idx="5984">70000</cx:pt>
          <cx:pt idx="5985">90000</cx:pt>
          <cx:pt idx="5986">60000</cx:pt>
          <cx:pt idx="5987">40000</cx:pt>
          <cx:pt idx="5988">40000</cx:pt>
          <cx:pt idx="5989">60000</cx:pt>
          <cx:pt idx="5990">60000</cx:pt>
          <cx:pt idx="5991">160000</cx:pt>
          <cx:pt idx="5992">80000</cx:pt>
          <cx:pt idx="5993">120000</cx:pt>
          <cx:pt idx="5994">240000</cx:pt>
          <cx:pt idx="5995">70000</cx:pt>
          <cx:pt idx="5996">150000</cx:pt>
          <cx:pt idx="5997">90000</cx:pt>
          <cx:pt idx="5998">240000</cx:pt>
          <cx:pt idx="5999">360000</cx:pt>
          <cx:pt idx="6000">60000</cx:pt>
          <cx:pt idx="6001">60000</cx:pt>
          <cx:pt idx="6002">160000</cx:pt>
          <cx:pt idx="6003">160000</cx:pt>
          <cx:pt idx="6004">60000</cx:pt>
          <cx:pt idx="6005">40000</cx:pt>
          <cx:pt idx="6006">50000</cx:pt>
          <cx:pt idx="6007">120000</cx:pt>
          <cx:pt idx="6008">80000</cx:pt>
          <cx:pt idx="6009">150000</cx:pt>
          <cx:pt idx="6010">70000</cx:pt>
          <cx:pt idx="6011">200000</cx:pt>
          <cx:pt idx="6012">90000</cx:pt>
          <cx:pt idx="6013">120000</cx:pt>
          <cx:pt idx="6014">60000</cx:pt>
          <cx:pt idx="6015">80000</cx:pt>
          <cx:pt idx="6016">70000</cx:pt>
          <cx:pt idx="6017">50000</cx:pt>
          <cx:pt idx="6018">170000</cx:pt>
          <cx:pt idx="6019">700000</cx:pt>
          <cx:pt idx="6020">40000</cx:pt>
          <cx:pt idx="6021">80000</cx:pt>
          <cx:pt idx="6022">20000</cx:pt>
          <cx:pt idx="6023">120000</cx:pt>
          <cx:pt idx="6024">60000</cx:pt>
          <cx:pt idx="6025">10000</cx:pt>
          <cx:pt idx="6026">240000</cx:pt>
          <cx:pt idx="6027">100000</cx:pt>
          <cx:pt idx="6028">90000</cx:pt>
          <cx:pt idx="6029">70000</cx:pt>
          <cx:pt idx="6030">70000</cx:pt>
          <cx:pt idx="6031">60000</cx:pt>
          <cx:pt idx="6032">50000</cx:pt>
          <cx:pt idx="6033">150000</cx:pt>
          <cx:pt idx="6034">260000</cx:pt>
          <cx:pt idx="6035">830000</cx:pt>
          <cx:pt idx="6036">40000</cx:pt>
          <cx:pt idx="6037">150000</cx:pt>
          <cx:pt idx="6038">150000</cx:pt>
          <cx:pt idx="6039">160000</cx:pt>
          <cx:pt idx="6040">80000</cx:pt>
          <cx:pt idx="6041">60000</cx:pt>
          <cx:pt idx="6042">60000</cx:pt>
          <cx:pt idx="6043">10000</cx:pt>
          <cx:pt idx="6044">50000</cx:pt>
          <cx:pt idx="6045">60000</cx:pt>
          <cx:pt idx="6046">80000</cx:pt>
          <cx:pt idx="6047">200000</cx:pt>
          <cx:pt idx="6048">70000</cx:pt>
          <cx:pt idx="6049">350000</cx:pt>
          <cx:pt idx="6050">130000</cx:pt>
          <cx:pt idx="6051">260000</cx:pt>
          <cx:pt idx="6052">20000</cx:pt>
          <cx:pt idx="6053">240000</cx:pt>
          <cx:pt idx="6054">200000</cx:pt>
          <cx:pt idx="6055">60000</cx:pt>
          <cx:pt idx="6056">360000</cx:pt>
          <cx:pt idx="6057">70000</cx:pt>
          <cx:pt idx="6058">120000</cx:pt>
          <cx:pt idx="6059">130000</cx:pt>
          <cx:pt idx="6060">70000</cx:pt>
          <cx:pt idx="6061">60000</cx:pt>
          <cx:pt idx="6062">220000</cx:pt>
          <cx:pt idx="6063">210000</cx:pt>
          <cx:pt idx="6064">20000</cx:pt>
          <cx:pt idx="6065">150000</cx:pt>
          <cx:pt idx="6066">70000</cx:pt>
          <cx:pt idx="6067">60000</cx:pt>
          <cx:pt idx="6068">50000</cx:pt>
          <cx:pt idx="6069">170000</cx:pt>
          <cx:pt idx="6070">40000</cx:pt>
          <cx:pt idx="6071">290000</cx:pt>
          <cx:pt idx="6072">70000</cx:pt>
          <cx:pt idx="6073">320000</cx:pt>
          <cx:pt idx="6074">70000</cx:pt>
          <cx:pt idx="6075">60000</cx:pt>
          <cx:pt idx="6076">70000</cx:pt>
          <cx:pt idx="6077">90000</cx:pt>
          <cx:pt idx="6078">50000</cx:pt>
          <cx:pt idx="6079">60000</cx:pt>
          <cx:pt idx="6080">80000</cx:pt>
          <cx:pt idx="6081">320000</cx:pt>
          <cx:pt idx="6082">90000</cx:pt>
          <cx:pt idx="6083">180000</cx:pt>
          <cx:pt idx="6084">200000</cx:pt>
          <cx:pt idx="6085">100000</cx:pt>
          <cx:pt idx="6086">60000</cx:pt>
          <cx:pt idx="6087">90000</cx:pt>
          <cx:pt idx="6088">160000</cx:pt>
          <cx:pt idx="6089">170000</cx:pt>
          <cx:pt idx="6090">300000</cx:pt>
          <cx:pt idx="6091">40000</cx:pt>
          <cx:pt idx="6092">70000</cx:pt>
          <cx:pt idx="6093">180000</cx:pt>
          <cx:pt idx="6094">70000</cx:pt>
          <cx:pt idx="6095">180000</cx:pt>
          <cx:pt idx="6096">320000</cx:pt>
          <cx:pt idx="6097">110000</cx:pt>
          <cx:pt idx="6098">440000</cx:pt>
          <cx:pt idx="6099">150000</cx:pt>
          <cx:pt idx="6100">250000</cx:pt>
          <cx:pt idx="6101">30000</cx:pt>
          <cx:pt idx="6102">70000</cx:pt>
          <cx:pt idx="6103">260000</cx:pt>
          <cx:pt idx="6104">30000</cx:pt>
          <cx:pt idx="6105">140000</cx:pt>
          <cx:pt idx="6106">70000</cx:pt>
          <cx:pt idx="6107">510000</cx:pt>
          <cx:pt idx="6108">100000</cx:pt>
          <cx:pt idx="6109">40000</cx:pt>
          <cx:pt idx="6110">90000</cx:pt>
          <cx:pt idx="6111">70000</cx:pt>
          <cx:pt idx="6112">80000</cx:pt>
          <cx:pt idx="6113">270000</cx:pt>
          <cx:pt idx="6114">240000</cx:pt>
          <cx:pt idx="6115">160000</cx:pt>
          <cx:pt idx="6116">80000</cx:pt>
          <cx:pt idx="6117">40000</cx:pt>
          <cx:pt idx="6118">130000</cx:pt>
          <cx:pt idx="6119">440000</cx:pt>
          <cx:pt idx="6120">60000</cx:pt>
          <cx:pt idx="6121">60000</cx:pt>
          <cx:pt idx="6122">80000</cx:pt>
          <cx:pt idx="6123">190000</cx:pt>
          <cx:pt idx="6124">140000</cx:pt>
          <cx:pt idx="6125">140000</cx:pt>
          <cx:pt idx="6126">150000</cx:pt>
          <cx:pt idx="6127">150000</cx:pt>
          <cx:pt idx="6128">140000</cx:pt>
          <cx:pt idx="6129">130000</cx:pt>
          <cx:pt idx="6130">170000</cx:pt>
          <cx:pt idx="6131">70000</cx:pt>
          <cx:pt idx="6132">50000</cx:pt>
          <cx:pt idx="6133">260000</cx:pt>
          <cx:pt idx="6134">90000</cx:pt>
          <cx:pt idx="6135">120000</cx:pt>
          <cx:pt idx="6136">170000</cx:pt>
          <cx:pt idx="6137">70000</cx:pt>
          <cx:pt idx="6138">30000</cx:pt>
          <cx:pt idx="6139">410000</cx:pt>
          <cx:pt idx="6140">380000</cx:pt>
          <cx:pt idx="6141">70000</cx:pt>
          <cx:pt idx="6142">80000</cx:pt>
          <cx:pt idx="6143">60000</cx:pt>
          <cx:pt idx="6144">50000</cx:pt>
          <cx:pt idx="6145">60000</cx:pt>
          <cx:pt idx="6146">70000</cx:pt>
          <cx:pt idx="6147">180000</cx:pt>
          <cx:pt idx="6148">110000</cx:pt>
          <cx:pt idx="6149">330000</cx:pt>
          <cx:pt idx="6150">50000</cx:pt>
          <cx:pt idx="6151">50000</cx:pt>
          <cx:pt idx="6152">260000</cx:pt>
          <cx:pt idx="6153">110000</cx:pt>
          <cx:pt idx="6154">220000</cx:pt>
          <cx:pt idx="6155">120000</cx:pt>
          <cx:pt idx="6156">30000</cx:pt>
          <cx:pt idx="6157">130000</cx:pt>
          <cx:pt idx="6158">120000</cx:pt>
          <cx:pt idx="6159">60000</cx:pt>
          <cx:pt idx="6160">70000</cx:pt>
          <cx:pt idx="6161">40000</cx:pt>
          <cx:pt idx="6162">120000</cx:pt>
          <cx:pt idx="6163">70000</cx:pt>
          <cx:pt idx="6164">110000</cx:pt>
          <cx:pt idx="6165">30000</cx:pt>
          <cx:pt idx="6166">150000</cx:pt>
          <cx:pt idx="6167">130000</cx:pt>
          <cx:pt idx="6168">220000</cx:pt>
          <cx:pt idx="6169">50000</cx:pt>
          <cx:pt idx="6170">90000</cx:pt>
          <cx:pt idx="6171">60000</cx:pt>
          <cx:pt idx="6172">100000</cx:pt>
          <cx:pt idx="6173">70000</cx:pt>
          <cx:pt idx="6174">110000</cx:pt>
          <cx:pt idx="6175">60000</cx:pt>
          <cx:pt idx="6176">220000</cx:pt>
          <cx:pt idx="6177">100000</cx:pt>
          <cx:pt idx="6178">120000</cx:pt>
          <cx:pt idx="6179">120000</cx:pt>
          <cx:pt idx="6180">70000</cx:pt>
          <cx:pt idx="6181">260000</cx:pt>
          <cx:pt idx="6182">150000</cx:pt>
          <cx:pt idx="6183">110000</cx:pt>
          <cx:pt idx="6184">170000</cx:pt>
          <cx:pt idx="6185">350000</cx:pt>
          <cx:pt idx="6186">110000</cx:pt>
          <cx:pt idx="6187">200000</cx:pt>
          <cx:pt idx="6188">40000</cx:pt>
          <cx:pt idx="6189">80000</cx:pt>
          <cx:pt idx="6190">200000</cx:pt>
          <cx:pt idx="6191">100000</cx:pt>
          <cx:pt idx="6192">150000</cx:pt>
          <cx:pt idx="6193">80000</cx:pt>
          <cx:pt idx="6194">50000</cx:pt>
          <cx:pt idx="6195">120000</cx:pt>
          <cx:pt idx="6196">60000</cx:pt>
          <cx:pt idx="6197">180000</cx:pt>
          <cx:pt idx="6198">70000</cx:pt>
          <cx:pt idx="6199">70000</cx:pt>
          <cx:pt idx="6200">60000</cx:pt>
          <cx:pt idx="6201">110000</cx:pt>
          <cx:pt idx="6202">110000</cx:pt>
          <cx:pt idx="6203">60000</cx:pt>
          <cx:pt idx="6204">50000</cx:pt>
          <cx:pt idx="6205">130000</cx:pt>
          <cx:pt idx="6206">140000</cx:pt>
          <cx:pt idx="6207">80000</cx:pt>
          <cx:pt idx="6208">100000</cx:pt>
          <cx:pt idx="6209">100000</cx:pt>
          <cx:pt idx="6210">90000</cx:pt>
          <cx:pt idx="6211">370000</cx:pt>
          <cx:pt idx="6212">60000</cx:pt>
          <cx:pt idx="6213">70000</cx:pt>
          <cx:pt idx="6214">70000</cx:pt>
          <cx:pt idx="6215">30000</cx:pt>
          <cx:pt idx="6216">130000</cx:pt>
          <cx:pt idx="6217">70000</cx:pt>
          <cx:pt idx="6218">130000</cx:pt>
          <cx:pt idx="6219">40000</cx:pt>
          <cx:pt idx="6220">150000</cx:pt>
          <cx:pt idx="6221">70000</cx:pt>
          <cx:pt idx="6222">190000</cx:pt>
          <cx:pt idx="6223">160000</cx:pt>
          <cx:pt idx="6224">110000</cx:pt>
          <cx:pt idx="6225">70000</cx:pt>
          <cx:pt idx="6226">160000</cx:pt>
          <cx:pt idx="6227">80000</cx:pt>
          <cx:pt idx="6228">220000</cx:pt>
          <cx:pt idx="6229">430000</cx:pt>
          <cx:pt idx="6230">80000</cx:pt>
          <cx:pt idx="6231">130000</cx:pt>
          <cx:pt idx="6232">80000</cx:pt>
          <cx:pt idx="6233">100000</cx:pt>
          <cx:pt idx="6234">80000</cx:pt>
          <cx:pt idx="6235">90000</cx:pt>
          <cx:pt idx="6236">70000</cx:pt>
          <cx:pt idx="6237">20000</cx:pt>
          <cx:pt idx="6238">40000</cx:pt>
          <cx:pt idx="6239">120000</cx:pt>
          <cx:pt idx="6240">180000</cx:pt>
          <cx:pt idx="6241">40000</cx:pt>
          <cx:pt idx="6242">140000</cx:pt>
          <cx:pt idx="6243">50000</cx:pt>
          <cx:pt idx="6244">20000</cx:pt>
          <cx:pt idx="6245">70000</cx:pt>
          <cx:pt idx="6246">100000</cx:pt>
          <cx:pt idx="6247">40000</cx:pt>
          <cx:pt idx="6248">60000</cx:pt>
          <cx:pt idx="6249">200000</cx:pt>
          <cx:pt idx="6250">390000</cx:pt>
          <cx:pt idx="6251">110000</cx:pt>
          <cx:pt idx="6252">200000</cx:pt>
          <cx:pt idx="6253">20000</cx:pt>
          <cx:pt idx="6254">570000</cx:pt>
          <cx:pt idx="6255">230000</cx:pt>
          <cx:pt idx="6256">290000</cx:pt>
          <cx:pt idx="6257">120000</cx:pt>
          <cx:pt idx="6258">100000</cx:pt>
          <cx:pt idx="6259">140000</cx:pt>
          <cx:pt idx="6260">90000</cx:pt>
          <cx:pt idx="6261">60000</cx:pt>
          <cx:pt idx="6262">60000</cx:pt>
          <cx:pt idx="6263">60000</cx:pt>
          <cx:pt idx="6264">60000</cx:pt>
          <cx:pt idx="6265">340000</cx:pt>
          <cx:pt idx="6266">120000</cx:pt>
          <cx:pt idx="6267">20000</cx:pt>
          <cx:pt idx="6268">100000</cx:pt>
          <cx:pt idx="6269">290000</cx:pt>
          <cx:pt idx="6270">160000</cx:pt>
          <cx:pt idx="6271">60000</cx:pt>
          <cx:pt idx="6272">320000</cx:pt>
          <cx:pt idx="6273">190000</cx:pt>
          <cx:pt idx="6274">140000</cx:pt>
          <cx:pt idx="6275">70000</cx:pt>
          <cx:pt idx="6276">230000</cx:pt>
          <cx:pt idx="6277">40000</cx:pt>
          <cx:pt idx="6278">140000</cx:pt>
          <cx:pt idx="6279">70000</cx:pt>
          <cx:pt idx="6280">60000</cx:pt>
          <cx:pt idx="6281">80000</cx:pt>
          <cx:pt idx="6282">80000</cx:pt>
          <cx:pt idx="6283">60000</cx:pt>
          <cx:pt idx="6284">260000</cx:pt>
          <cx:pt idx="6285">60000</cx:pt>
          <cx:pt idx="6286">100000</cx:pt>
          <cx:pt idx="6287">90000</cx:pt>
          <cx:pt idx="6288">180000</cx:pt>
          <cx:pt idx="6289">330000</cx:pt>
          <cx:pt idx="6290">160000</cx:pt>
          <cx:pt idx="6291">10000</cx:pt>
          <cx:pt idx="6292">240000</cx:pt>
          <cx:pt idx="6293">450000</cx:pt>
          <cx:pt idx="6294">20000</cx:pt>
          <cx:pt idx="6295">490000</cx:pt>
          <cx:pt idx="6296">50000</cx:pt>
          <cx:pt idx="6297">210000</cx:pt>
          <cx:pt idx="6298">320000</cx:pt>
          <cx:pt idx="6299">190000</cx:pt>
          <cx:pt idx="6300">10000</cx:pt>
          <cx:pt idx="6301">150000</cx:pt>
          <cx:pt idx="6302">80000</cx:pt>
          <cx:pt idx="6303">120000</cx:pt>
          <cx:pt idx="6304">130000</cx:pt>
          <cx:pt idx="6305">90000</cx:pt>
          <cx:pt idx="6306">150000</cx:pt>
          <cx:pt idx="6307">50000</cx:pt>
          <cx:pt idx="6308">90000</cx:pt>
          <cx:pt idx="6309">40000</cx:pt>
          <cx:pt idx="6310">80000</cx:pt>
          <cx:pt idx="6311">350000</cx:pt>
          <cx:pt idx="6312">140000</cx:pt>
          <cx:pt idx="6313">140000</cx:pt>
          <cx:pt idx="6314">150000</cx:pt>
          <cx:pt idx="6315">150000</cx:pt>
          <cx:pt idx="6316">210000</cx:pt>
          <cx:pt idx="6317">80000</cx:pt>
          <cx:pt idx="6318">270000</cx:pt>
          <cx:pt idx="6319">190000</cx:pt>
          <cx:pt idx="6320">90000</cx:pt>
          <cx:pt idx="6321">70000</cx:pt>
          <cx:pt idx="6322">230000</cx:pt>
          <cx:pt idx="6323">150000</cx:pt>
          <cx:pt idx="6324">100000</cx:pt>
          <cx:pt idx="6325">140000</cx:pt>
          <cx:pt idx="6326">70000</cx:pt>
          <cx:pt idx="6327">270000</cx:pt>
          <cx:pt idx="6328">170000</cx:pt>
          <cx:pt idx="6329">60000</cx:pt>
          <cx:pt idx="6330">40000</cx:pt>
          <cx:pt idx="6331">140000</cx:pt>
          <cx:pt idx="6332">40000</cx:pt>
          <cx:pt idx="6333">60000</cx:pt>
          <cx:pt idx="6334">80000</cx:pt>
          <cx:pt idx="6335">40000</cx:pt>
          <cx:pt idx="6336">90000</cx:pt>
          <cx:pt idx="6337">260000</cx:pt>
          <cx:pt idx="6338">50000</cx:pt>
          <cx:pt idx="6339">80000</cx:pt>
          <cx:pt idx="6340">110000</cx:pt>
          <cx:pt idx="6341">110000</cx:pt>
          <cx:pt idx="6342">90000</cx:pt>
          <cx:pt idx="6343">430000</cx:pt>
          <cx:pt idx="6344">40000</cx:pt>
          <cx:pt idx="6345">60000</cx:pt>
          <cx:pt idx="6346">30000</cx:pt>
          <cx:pt idx="6347">170000</cx:pt>
          <cx:pt idx="6348">410000</cx:pt>
          <cx:pt idx="6349">50000</cx:pt>
          <cx:pt idx="6350">50000</cx:pt>
          <cx:pt idx="6351">100000</cx:pt>
          <cx:pt idx="6352">530000</cx:pt>
          <cx:pt idx="6353">70000</cx:pt>
          <cx:pt idx="6354">70000</cx:pt>
          <cx:pt idx="6355">100000</cx:pt>
          <cx:pt idx="6356">50000</cx:pt>
          <cx:pt idx="6357">140000</cx:pt>
          <cx:pt idx="6358">80000</cx:pt>
          <cx:pt idx="6359">140000</cx:pt>
          <cx:pt idx="6360">80000</cx:pt>
          <cx:pt idx="6361">120000</cx:pt>
          <cx:pt idx="6362">100000</cx:pt>
          <cx:pt idx="6363">110000</cx:pt>
          <cx:pt idx="6364">70000</cx:pt>
          <cx:pt idx="6365">70000</cx:pt>
          <cx:pt idx="6366">60000</cx:pt>
          <cx:pt idx="6367">120000</cx:pt>
          <cx:pt idx="6368">70000</cx:pt>
          <cx:pt idx="6369">90000</cx:pt>
          <cx:pt idx="6370">120000</cx:pt>
          <cx:pt idx="6371">60000</cx:pt>
          <cx:pt idx="6372">180000</cx:pt>
          <cx:pt idx="6373">370000</cx:pt>
          <cx:pt idx="6374">100000</cx:pt>
          <cx:pt idx="6375">290000</cx:pt>
          <cx:pt idx="6376">10000</cx:pt>
          <cx:pt idx="6377">130000</cx:pt>
          <cx:pt idx="6378">190000</cx:pt>
          <cx:pt idx="6379">100000</cx:pt>
          <cx:pt idx="6380">190000</cx:pt>
          <cx:pt idx="6381">80000</cx:pt>
          <cx:pt idx="6382">90000</cx:pt>
          <cx:pt idx="6383">60000</cx:pt>
          <cx:pt idx="6384">60000</cx:pt>
          <cx:pt idx="6385">300000</cx:pt>
          <cx:pt idx="6386">210000</cx:pt>
          <cx:pt idx="6387">600000</cx:pt>
          <cx:pt idx="6388">140000</cx:pt>
          <cx:pt idx="6389">60000</cx:pt>
          <cx:pt idx="6390">60000</cx:pt>
          <cx:pt idx="6391">30000</cx:pt>
          <cx:pt idx="6392">110000</cx:pt>
          <cx:pt idx="6393">290000</cx:pt>
          <cx:pt idx="6394">70000</cx:pt>
          <cx:pt idx="6395">250000</cx:pt>
          <cx:pt idx="6396">80000</cx:pt>
          <cx:pt idx="6397">50000</cx:pt>
          <cx:pt idx="6398">190000</cx:pt>
          <cx:pt idx="6399">100000</cx:pt>
          <cx:pt idx="6400">40000</cx:pt>
          <cx:pt idx="6401">120000</cx:pt>
          <cx:pt idx="6402">50000</cx:pt>
          <cx:pt idx="6403">230000</cx:pt>
          <cx:pt idx="6404">140000</cx:pt>
          <cx:pt idx="6405">80000</cx:pt>
          <cx:pt idx="6406">110000</cx:pt>
          <cx:pt idx="6407">210000</cx:pt>
          <cx:pt idx="6408">140000</cx:pt>
          <cx:pt idx="6409">130000</cx:pt>
          <cx:pt idx="6410">260000</cx:pt>
          <cx:pt idx="6411">70000</cx:pt>
          <cx:pt idx="6412">120000</cx:pt>
          <cx:pt idx="6413">140000</cx:pt>
          <cx:pt idx="6414">50000</cx:pt>
          <cx:pt idx="6415">20000</cx:pt>
          <cx:pt idx="6416">100000</cx:pt>
          <cx:pt idx="6417">100000</cx:pt>
          <cx:pt idx="6418">170000</cx:pt>
          <cx:pt idx="6419">90000</cx:pt>
          <cx:pt idx="6420">70000</cx:pt>
          <cx:pt idx="6421">50000</cx:pt>
          <cx:pt idx="6422">190000</cx:pt>
          <cx:pt idx="6423">100000</cx:pt>
          <cx:pt idx="6424">90000</cx:pt>
          <cx:pt idx="6425">70000</cx:pt>
          <cx:pt idx="6426">280000</cx:pt>
          <cx:pt idx="6427">50000</cx:pt>
          <cx:pt idx="6428">110000</cx:pt>
          <cx:pt idx="6429">150000</cx:pt>
          <cx:pt idx="6430">60000</cx:pt>
          <cx:pt idx="6431">230000</cx:pt>
          <cx:pt idx="6432">110000</cx:pt>
          <cx:pt idx="6433">180000</cx:pt>
          <cx:pt idx="6434">130000</cx:pt>
          <cx:pt idx="6435">250000</cx:pt>
          <cx:pt idx="6436">80000</cx:pt>
          <cx:pt idx="6437">390000</cx:pt>
          <cx:pt idx="6438">40000</cx:pt>
          <cx:pt idx="6439">480000</cx:pt>
          <cx:pt idx="6440">120000</cx:pt>
          <cx:pt idx="6441">110000</cx:pt>
          <cx:pt idx="6442">160000</cx:pt>
          <cx:pt idx="6443">80000</cx:pt>
          <cx:pt idx="6444">230000</cx:pt>
          <cx:pt idx="6445">160000</cx:pt>
          <cx:pt idx="6446">20000</cx:pt>
          <cx:pt idx="6447">160000</cx:pt>
          <cx:pt idx="6448">100000</cx:pt>
          <cx:pt idx="6449">230000</cx:pt>
          <cx:pt idx="6450">150000</cx:pt>
          <cx:pt idx="6451">280000</cx:pt>
          <cx:pt idx="6452">80000</cx:pt>
          <cx:pt idx="6453">130000</cx:pt>
          <cx:pt idx="6454">40000</cx:pt>
          <cx:pt idx="6455">50000</cx:pt>
          <cx:pt idx="6456">120000</cx:pt>
          <cx:pt idx="6457">120000</cx:pt>
          <cx:pt idx="6458">80000</cx:pt>
          <cx:pt idx="6459">120000</cx:pt>
          <cx:pt idx="6460">140000</cx:pt>
          <cx:pt idx="6461">80000</cx:pt>
          <cx:pt idx="6462">70000</cx:pt>
          <cx:pt idx="6463">70000</cx:pt>
          <cx:pt idx="6464">90000</cx:pt>
          <cx:pt idx="6465">110000</cx:pt>
          <cx:pt idx="6466">20000</cx:pt>
          <cx:pt idx="6467">80000</cx:pt>
          <cx:pt idx="6468">110000</cx:pt>
          <cx:pt idx="6469">450000</cx:pt>
          <cx:pt idx="6470">210000</cx:pt>
          <cx:pt idx="6471">60000</cx:pt>
          <cx:pt idx="6472">70000</cx:pt>
          <cx:pt idx="6473">50000</cx:pt>
          <cx:pt idx="6474">230000</cx:pt>
          <cx:pt idx="6475">80000</cx:pt>
          <cx:pt idx="6476">80000</cx:pt>
          <cx:pt idx="6477">70000</cx:pt>
          <cx:pt idx="6478">20000</cx:pt>
          <cx:pt idx="6479">80000</cx:pt>
          <cx:pt idx="6480">70000</cx:pt>
          <cx:pt idx="6481">230000</cx:pt>
          <cx:pt idx="6482">150000</cx:pt>
          <cx:pt idx="6483">60000</cx:pt>
          <cx:pt idx="6484">70000</cx:pt>
          <cx:pt idx="6485">30000</cx:pt>
          <cx:pt idx="6486">260000</cx:pt>
          <cx:pt idx="6487">90000</cx:pt>
          <cx:pt idx="6488">240000</cx:pt>
          <cx:pt idx="6489">120000</cx:pt>
          <cx:pt idx="6490">30000</cx:pt>
          <cx:pt idx="6491">80000</cx:pt>
          <cx:pt idx="6492">290000</cx:pt>
          <cx:pt idx="6493">70000</cx:pt>
          <cx:pt idx="6494">240000</cx:pt>
          <cx:pt idx="6495">90000</cx:pt>
          <cx:pt idx="6496">130000</cx:pt>
          <cx:pt idx="6497">80000</cx:pt>
          <cx:pt idx="6498">70000</cx:pt>
          <cx:pt idx="6499">80000</cx:pt>
          <cx:pt idx="6500">170000</cx:pt>
          <cx:pt idx="6501">60000</cx:pt>
          <cx:pt idx="6502">460000</cx:pt>
          <cx:pt idx="6503">50000</cx:pt>
          <cx:pt idx="6504">230000</cx:pt>
          <cx:pt idx="6505">80000</cx:pt>
          <cx:pt idx="6506">180000</cx:pt>
          <cx:pt idx="6507">80000</cx:pt>
          <cx:pt idx="6508">60000</cx:pt>
          <cx:pt idx="6509">100000</cx:pt>
          <cx:pt idx="6510">140000</cx:pt>
          <cx:pt idx="6511">60000</cx:pt>
          <cx:pt idx="6512">230000</cx:pt>
          <cx:pt idx="6513">120000</cx:pt>
          <cx:pt idx="6514">340000</cx:pt>
          <cx:pt idx="6515">80000</cx:pt>
          <cx:pt idx="6516">170000</cx:pt>
          <cx:pt idx="6517">60000</cx:pt>
          <cx:pt idx="6518">170000</cx:pt>
          <cx:pt idx="6519">90000</cx:pt>
          <cx:pt idx="6520">160000</cx:pt>
          <cx:pt idx="6521">140000</cx:pt>
          <cx:pt idx="6522">60000</cx:pt>
          <cx:pt idx="6523">50000</cx:pt>
          <cx:pt idx="6524">10000</cx:pt>
          <cx:pt idx="6525">70000</cx:pt>
          <cx:pt idx="6526">200000</cx:pt>
          <cx:pt idx="6527">60000</cx:pt>
          <cx:pt idx="6528">70000</cx:pt>
          <cx:pt idx="6529">70000</cx:pt>
          <cx:pt idx="6530">130000</cx:pt>
          <cx:pt idx="6531">70000</cx:pt>
          <cx:pt idx="6532">130000</cx:pt>
          <cx:pt idx="6533">30000</cx:pt>
          <cx:pt idx="6534">130000</cx:pt>
          <cx:pt idx="6535">110000</cx:pt>
          <cx:pt idx="6536">480000</cx:pt>
          <cx:pt idx="6537">120000</cx:pt>
          <cx:pt idx="6538">70000</cx:pt>
          <cx:pt idx="6539">10000</cx:pt>
          <cx:pt idx="6540">30000</cx:pt>
          <cx:pt idx="6541">200000</cx:pt>
          <cx:pt idx="6542">60000</cx:pt>
          <cx:pt idx="6543">150000</cx:pt>
          <cx:pt idx="6544">150000</cx:pt>
          <cx:pt idx="6545">90000</cx:pt>
          <cx:pt idx="6546">70000</cx:pt>
          <cx:pt idx="6547">130000</cx:pt>
          <cx:pt idx="6548">190000</cx:pt>
          <cx:pt idx="6549">180000</cx:pt>
          <cx:pt idx="6550">230000</cx:pt>
          <cx:pt idx="6551">90000</cx:pt>
          <cx:pt idx="6552">100000</cx:pt>
          <cx:pt idx="6553">160000</cx:pt>
          <cx:pt idx="6554">110000</cx:pt>
          <cx:pt idx="6555">60000</cx:pt>
          <cx:pt idx="6556">120000</cx:pt>
          <cx:pt idx="6557">70000</cx:pt>
          <cx:pt idx="6558">170000</cx:pt>
          <cx:pt idx="6559">50000</cx:pt>
          <cx:pt idx="6560">320000</cx:pt>
          <cx:pt idx="6561">70000</cx:pt>
          <cx:pt idx="6562">60000</cx:pt>
          <cx:pt idx="6563">120000</cx:pt>
          <cx:pt idx="6564">90000</cx:pt>
          <cx:pt idx="6565">60000</cx:pt>
          <cx:pt idx="6566">50000</cx:pt>
          <cx:pt idx="6567">110000</cx:pt>
          <cx:pt idx="6568">60000</cx:pt>
          <cx:pt idx="6569">160000</cx:pt>
          <cx:pt idx="6570">120000</cx:pt>
          <cx:pt idx="6571">120000</cx:pt>
          <cx:pt idx="6572">140000</cx:pt>
          <cx:pt idx="6573">60000</cx:pt>
          <cx:pt idx="6574">60000</cx:pt>
          <cx:pt idx="6575">100000</cx:pt>
          <cx:pt idx="6576">90000</cx:pt>
          <cx:pt idx="6577">80000</cx:pt>
          <cx:pt idx="6578">700000</cx:pt>
          <cx:pt idx="6579">110000</cx:pt>
          <cx:pt idx="6580">420000</cx:pt>
          <cx:pt idx="6581">60000</cx:pt>
          <cx:pt idx="6582">130000</cx:pt>
          <cx:pt idx="6583">20000</cx:pt>
          <cx:pt idx="6584">80000</cx:pt>
          <cx:pt idx="6585">50000</cx:pt>
          <cx:pt idx="6586">70000</cx:pt>
          <cx:pt idx="6587">120000</cx:pt>
          <cx:pt idx="6588">70000</cx:pt>
          <cx:pt idx="6589">70000</cx:pt>
          <cx:pt idx="6590">70000</cx:pt>
          <cx:pt idx="6591">80000</cx:pt>
          <cx:pt idx="6592">60000</cx:pt>
          <cx:pt idx="6593">80000</cx:pt>
          <cx:pt idx="6594">60000</cx:pt>
          <cx:pt idx="6595">120000</cx:pt>
          <cx:pt idx="6596">70000</cx:pt>
          <cx:pt idx="6597">160000</cx:pt>
          <cx:pt idx="6598">300000</cx:pt>
          <cx:pt idx="6599">50000</cx:pt>
          <cx:pt idx="6600">30000</cx:pt>
          <cx:pt idx="6601">70000</cx:pt>
          <cx:pt idx="6602">140000</cx:pt>
          <cx:pt idx="6603">100000</cx:pt>
          <cx:pt idx="6604">160000</cx:pt>
          <cx:pt idx="6605">260000</cx:pt>
          <cx:pt idx="6606">70000</cx:pt>
          <cx:pt idx="6607">550000</cx:pt>
          <cx:pt idx="6608">50000</cx:pt>
          <cx:pt idx="6609">20000</cx:pt>
          <cx:pt idx="6610">90000</cx:pt>
          <cx:pt idx="6611">190000</cx:pt>
          <cx:pt idx="6612">70000</cx:pt>
          <cx:pt idx="6613">450000</cx:pt>
          <cx:pt idx="6614">130000</cx:pt>
          <cx:pt idx="6615">80000</cx:pt>
          <cx:pt idx="6616">50000</cx:pt>
          <cx:pt idx="6617">80000</cx:pt>
          <cx:pt idx="6618">210000</cx:pt>
          <cx:pt idx="6619">90000</cx:pt>
          <cx:pt idx="6620">170000</cx:pt>
          <cx:pt idx="6621">30000</cx:pt>
          <cx:pt idx="6622">70000</cx:pt>
          <cx:pt idx="6623">90000</cx:pt>
          <cx:pt idx="6624">80000</cx:pt>
          <cx:pt idx="6625">420000</cx:pt>
          <cx:pt idx="6626">370000</cx:pt>
          <cx:pt idx="6627">150000</cx:pt>
          <cx:pt idx="6628">70000</cx:pt>
          <cx:pt idx="6629">220000</cx:pt>
          <cx:pt idx="6630">90000</cx:pt>
          <cx:pt idx="6631">50000</cx:pt>
          <cx:pt idx="6632">100000</cx:pt>
          <cx:pt idx="6633">150000</cx:pt>
          <cx:pt idx="6634">100000</cx:pt>
          <cx:pt idx="6635">100000</cx:pt>
          <cx:pt idx="6636">110000</cx:pt>
          <cx:pt idx="6637">190000</cx:pt>
          <cx:pt idx="6638">550000</cx:pt>
          <cx:pt idx="6639">30000</cx:pt>
          <cx:pt idx="6640">100000</cx:pt>
          <cx:pt idx="6641">110000</cx:pt>
          <cx:pt idx="6642">60000</cx:pt>
          <cx:pt idx="6643">30000</cx:pt>
          <cx:pt idx="6644">90000</cx:pt>
          <cx:pt idx="6645">170000</cx:pt>
          <cx:pt idx="6646">120000</cx:pt>
          <cx:pt idx="6647">40000</cx:pt>
          <cx:pt idx="6648">320000</cx:pt>
          <cx:pt idx="6649">60000</cx:pt>
          <cx:pt idx="6650">230000</cx:pt>
          <cx:pt idx="6651">40000</cx:pt>
          <cx:pt idx="6652">390000</cx:pt>
          <cx:pt idx="6653">120000</cx:pt>
          <cx:pt idx="6654">80000</cx:pt>
          <cx:pt idx="6655">220000</cx:pt>
          <cx:pt idx="6656">100000</cx:pt>
          <cx:pt idx="6657">440000</cx:pt>
          <cx:pt idx="6658">110000</cx:pt>
          <cx:pt idx="6659">30000</cx:pt>
          <cx:pt idx="6660">70000</cx:pt>
          <cx:pt idx="6661">70000</cx:pt>
          <cx:pt idx="6662">110000</cx:pt>
          <cx:pt idx="6663">60000</cx:pt>
          <cx:pt idx="6664">70000</cx:pt>
          <cx:pt idx="6665">120000</cx:pt>
          <cx:pt idx="6666">120000</cx:pt>
          <cx:pt idx="6667">170000</cx:pt>
          <cx:pt idx="6668">60000</cx:pt>
          <cx:pt idx="6669">150000</cx:pt>
          <cx:pt idx="6670">260000</cx:pt>
          <cx:pt idx="6671">60000</cx:pt>
          <cx:pt idx="6672">80000</cx:pt>
          <cx:pt idx="6673">140000</cx:pt>
          <cx:pt idx="6674">90000</cx:pt>
          <cx:pt idx="6675">70000</cx:pt>
          <cx:pt idx="6676">40000</cx:pt>
          <cx:pt idx="6677">370000</cx:pt>
          <cx:pt idx="6678">100000</cx:pt>
          <cx:pt idx="6679">110000</cx:pt>
          <cx:pt idx="6680">180000</cx:pt>
          <cx:pt idx="6681">480000</cx:pt>
          <cx:pt idx="6682">180000</cx:pt>
          <cx:pt idx="6683">310000</cx:pt>
          <cx:pt idx="6684">120000</cx:pt>
          <cx:pt idx="6685">140000</cx:pt>
          <cx:pt idx="6686">280000</cx:pt>
          <cx:pt idx="6687">170000</cx:pt>
          <cx:pt idx="6688">160000</cx:pt>
          <cx:pt idx="6689">80000</cx:pt>
          <cx:pt idx="6690">100000</cx:pt>
          <cx:pt idx="6691">90000</cx:pt>
          <cx:pt idx="6692">80000</cx:pt>
          <cx:pt idx="6693">220000</cx:pt>
          <cx:pt idx="6694">130000</cx:pt>
          <cx:pt idx="6695">240000</cx:pt>
          <cx:pt idx="6696">90000</cx:pt>
          <cx:pt idx="6697">40000</cx:pt>
          <cx:pt idx="6698">130000</cx:pt>
          <cx:pt idx="6699">70000</cx:pt>
          <cx:pt idx="6700">60000</cx:pt>
          <cx:pt idx="6701">110000</cx:pt>
          <cx:pt idx="6702">60000</cx:pt>
          <cx:pt idx="6703">70000</cx:pt>
          <cx:pt idx="6704">180000</cx:pt>
          <cx:pt idx="6705">70000</cx:pt>
          <cx:pt idx="6706">150000</cx:pt>
          <cx:pt idx="6707">70000</cx:pt>
          <cx:pt idx="6708">250000</cx:pt>
          <cx:pt idx="6709">30000</cx:pt>
          <cx:pt idx="6710">40000</cx:pt>
          <cx:pt idx="6711">60000</cx:pt>
          <cx:pt idx="6712">70000</cx:pt>
          <cx:pt idx="6713">80000</cx:pt>
          <cx:pt idx="6714">310000</cx:pt>
          <cx:pt idx="6715">70000</cx:pt>
          <cx:pt idx="6716">120000</cx:pt>
          <cx:pt idx="6717">270000</cx:pt>
          <cx:pt idx="6718">140000</cx:pt>
          <cx:pt idx="6719">190000</cx:pt>
          <cx:pt idx="6720">260000</cx:pt>
          <cx:pt idx="6721">210000</cx:pt>
          <cx:pt idx="6722">130000</cx:pt>
          <cx:pt idx="6723">80000</cx:pt>
          <cx:pt idx="6724">220000</cx:pt>
          <cx:pt idx="6725">70000</cx:pt>
          <cx:pt idx="6726">210000</cx:pt>
          <cx:pt idx="6727">190000</cx:pt>
          <cx:pt idx="6728">180000</cx:pt>
          <cx:pt idx="6729">50000</cx:pt>
          <cx:pt idx="6730">80000</cx:pt>
          <cx:pt idx="6731">30000</cx:pt>
          <cx:pt idx="6732">270000</cx:pt>
          <cx:pt idx="6733">370000</cx:pt>
          <cx:pt idx="6734">420000</cx:pt>
          <cx:pt idx="6735">90000</cx:pt>
          <cx:pt idx="6736">160000</cx:pt>
          <cx:pt idx="6737">220000</cx:pt>
          <cx:pt idx="6738">140000</cx:pt>
          <cx:pt idx="6739">140000</cx:pt>
          <cx:pt idx="6740">180000</cx:pt>
          <cx:pt idx="6741">100000</cx:pt>
          <cx:pt idx="6742">80000</cx:pt>
          <cx:pt idx="6743">180000</cx:pt>
          <cx:pt idx="6744">180000</cx:pt>
          <cx:pt idx="6745">270000</cx:pt>
          <cx:pt idx="6746">40000</cx:pt>
          <cx:pt idx="6747">30000</cx:pt>
          <cx:pt idx="6748">240000</cx:pt>
          <cx:pt idx="6749">60000</cx:pt>
          <cx:pt idx="6750">170000</cx:pt>
          <cx:pt idx="6751">190000</cx:pt>
          <cx:pt idx="6752">50000</cx:pt>
          <cx:pt idx="6753">690000</cx:pt>
          <cx:pt idx="6754">70000</cx:pt>
          <cx:pt idx="6755">160000</cx:pt>
          <cx:pt idx="6756">180000</cx:pt>
          <cx:pt idx="6757">320000</cx:pt>
          <cx:pt idx="6758">150000</cx:pt>
          <cx:pt idx="6759">100000</cx:pt>
          <cx:pt idx="6760">460000</cx:pt>
          <cx:pt idx="6761">290000</cx:pt>
          <cx:pt idx="6762">170000</cx:pt>
          <cx:pt idx="6763">100000</cx:pt>
          <cx:pt idx="6764">180000</cx:pt>
          <cx:pt idx="6765">180000</cx:pt>
          <cx:pt idx="6766">40000</cx:pt>
          <cx:pt idx="6767">60000</cx:pt>
          <cx:pt idx="6768">60000</cx:pt>
          <cx:pt idx="6769">120000</cx:pt>
          <cx:pt idx="6770">230000</cx:pt>
          <cx:pt idx="6771">110000</cx:pt>
          <cx:pt idx="6772">420000</cx:pt>
          <cx:pt idx="6773">250000</cx:pt>
          <cx:pt idx="6774">60000</cx:pt>
          <cx:pt idx="6775">120000</cx:pt>
          <cx:pt idx="6776">50000</cx:pt>
          <cx:pt idx="6777">230000</cx:pt>
          <cx:pt idx="6778">200000</cx:pt>
          <cx:pt idx="6779">220000</cx:pt>
          <cx:pt idx="6780">130000</cx:pt>
          <cx:pt idx="6781">70000</cx:pt>
          <cx:pt idx="6782">70000</cx:pt>
          <cx:pt idx="6783">40000</cx:pt>
          <cx:pt idx="6784">120000</cx:pt>
          <cx:pt idx="6785">70000</cx:pt>
          <cx:pt idx="6786">230000</cx:pt>
          <cx:pt idx="6787">30000</cx:pt>
          <cx:pt idx="6788">210000</cx:pt>
          <cx:pt idx="6789">20000</cx:pt>
          <cx:pt idx="6790">60000</cx:pt>
          <cx:pt idx="6791">70000</cx:pt>
          <cx:pt idx="6792">110000</cx:pt>
          <cx:pt idx="6793">180000</cx:pt>
          <cx:pt idx="6794">120000</cx:pt>
          <cx:pt idx="6795">270000</cx:pt>
          <cx:pt idx="6796">210000</cx:pt>
          <cx:pt idx="6797">60000</cx:pt>
          <cx:pt idx="6798">60000</cx:pt>
          <cx:pt idx="6799">190000</cx:pt>
          <cx:pt idx="6800">120000</cx:pt>
          <cx:pt idx="6801">80000</cx:pt>
          <cx:pt idx="6802">280000</cx:pt>
          <cx:pt idx="6803">100000</cx:pt>
          <cx:pt idx="6804">270000</cx:pt>
          <cx:pt idx="6805">80000</cx:pt>
          <cx:pt idx="6806">150000</cx:pt>
          <cx:pt idx="6807">60000</cx:pt>
          <cx:pt idx="6808">140000</cx:pt>
          <cx:pt idx="6809">50000</cx:pt>
          <cx:pt idx="6810">70000</cx:pt>
          <cx:pt idx="6811">430000</cx:pt>
          <cx:pt idx="6812">120000</cx:pt>
          <cx:pt idx="6813">70000</cx:pt>
          <cx:pt idx="6814">70000</cx:pt>
          <cx:pt idx="6815">130000</cx:pt>
          <cx:pt idx="6816">160000</cx:pt>
          <cx:pt idx="6817">200000</cx:pt>
          <cx:pt idx="6818">110000</cx:pt>
          <cx:pt idx="6819">20000</cx:pt>
          <cx:pt idx="6820">30000</cx:pt>
          <cx:pt idx="6821">350000</cx:pt>
          <cx:pt idx="6822">80000</cx:pt>
          <cx:pt idx="6823">20000</cx:pt>
          <cx:pt idx="6824">40000</cx:pt>
          <cx:pt idx="6825">50000</cx:pt>
          <cx:pt idx="6826">210000</cx:pt>
          <cx:pt idx="6827">310000</cx:pt>
          <cx:pt idx="6828">70000</cx:pt>
          <cx:pt idx="6829">90000</cx:pt>
          <cx:pt idx="6830">140000</cx:pt>
          <cx:pt idx="6831">20000</cx:pt>
          <cx:pt idx="6832">200000</cx:pt>
          <cx:pt idx="6833">100000</cx:pt>
          <cx:pt idx="6834">80000</cx:pt>
          <cx:pt idx="6835">60000</cx:pt>
          <cx:pt idx="6836">230000</cx:pt>
          <cx:pt idx="6837">70000</cx:pt>
          <cx:pt idx="6838">60000</cx:pt>
          <cx:pt idx="6839">90000</cx:pt>
          <cx:pt idx="6840">570000</cx:pt>
          <cx:pt idx="6841">70000</cx:pt>
          <cx:pt idx="6842">210000</cx:pt>
          <cx:pt idx="6843">90000</cx:pt>
          <cx:pt idx="6844">130000</cx:pt>
          <cx:pt idx="6845">90000</cx:pt>
          <cx:pt idx="6846">60000</cx:pt>
          <cx:pt idx="6847">150000</cx:pt>
          <cx:pt idx="6848">180000</cx:pt>
          <cx:pt idx="6849">110000</cx:pt>
          <cx:pt idx="6850">80000</cx:pt>
          <cx:pt idx="6851">40000</cx:pt>
          <cx:pt idx="6852">250000</cx:pt>
          <cx:pt idx="6853">70000</cx:pt>
          <cx:pt idx="6854">200000</cx:pt>
          <cx:pt idx="6855">90000</cx:pt>
          <cx:pt idx="6856">60000</cx:pt>
          <cx:pt idx="6857">70000</cx:pt>
          <cx:pt idx="6858">210000</cx:pt>
          <cx:pt idx="6859">740000</cx:pt>
          <cx:pt idx="6860">60000</cx:pt>
          <cx:pt idx="6861">110000</cx:pt>
          <cx:pt idx="6862">190000</cx:pt>
          <cx:pt idx="6863">160000</cx:pt>
          <cx:pt idx="6864">20000</cx:pt>
          <cx:pt idx="6865">60000</cx:pt>
          <cx:pt idx="6866">350000</cx:pt>
          <cx:pt idx="6867">110000</cx:pt>
          <cx:pt idx="6868">20000</cx:pt>
          <cx:pt idx="6869">100000</cx:pt>
          <cx:pt idx="6870">150000</cx:pt>
          <cx:pt idx="6871">60000</cx:pt>
          <cx:pt idx="6872">220000</cx:pt>
          <cx:pt idx="6873">110000</cx:pt>
          <cx:pt idx="6874">60000</cx:pt>
          <cx:pt idx="6875">250000</cx:pt>
          <cx:pt idx="6876">140000</cx:pt>
          <cx:pt idx="6877">80000</cx:pt>
          <cx:pt idx="6878">230000</cx:pt>
          <cx:pt idx="6879">110000</cx:pt>
          <cx:pt idx="6880">310000</cx:pt>
          <cx:pt idx="6881">440000</cx:pt>
          <cx:pt idx="6882">220000</cx:pt>
          <cx:pt idx="6883">50000</cx:pt>
          <cx:pt idx="6884">430000</cx:pt>
          <cx:pt idx="6885">80000</cx:pt>
          <cx:pt idx="6886">60000</cx:pt>
          <cx:pt idx="6887">70000</cx:pt>
          <cx:pt idx="6888">350000</cx:pt>
          <cx:pt idx="6889">70000</cx:pt>
          <cx:pt idx="6890">50000</cx:pt>
          <cx:pt idx="6891">300000</cx:pt>
          <cx:pt idx="6892">230000</cx:pt>
          <cx:pt idx="6893">130000</cx:pt>
          <cx:pt idx="6894">160000</cx:pt>
          <cx:pt idx="6895">10000</cx:pt>
          <cx:pt idx="6896">170000</cx:pt>
          <cx:pt idx="6897">60000</cx:pt>
          <cx:pt idx="6898">300000</cx:pt>
          <cx:pt idx="6899">120000</cx:pt>
          <cx:pt idx="6900">750000</cx:pt>
          <cx:pt idx="6901">160000</cx:pt>
          <cx:pt idx="6902">120000</cx:pt>
          <cx:pt idx="6903">40000</cx:pt>
          <cx:pt idx="6904">90000</cx:pt>
          <cx:pt idx="6905">120000</cx:pt>
          <cx:pt idx="6906">120000</cx:pt>
          <cx:pt idx="6907">70000</cx:pt>
          <cx:pt idx="6908">80000</cx:pt>
          <cx:pt idx="6909">130000</cx:pt>
          <cx:pt idx="6910">140000</cx:pt>
          <cx:pt idx="6911">60000</cx:pt>
          <cx:pt idx="6912">30000</cx:pt>
          <cx:pt idx="6913">120000</cx:pt>
          <cx:pt idx="6914">70000</cx:pt>
          <cx:pt idx="6915">150000</cx:pt>
          <cx:pt idx="6916">420000</cx:pt>
          <cx:pt idx="6917">190000</cx:pt>
          <cx:pt idx="6918">100000</cx:pt>
          <cx:pt idx="6919">70000</cx:pt>
          <cx:pt idx="6920">510000</cx:pt>
          <cx:pt idx="6921">190000</cx:pt>
          <cx:pt idx="6922">20000</cx:pt>
          <cx:pt idx="6923">100000</cx:pt>
          <cx:pt idx="6924">100000</cx:pt>
          <cx:pt idx="6925">110000</cx:pt>
          <cx:pt idx="6926">190000</cx:pt>
          <cx:pt idx="6927">80000</cx:pt>
          <cx:pt idx="6928">90000</cx:pt>
          <cx:pt idx="6929">70000</cx:pt>
          <cx:pt idx="6930">60000</cx:pt>
          <cx:pt idx="6931">90000</cx:pt>
          <cx:pt idx="6932">60000</cx:pt>
          <cx:pt idx="6933">30000</cx:pt>
          <cx:pt idx="6934">350000</cx:pt>
          <cx:pt idx="6935">190000</cx:pt>
          <cx:pt idx="6936">40000</cx:pt>
          <cx:pt idx="6937">110000</cx:pt>
          <cx:pt idx="6938">220000</cx:pt>
          <cx:pt idx="6939">60000</cx:pt>
          <cx:pt idx="6940">110000</cx:pt>
          <cx:pt idx="6941">70000</cx:pt>
          <cx:pt idx="6942">80000</cx:pt>
          <cx:pt idx="6943">80000</cx:pt>
          <cx:pt idx="6944">100000</cx:pt>
          <cx:pt idx="6945">50000</cx:pt>
          <cx:pt idx="6946">100000</cx:pt>
          <cx:pt idx="6947">60000</cx:pt>
          <cx:pt idx="6948">200000</cx:pt>
          <cx:pt idx="6949">200000</cx:pt>
          <cx:pt idx="6950">120000</cx:pt>
          <cx:pt idx="6951">80000</cx:pt>
          <cx:pt idx="6952">270000</cx:pt>
          <cx:pt idx="6953">160000</cx:pt>
          <cx:pt idx="6954">150000</cx:pt>
          <cx:pt idx="6955">220000</cx:pt>
          <cx:pt idx="6956">250000</cx:pt>
          <cx:pt idx="6957">280000</cx:pt>
          <cx:pt idx="6958">50000</cx:pt>
          <cx:pt idx="6959">210000</cx:pt>
          <cx:pt idx="6960">130000</cx:pt>
          <cx:pt idx="6961">120000</cx:pt>
          <cx:pt idx="6962">110000</cx:pt>
          <cx:pt idx="6963">70000</cx:pt>
          <cx:pt idx="6964">180000</cx:pt>
          <cx:pt idx="6965">240000</cx:pt>
          <cx:pt idx="6966">50000</cx:pt>
          <cx:pt idx="6967">250000</cx:pt>
          <cx:pt idx="6968">80000</cx:pt>
          <cx:pt idx="6969">60000</cx:pt>
          <cx:pt idx="6970">60000</cx:pt>
          <cx:pt idx="6971">150000</cx:pt>
          <cx:pt idx="6972">270000</cx:pt>
          <cx:pt idx="6973">320000</cx:pt>
          <cx:pt idx="6974">40000</cx:pt>
          <cx:pt idx="6975">110000</cx:pt>
          <cx:pt idx="6976">120000</cx:pt>
          <cx:pt idx="6977">120000</cx:pt>
          <cx:pt idx="6978">270000</cx:pt>
          <cx:pt idx="6979">80000</cx:pt>
          <cx:pt idx="6980">210000</cx:pt>
          <cx:pt idx="6981">60000</cx:pt>
          <cx:pt idx="6982">580000</cx:pt>
          <cx:pt idx="6983">40000</cx:pt>
          <cx:pt idx="6984">10000</cx:pt>
          <cx:pt idx="6985">150000</cx:pt>
          <cx:pt idx="6986">190000</cx:pt>
          <cx:pt idx="6987">70000</cx:pt>
          <cx:pt idx="6988">160000</cx:pt>
          <cx:pt idx="6989">60000</cx:pt>
          <cx:pt idx="6990">90000</cx:pt>
          <cx:pt idx="6991">60000</cx:pt>
          <cx:pt idx="6992">30000</cx:pt>
          <cx:pt idx="6993">170000</cx:pt>
          <cx:pt idx="6994">60000</cx:pt>
          <cx:pt idx="6995">30000</cx:pt>
          <cx:pt idx="6996">80000</cx:pt>
          <cx:pt idx="6997">190000</cx:pt>
          <cx:pt idx="6998">90000</cx:pt>
          <cx:pt idx="6999">120000</cx:pt>
          <cx:pt idx="7000">150000</cx:pt>
          <cx:pt idx="7001">100000</cx:pt>
          <cx:pt idx="7002">420000</cx:pt>
          <cx:pt idx="7003">90000</cx:pt>
          <cx:pt idx="7004">70000</cx:pt>
          <cx:pt idx="7005">220000</cx:pt>
          <cx:pt idx="7006">20000</cx:pt>
          <cx:pt idx="7007">20000</cx:pt>
          <cx:pt idx="7008">190000</cx:pt>
          <cx:pt idx="7009">80000</cx:pt>
          <cx:pt idx="7010">100000</cx:pt>
          <cx:pt idx="7011">70000</cx:pt>
          <cx:pt idx="7012">80000</cx:pt>
          <cx:pt idx="7013">270000</cx:pt>
          <cx:pt idx="7014">190000</cx:pt>
          <cx:pt idx="7015">120000</cx:pt>
          <cx:pt idx="7016">120000</cx:pt>
          <cx:pt idx="7017">220000</cx:pt>
          <cx:pt idx="7018">200000</cx:pt>
          <cx:pt idx="7019">80000</cx:pt>
          <cx:pt idx="7020">70000</cx:pt>
          <cx:pt idx="7021">110000</cx:pt>
          <cx:pt idx="7022">170000</cx:pt>
          <cx:pt idx="7023">50000</cx:pt>
          <cx:pt idx="7024">240000</cx:pt>
          <cx:pt idx="7025">70000</cx:pt>
          <cx:pt idx="7026">180000</cx:pt>
          <cx:pt idx="7027">70000</cx:pt>
          <cx:pt idx="7028">160000</cx:pt>
          <cx:pt idx="7029">130000</cx:pt>
          <cx:pt idx="7030">140000</cx:pt>
          <cx:pt idx="7031">120000</cx:pt>
          <cx:pt idx="7032">60000</cx:pt>
          <cx:pt idx="7033">150000</cx:pt>
          <cx:pt idx="7034">350000</cx:pt>
          <cx:pt idx="7035">80000</cx:pt>
          <cx:pt idx="7036">60000</cx:pt>
          <cx:pt idx="7037">340000</cx:pt>
          <cx:pt idx="7038">40000</cx:pt>
          <cx:pt idx="7039">290000</cx:pt>
          <cx:pt idx="7040">40000</cx:pt>
          <cx:pt idx="7041">60000</cx:pt>
          <cx:pt idx="7042">390000</cx:pt>
          <cx:pt idx="7043">120000</cx:pt>
          <cx:pt idx="7044">90000</cx:pt>
          <cx:pt idx="7045">230000</cx:pt>
          <cx:pt idx="7046">330000</cx:pt>
          <cx:pt idx="7047">360000</cx:pt>
          <cx:pt idx="7048">140000</cx:pt>
          <cx:pt idx="7049">100000</cx:pt>
          <cx:pt idx="7050">90000</cx:pt>
          <cx:pt idx="7051">60000</cx:pt>
          <cx:pt idx="7052">190000</cx:pt>
          <cx:pt idx="7053">220000</cx:pt>
          <cx:pt idx="7054">90000</cx:pt>
          <cx:pt idx="7055">120000</cx:pt>
          <cx:pt idx="7056">100000</cx:pt>
          <cx:pt idx="7057">210000</cx:pt>
          <cx:pt idx="7058">30000</cx:pt>
          <cx:pt idx="7059">150000</cx:pt>
          <cx:pt idx="7060">40000</cx:pt>
          <cx:pt idx="7061">310000</cx:pt>
          <cx:pt idx="7062">130000</cx:pt>
          <cx:pt idx="7063">130000</cx:pt>
          <cx:pt idx="7064">260000</cx:pt>
          <cx:pt idx="7065">80000</cx:pt>
          <cx:pt idx="7066">160000</cx:pt>
          <cx:pt idx="7067">230000</cx:pt>
          <cx:pt idx="7068">310000</cx:pt>
          <cx:pt idx="7069">10000</cx:pt>
          <cx:pt idx="7070">290000</cx:pt>
          <cx:pt idx="7071">120000</cx:pt>
          <cx:pt idx="7072">60000</cx:pt>
          <cx:pt idx="7073">60000</cx:pt>
          <cx:pt idx="7074">40000</cx:pt>
          <cx:pt idx="7075">100000</cx:pt>
          <cx:pt idx="7076">90000</cx:pt>
          <cx:pt idx="7077">240000</cx:pt>
          <cx:pt idx="7078">50000</cx:pt>
          <cx:pt idx="7079">80000</cx:pt>
          <cx:pt idx="7080">40000</cx:pt>
          <cx:pt idx="7081">240000</cx:pt>
          <cx:pt idx="7082">80000</cx:pt>
          <cx:pt idx="7083">500000</cx:pt>
          <cx:pt idx="7084">220000</cx:pt>
          <cx:pt idx="7085">240000</cx:pt>
          <cx:pt idx="7086">320000</cx:pt>
          <cx:pt idx="7087">140000</cx:pt>
          <cx:pt idx="7088">150000</cx:pt>
          <cx:pt idx="7089">80000</cx:pt>
          <cx:pt idx="7090">140000</cx:pt>
          <cx:pt idx="7091">160000</cx:pt>
          <cx:pt idx="7092">150000</cx:pt>
          <cx:pt idx="7093">280000</cx:pt>
          <cx:pt idx="7094">170000</cx:pt>
          <cx:pt idx="7095">70000</cx:pt>
          <cx:pt idx="7096">190000</cx:pt>
          <cx:pt idx="7097">60000</cx:pt>
          <cx:pt idx="7098">100000</cx:pt>
          <cx:pt idx="7099">120000</cx:pt>
          <cx:pt idx="7100">190000</cx:pt>
          <cx:pt idx="7101">360000</cx:pt>
          <cx:pt idx="7102">70000</cx:pt>
          <cx:pt idx="7103">30000</cx:pt>
          <cx:pt idx="7104">50000</cx:pt>
          <cx:pt idx="7105">100000</cx:pt>
          <cx:pt idx="7106">230000</cx:pt>
          <cx:pt idx="7107">110000</cx:pt>
          <cx:pt idx="7108">140000</cx:pt>
          <cx:pt idx="7109">70000</cx:pt>
          <cx:pt idx="7110">80000</cx:pt>
          <cx:pt idx="7111">50000</cx:pt>
          <cx:pt idx="7112">210000</cx:pt>
          <cx:pt idx="7113">60000</cx:pt>
          <cx:pt idx="7114">170000</cx:pt>
          <cx:pt idx="7115">160000</cx:pt>
          <cx:pt idx="7116">60000</cx:pt>
          <cx:pt idx="7117">130000</cx:pt>
          <cx:pt idx="7118">210000</cx:pt>
          <cx:pt idx="7119">260000</cx:pt>
          <cx:pt idx="7120">140000</cx:pt>
          <cx:pt idx="7121">50000</cx:pt>
          <cx:pt idx="7122">1010000</cx:pt>
          <cx:pt idx="7123">70000</cx:pt>
          <cx:pt idx="7124">50000</cx:pt>
          <cx:pt idx="7125">100000</cx:pt>
          <cx:pt idx="7126">100000</cx:pt>
          <cx:pt idx="7127">150000</cx:pt>
          <cx:pt idx="7128">70000</cx:pt>
          <cx:pt idx="7129">60000</cx:pt>
          <cx:pt idx="7130">220000</cx:pt>
          <cx:pt idx="7131">150000</cx:pt>
          <cx:pt idx="7132">150000</cx:pt>
          <cx:pt idx="7133">50000</cx:pt>
          <cx:pt idx="7134">130000</cx:pt>
          <cx:pt idx="7135">190000</cx:pt>
          <cx:pt idx="7136">170000</cx:pt>
          <cx:pt idx="7137">190000</cx:pt>
          <cx:pt idx="7138">90000</cx:pt>
          <cx:pt idx="7139">50000</cx:pt>
          <cx:pt idx="7140">200000</cx:pt>
          <cx:pt idx="7141">100000</cx:pt>
          <cx:pt idx="7142">160000</cx:pt>
          <cx:pt idx="7143">180000</cx:pt>
          <cx:pt idx="7144">160000</cx:pt>
          <cx:pt idx="7145">150000</cx:pt>
          <cx:pt idx="7146">60000</cx:pt>
          <cx:pt idx="7147">60000</cx:pt>
          <cx:pt idx="7148">150000</cx:pt>
          <cx:pt idx="7149">70000</cx:pt>
          <cx:pt idx="7150">170000</cx:pt>
          <cx:pt idx="7151">60000</cx:pt>
          <cx:pt idx="7152">90000</cx:pt>
          <cx:pt idx="7153">140000</cx:pt>
          <cx:pt idx="7154">390000</cx:pt>
          <cx:pt idx="7155">60000</cx:pt>
          <cx:pt idx="7156">30000</cx:pt>
          <cx:pt idx="7157">350000</cx:pt>
          <cx:pt idx="7158">160000</cx:pt>
          <cx:pt idx="7159">40000</cx:pt>
          <cx:pt idx="7160">90000</cx:pt>
          <cx:pt idx="7161">50000</cx:pt>
          <cx:pt idx="7162">160000</cx:pt>
          <cx:pt idx="7163">140000</cx:pt>
          <cx:pt idx="7164">190000</cx:pt>
          <cx:pt idx="7165">250000</cx:pt>
          <cx:pt idx="7166">160000</cx:pt>
          <cx:pt idx="7167">100000</cx:pt>
          <cx:pt idx="7168">80000</cx:pt>
          <cx:pt idx="7169">10000</cx:pt>
          <cx:pt idx="7170">160000</cx:pt>
          <cx:pt idx="7171">80000</cx:pt>
          <cx:pt idx="7172">30000</cx:pt>
          <cx:pt idx="7173">360000</cx:pt>
          <cx:pt idx="7174">80000</cx:pt>
          <cx:pt idx="7175">50000</cx:pt>
          <cx:pt idx="7176">150000</cx:pt>
          <cx:pt idx="7177">100000</cx:pt>
          <cx:pt idx="7178">220000</cx:pt>
          <cx:pt idx="7179">80000</cx:pt>
          <cx:pt idx="7180">190000</cx:pt>
          <cx:pt idx="7181">160000</cx:pt>
          <cx:pt idx="7182">140000</cx:pt>
          <cx:pt idx="7183">60000</cx:pt>
          <cx:pt idx="7184">30000</cx:pt>
          <cx:pt idx="7185">250000</cx:pt>
          <cx:pt idx="7186">510000</cx:pt>
          <cx:pt idx="7187">130000</cx:pt>
          <cx:pt idx="7188">60000</cx:pt>
          <cx:pt idx="7189">410000</cx:pt>
          <cx:pt idx="7190">100000</cx:pt>
          <cx:pt idx="7191">160000</cx:pt>
          <cx:pt idx="7192">580000</cx:pt>
          <cx:pt idx="7193">420000</cx:pt>
          <cx:pt idx="7194">70000</cx:pt>
          <cx:pt idx="7195">70000</cx:pt>
          <cx:pt idx="7196">300000</cx:pt>
          <cx:pt idx="7197">220000</cx:pt>
          <cx:pt idx="7198">110000</cx:pt>
          <cx:pt idx="7199">160000</cx:pt>
          <cx:pt idx="7200">60000</cx:pt>
          <cx:pt idx="7201">50000</cx:pt>
          <cx:pt idx="7202">180000</cx:pt>
          <cx:pt idx="7203">90000</cx:pt>
          <cx:pt idx="7204">200000</cx:pt>
          <cx:pt idx="7205">90000</cx:pt>
          <cx:pt idx="7206">120000</cx:pt>
          <cx:pt idx="7207">50000</cx:pt>
          <cx:pt idx="7208">150000</cx:pt>
          <cx:pt idx="7209">220000</cx:pt>
          <cx:pt idx="7210">30000</cx:pt>
          <cx:pt idx="7211">100000</cx:pt>
          <cx:pt idx="7212">90000</cx:pt>
          <cx:pt idx="7213">190000</cx:pt>
          <cx:pt idx="7214">190000</cx:pt>
          <cx:pt idx="7215">60000</cx:pt>
          <cx:pt idx="7216">70000</cx:pt>
          <cx:pt idx="7217">220000</cx:pt>
          <cx:pt idx="7218">410000</cx:pt>
          <cx:pt idx="7219">150000</cx:pt>
          <cx:pt idx="7220">60000</cx:pt>
          <cx:pt idx="7221">160000</cx:pt>
          <cx:pt idx="7222">50000</cx:pt>
          <cx:pt idx="7223">280000</cx:pt>
          <cx:pt idx="7224">110000</cx:pt>
          <cx:pt idx="7225">160000</cx:pt>
          <cx:pt idx="7226">70000</cx:pt>
          <cx:pt idx="7227">210000</cx:pt>
          <cx:pt idx="7228">310000</cx:pt>
          <cx:pt idx="7229">100000</cx:pt>
          <cx:pt idx="7230">150000</cx:pt>
          <cx:pt idx="7231">370000</cx:pt>
          <cx:pt idx="7232">370000</cx:pt>
          <cx:pt idx="7233">70000</cx:pt>
          <cx:pt idx="7234">220000</cx:pt>
          <cx:pt idx="7235">60000</cx:pt>
          <cx:pt idx="7236">150000</cx:pt>
          <cx:pt idx="7237">170000</cx:pt>
          <cx:pt idx="7238">60000</cx:pt>
          <cx:pt idx="7239">130000</cx:pt>
          <cx:pt idx="7240">80000</cx:pt>
          <cx:pt idx="7241">240000</cx:pt>
          <cx:pt idx="7242">60000</cx:pt>
          <cx:pt idx="7243">120000</cx:pt>
          <cx:pt idx="7244">120000</cx:pt>
          <cx:pt idx="7245">270000</cx:pt>
          <cx:pt idx="7246">60000</cx:pt>
          <cx:pt idx="7247">10000</cx:pt>
          <cx:pt idx="7248">140000</cx:pt>
          <cx:pt idx="7249">60000</cx:pt>
          <cx:pt idx="7250">260000</cx:pt>
          <cx:pt idx="7251">400000</cx:pt>
          <cx:pt idx="7252">290000</cx:pt>
          <cx:pt idx="7253">120000</cx:pt>
          <cx:pt idx="7254">350000</cx:pt>
          <cx:pt idx="7255">70000</cx:pt>
          <cx:pt idx="7256">20000</cx:pt>
          <cx:pt idx="7257">90000</cx:pt>
          <cx:pt idx="7258">300000</cx:pt>
          <cx:pt idx="7259">170000</cx:pt>
          <cx:pt idx="7260">200000</cx:pt>
          <cx:pt idx="7261">160000</cx:pt>
          <cx:pt idx="7262">80000</cx:pt>
          <cx:pt idx="7263">100000</cx:pt>
          <cx:pt idx="7264">310000</cx:pt>
          <cx:pt idx="7265">40000</cx:pt>
          <cx:pt idx="7266">130000</cx:pt>
          <cx:pt idx="7267">90000</cx:pt>
          <cx:pt idx="7268">90000</cx:pt>
          <cx:pt idx="7269">50000</cx:pt>
          <cx:pt idx="7270">430000</cx:pt>
          <cx:pt idx="7271">160000</cx:pt>
          <cx:pt idx="7272">410000</cx:pt>
          <cx:pt idx="7273">70000</cx:pt>
          <cx:pt idx="7274">130000</cx:pt>
          <cx:pt idx="7275">100000</cx:pt>
          <cx:pt idx="7276">590000</cx:pt>
          <cx:pt idx="7277">40000</cx:pt>
          <cx:pt idx="7278">100000</cx:pt>
          <cx:pt idx="7279">120000</cx:pt>
          <cx:pt idx="7280">140000</cx:pt>
          <cx:pt idx="7281">580000</cx:pt>
          <cx:pt idx="7282">80000</cx:pt>
          <cx:pt idx="7283">160000</cx:pt>
          <cx:pt idx="7284">80000</cx:pt>
          <cx:pt idx="7285">60000</cx:pt>
          <cx:pt idx="7286">160000</cx:pt>
          <cx:pt idx="7287">90000</cx:pt>
          <cx:pt idx="7288">170000</cx:pt>
          <cx:pt idx="7289">90000</cx:pt>
          <cx:pt idx="7290">60000</cx:pt>
          <cx:pt idx="7291">190000</cx:pt>
          <cx:pt idx="7292">200000</cx:pt>
          <cx:pt idx="7293">170000</cx:pt>
          <cx:pt idx="7294">190000</cx:pt>
          <cx:pt idx="7295">60000</cx:pt>
          <cx:pt idx="7296">110000</cx:pt>
          <cx:pt idx="7297">230000</cx:pt>
          <cx:pt idx="7298">70000</cx:pt>
          <cx:pt idx="7299">260000</cx:pt>
          <cx:pt idx="7300">70000</cx:pt>
          <cx:pt idx="7301">70000</cx:pt>
          <cx:pt idx="7302">300000</cx:pt>
          <cx:pt idx="7303">80000</cx:pt>
          <cx:pt idx="7304">220000</cx:pt>
          <cx:pt idx="7305">40000</cx:pt>
          <cx:pt idx="7306">60000</cx:pt>
          <cx:pt idx="7307">130000</cx:pt>
          <cx:pt idx="7308">110000</cx:pt>
          <cx:pt idx="7309">280000</cx:pt>
          <cx:pt idx="7310">280000</cx:pt>
          <cx:pt idx="7311">170000</cx:pt>
          <cx:pt idx="7312">540000</cx:pt>
          <cx:pt idx="7313">100000</cx:pt>
          <cx:pt idx="7314">80000</cx:pt>
          <cx:pt idx="7315">70000</cx:pt>
          <cx:pt idx="7316">30000</cx:pt>
          <cx:pt idx="7317">80000</cx:pt>
          <cx:pt idx="7318">110000</cx:pt>
          <cx:pt idx="7319">100000</cx:pt>
          <cx:pt idx="7320">160000</cx:pt>
          <cx:pt idx="7321">70000</cx:pt>
          <cx:pt idx="7322">90000</cx:pt>
          <cx:pt idx="7323">80000</cx:pt>
          <cx:pt idx="7324">290000</cx:pt>
          <cx:pt idx="7325">30000</cx:pt>
          <cx:pt idx="7326">120000</cx:pt>
          <cx:pt idx="7327">90000</cx:pt>
          <cx:pt idx="7328">70000</cx:pt>
          <cx:pt idx="7329">70000</cx:pt>
          <cx:pt idx="7330">90000</cx:pt>
          <cx:pt idx="7331">70000</cx:pt>
          <cx:pt idx="7332">90000</cx:pt>
          <cx:pt idx="7333">90000</cx:pt>
          <cx:pt idx="7334">120000</cx:pt>
          <cx:pt idx="7335">220000</cx:pt>
          <cx:pt idx="7336">240000</cx:pt>
          <cx:pt idx="7337">200000</cx:pt>
          <cx:pt idx="7338">340000</cx:pt>
          <cx:pt idx="7339">300000</cx:pt>
          <cx:pt idx="7340">80000</cx:pt>
          <cx:pt idx="7341">40000</cx:pt>
          <cx:pt idx="7342">110000</cx:pt>
          <cx:pt idx="7343">200000</cx:pt>
          <cx:pt idx="7344">140000</cx:pt>
          <cx:pt idx="7345">330000</cx:pt>
          <cx:pt idx="7346">90000</cx:pt>
          <cx:pt idx="7347">60000</cx:pt>
          <cx:pt idx="7348">60000</cx:pt>
          <cx:pt idx="7349">30000</cx:pt>
          <cx:pt idx="7350">40000</cx:pt>
          <cx:pt idx="7351">60000</cx:pt>
          <cx:pt idx="7352">50000</cx:pt>
          <cx:pt idx="7353">240000</cx:pt>
          <cx:pt idx="7354">90000</cx:pt>
          <cx:pt idx="7355">100000</cx:pt>
          <cx:pt idx="7356">60000</cx:pt>
          <cx:pt idx="7357">110000</cx:pt>
          <cx:pt idx="7358">100000</cx:pt>
          <cx:pt idx="7359">160000</cx:pt>
          <cx:pt idx="7360">140000</cx:pt>
          <cx:pt idx="7361">50000</cx:pt>
          <cx:pt idx="7362">120000</cx:pt>
          <cx:pt idx="7363">220000</cx:pt>
          <cx:pt idx="7364">110000</cx:pt>
          <cx:pt idx="7365">50000</cx:pt>
          <cx:pt idx="7366">70000</cx:pt>
          <cx:pt idx="7367">10000</cx:pt>
          <cx:pt idx="7368">50000</cx:pt>
          <cx:pt idx="7369">420000</cx:pt>
          <cx:pt idx="7370">90000</cx:pt>
          <cx:pt idx="7371">30000</cx:pt>
          <cx:pt idx="7372">260000</cx:pt>
          <cx:pt idx="7373">120000</cx:pt>
          <cx:pt idx="7374">110000</cx:pt>
          <cx:pt idx="7375">210000</cx:pt>
          <cx:pt idx="7376">50000</cx:pt>
          <cx:pt idx="7377">170000</cx:pt>
          <cx:pt idx="7378">190000</cx:pt>
          <cx:pt idx="7379">210000</cx:pt>
          <cx:pt idx="7380">60000</cx:pt>
          <cx:pt idx="7381">130000</cx:pt>
          <cx:pt idx="7382">40000</cx:pt>
          <cx:pt idx="7383">60000</cx:pt>
          <cx:pt idx="7384">270000</cx:pt>
          <cx:pt idx="7385">20000</cx:pt>
          <cx:pt idx="7386">130000</cx:pt>
          <cx:pt idx="7387">250000</cx:pt>
          <cx:pt idx="7388">90000</cx:pt>
          <cx:pt idx="7389">70000</cx:pt>
          <cx:pt idx="7390">500000</cx:pt>
          <cx:pt idx="7391">340000</cx:pt>
          <cx:pt idx="7392">80000</cx:pt>
          <cx:pt idx="7393">60000</cx:pt>
          <cx:pt idx="7394">260000</cx:pt>
          <cx:pt idx="7395">160000</cx:pt>
          <cx:pt idx="7396">110000</cx:pt>
          <cx:pt idx="7397">280000</cx:pt>
          <cx:pt idx="7398">60000</cx:pt>
          <cx:pt idx="7399">310000</cx:pt>
          <cx:pt idx="7400">280000</cx:pt>
          <cx:pt idx="7401">50000</cx:pt>
          <cx:pt idx="7402">190000</cx:pt>
          <cx:pt idx="7403">70000</cx:pt>
          <cx:pt idx="7404">250000</cx:pt>
          <cx:pt idx="7405">310000</cx:pt>
          <cx:pt idx="7406">280000</cx:pt>
          <cx:pt idx="7407">80000</cx:pt>
          <cx:pt idx="7408">120000</cx:pt>
          <cx:pt idx="7409">80000</cx:pt>
          <cx:pt idx="7410">200000</cx:pt>
          <cx:pt idx="7411">70000</cx:pt>
          <cx:pt idx="7412">120000</cx:pt>
          <cx:pt idx="7413">50000</cx:pt>
          <cx:pt idx="7414">140000</cx:pt>
          <cx:pt idx="7415">150000</cx:pt>
          <cx:pt idx="7416">90000</cx:pt>
          <cx:pt idx="7417">140000</cx:pt>
          <cx:pt idx="7418">70000</cx:pt>
          <cx:pt idx="7419">290000</cx:pt>
          <cx:pt idx="7420">80000</cx:pt>
          <cx:pt idx="7421">150000</cx:pt>
          <cx:pt idx="7422">60000</cx:pt>
          <cx:pt idx="7423">360000</cx:pt>
          <cx:pt idx="7424">50000</cx:pt>
          <cx:pt idx="7425">340000</cx:pt>
          <cx:pt idx="7426">230000</cx:pt>
          <cx:pt idx="7427">100000</cx:pt>
          <cx:pt idx="7428">230000</cx:pt>
          <cx:pt idx="7429">110000</cx:pt>
          <cx:pt idx="7430">240000</cx:pt>
          <cx:pt idx="7431">90000</cx:pt>
          <cx:pt idx="7432">70000</cx:pt>
          <cx:pt idx="7433">90000</cx:pt>
          <cx:pt idx="7434">180000</cx:pt>
          <cx:pt idx="7435">260000</cx:pt>
          <cx:pt idx="7436">150000</cx:pt>
          <cx:pt idx="7437">160000</cx:pt>
          <cx:pt idx="7438">120000</cx:pt>
          <cx:pt idx="7439">80000</cx:pt>
          <cx:pt idx="7440">240000</cx:pt>
          <cx:pt idx="7441">150000</cx:pt>
          <cx:pt idx="7442">180000</cx:pt>
          <cx:pt idx="7443">160000</cx:pt>
          <cx:pt idx="7444">60000</cx:pt>
          <cx:pt idx="7445">60000</cx:pt>
          <cx:pt idx="7446">280000</cx:pt>
          <cx:pt idx="7447">20000</cx:pt>
          <cx:pt idx="7448">160000</cx:pt>
          <cx:pt idx="7449">160000</cx:pt>
          <cx:pt idx="7450">40000</cx:pt>
          <cx:pt idx="7451">60000</cx:pt>
          <cx:pt idx="7452">90000</cx:pt>
          <cx:pt idx="7453">60000</cx:pt>
          <cx:pt idx="7454">330000</cx:pt>
          <cx:pt idx="7455">110000</cx:pt>
          <cx:pt idx="7456">140000</cx:pt>
          <cx:pt idx="7457">30000</cx:pt>
          <cx:pt idx="7458">410000</cx:pt>
          <cx:pt idx="7459">100000</cx:pt>
          <cx:pt idx="7460">70000</cx:pt>
          <cx:pt idx="7461">90000</cx:pt>
          <cx:pt idx="7462">160000</cx:pt>
          <cx:pt idx="7463">70000</cx:pt>
          <cx:pt idx="7464">180000</cx:pt>
          <cx:pt idx="7465">260000</cx:pt>
          <cx:pt idx="7466">160000</cx:pt>
          <cx:pt idx="7467">30000</cx:pt>
          <cx:pt idx="7468">160000</cx:pt>
          <cx:pt idx="7469">220000</cx:pt>
          <cx:pt idx="7470">150000</cx:pt>
          <cx:pt idx="7471">50000</cx:pt>
          <cx:pt idx="7472">350000</cx:pt>
          <cx:pt idx="7473">160000</cx:pt>
          <cx:pt idx="7474">150000</cx:pt>
          <cx:pt idx="7475">90000</cx:pt>
          <cx:pt idx="7476">160000</cx:pt>
          <cx:pt idx="7477">140000</cx:pt>
          <cx:pt idx="7478">90000</cx:pt>
          <cx:pt idx="7479">90000</cx:pt>
          <cx:pt idx="7480">210000</cx:pt>
          <cx:pt idx="7481">10000</cx:pt>
          <cx:pt idx="7482">360000</cx:pt>
          <cx:pt idx="7483">130000</cx:pt>
          <cx:pt idx="7484">220000</cx:pt>
          <cx:pt idx="7485">20000</cx:pt>
          <cx:pt idx="7486">110000</cx:pt>
          <cx:pt idx="7487">310000</cx:pt>
          <cx:pt idx="7488">60000</cx:pt>
          <cx:pt idx="7489">150000</cx:pt>
          <cx:pt idx="7490">40000</cx:pt>
          <cx:pt idx="7491">150000</cx:pt>
          <cx:pt idx="7492">70000</cx:pt>
          <cx:pt idx="7493">310000</cx:pt>
          <cx:pt idx="7494">80000</cx:pt>
          <cx:pt idx="7495">140000</cx:pt>
          <cx:pt idx="7496">400000</cx:pt>
          <cx:pt idx="7497">30000</cx:pt>
          <cx:pt idx="7498">60000</cx:pt>
          <cx:pt idx="7499">180000</cx:pt>
          <cx:pt idx="7500">80000</cx:pt>
          <cx:pt idx="7501">30000</cx:pt>
          <cx:pt idx="7502">210000</cx:pt>
          <cx:pt idx="7503">70000</cx:pt>
          <cx:pt idx="7504">110000</cx:pt>
          <cx:pt idx="7505">70000</cx:pt>
          <cx:pt idx="7506">80000</cx:pt>
          <cx:pt idx="7507">220000</cx:pt>
          <cx:pt idx="7508">110000</cx:pt>
          <cx:pt idx="7509">60000</cx:pt>
          <cx:pt idx="7510">80000</cx:pt>
          <cx:pt idx="7511">190000</cx:pt>
          <cx:pt idx="7512">190000</cx:pt>
          <cx:pt idx="7513">230000</cx:pt>
          <cx:pt idx="7514">100000</cx:pt>
          <cx:pt idx="7515">160000</cx:pt>
          <cx:pt idx="7516">320000</cx:pt>
          <cx:pt idx="7517">250000</cx:pt>
          <cx:pt idx="7518">80000</cx:pt>
          <cx:pt idx="7519">340000</cx:pt>
          <cx:pt idx="7520">80000</cx:pt>
          <cx:pt idx="7521">260000</cx:pt>
          <cx:pt idx="7522">210000</cx:pt>
          <cx:pt idx="7523">370000</cx:pt>
          <cx:pt idx="7524">150000</cx:pt>
          <cx:pt idx="7525">400000</cx:pt>
          <cx:pt idx="7526">130000</cx:pt>
          <cx:pt idx="7527">160000</cx:pt>
          <cx:pt idx="7528">10000</cx:pt>
          <cx:pt idx="7529">50000</cx:pt>
          <cx:pt idx="7530">30000</cx:pt>
          <cx:pt idx="7531">110000</cx:pt>
          <cx:pt idx="7532">290000</cx:pt>
          <cx:pt idx="7533">170000</cx:pt>
          <cx:pt idx="7534">50000</cx:pt>
          <cx:pt idx="7535">110000</cx:pt>
          <cx:pt idx="7536">130000</cx:pt>
          <cx:pt idx="7537">70000</cx:pt>
          <cx:pt idx="7538">60000</cx:pt>
          <cx:pt idx="7539">60000</cx:pt>
          <cx:pt idx="7540">130000</cx:pt>
          <cx:pt idx="7541">210000</cx:pt>
          <cx:pt idx="7542">310000</cx:pt>
          <cx:pt idx="7543">360000</cx:pt>
          <cx:pt idx="7544">90000</cx:pt>
          <cx:pt idx="7545">150000</cx:pt>
          <cx:pt idx="7546">160000</cx:pt>
          <cx:pt idx="7547">220000</cx:pt>
          <cx:pt idx="7548">530000</cx:pt>
          <cx:pt idx="7549">250000</cx:pt>
          <cx:pt idx="7550">340000</cx:pt>
          <cx:pt idx="7551">350000</cx:pt>
          <cx:pt idx="7552">240000</cx:pt>
          <cx:pt idx="7553">80000</cx:pt>
          <cx:pt idx="7554">90000</cx:pt>
          <cx:pt idx="7555">110000</cx:pt>
          <cx:pt idx="7556">290000</cx:pt>
          <cx:pt idx="7557">40000</cx:pt>
          <cx:pt idx="7558">280000</cx:pt>
          <cx:pt idx="7559">200000</cx:pt>
          <cx:pt idx="7560">350000</cx:pt>
          <cx:pt idx="7561">450000</cx:pt>
          <cx:pt idx="7562">100000</cx:pt>
          <cx:pt idx="7563">50000</cx:pt>
          <cx:pt idx="7564">20000</cx:pt>
          <cx:pt idx="7565">420000</cx:pt>
          <cx:pt idx="7566">170000</cx:pt>
          <cx:pt idx="7567">140000</cx:pt>
          <cx:pt idx="7568">190000</cx:pt>
          <cx:pt idx="7569">90000</cx:pt>
          <cx:pt idx="7570">170000</cx:pt>
          <cx:pt idx="7571">160000</cx:pt>
          <cx:pt idx="7572">170000</cx:pt>
          <cx:pt idx="7573">140000</cx:pt>
          <cx:pt idx="7574">170000</cx:pt>
          <cx:pt idx="7575">80000</cx:pt>
          <cx:pt idx="7576">50000</cx:pt>
          <cx:pt idx="7577">270000</cx:pt>
          <cx:pt idx="7578">100000</cx:pt>
          <cx:pt idx="7579">150000</cx:pt>
          <cx:pt idx="7580">120000</cx:pt>
          <cx:pt idx="7581">30000</cx:pt>
          <cx:pt idx="7582">150000</cx:pt>
          <cx:pt idx="7583">120000</cx:pt>
          <cx:pt idx="7584">100000</cx:pt>
          <cx:pt idx="7585">120000</cx:pt>
          <cx:pt idx="7586">60000</cx:pt>
          <cx:pt idx="7587">80000</cx:pt>
          <cx:pt idx="7588">70000</cx:pt>
          <cx:pt idx="7589">820000</cx:pt>
          <cx:pt idx="7590">30000</cx:pt>
          <cx:pt idx="7591">90000</cx:pt>
          <cx:pt idx="7592">270000</cx:pt>
          <cx:pt idx="7593">270000</cx:pt>
          <cx:pt idx="7594">140000</cx:pt>
          <cx:pt idx="7595">210000</cx:pt>
          <cx:pt idx="7596">100000</cx:pt>
          <cx:pt idx="7597">80000</cx:pt>
          <cx:pt idx="7598">40000</cx:pt>
          <cx:pt idx="7599">110000</cx:pt>
          <cx:pt idx="7600">90000</cx:pt>
          <cx:pt idx="7601">90000</cx:pt>
          <cx:pt idx="7602">120000</cx:pt>
          <cx:pt idx="7603">40000</cx:pt>
          <cx:pt idx="7604">110000</cx:pt>
          <cx:pt idx="7605">220000</cx:pt>
          <cx:pt idx="7606">120000</cx:pt>
          <cx:pt idx="7607">90000</cx:pt>
          <cx:pt idx="7608">90000</cx:pt>
          <cx:pt idx="7609">370000</cx:pt>
          <cx:pt idx="7610">410000</cx:pt>
          <cx:pt idx="7611">40000</cx:pt>
          <cx:pt idx="7612">70000</cx:pt>
          <cx:pt idx="7613">120000</cx:pt>
          <cx:pt idx="7614">860000</cx:pt>
          <cx:pt idx="7615">70000</cx:pt>
          <cx:pt idx="7616">220000</cx:pt>
          <cx:pt idx="7617">60000</cx:pt>
          <cx:pt idx="7618">100000</cx:pt>
          <cx:pt idx="7619">180000</cx:pt>
          <cx:pt idx="7620">80000</cx:pt>
          <cx:pt idx="7621">180000</cx:pt>
          <cx:pt idx="7622">50000</cx:pt>
          <cx:pt idx="7623">40000</cx:pt>
          <cx:pt idx="7624">270000</cx:pt>
          <cx:pt idx="7625">150000</cx:pt>
          <cx:pt idx="7626">60000</cx:pt>
          <cx:pt idx="7627">10000</cx:pt>
          <cx:pt idx="7628">50000</cx:pt>
          <cx:pt idx="7629">160000</cx:pt>
          <cx:pt idx="7630">220000</cx:pt>
          <cx:pt idx="7631">440000</cx:pt>
          <cx:pt idx="7632">50000</cx:pt>
          <cx:pt idx="7633">70000</cx:pt>
          <cx:pt idx="7634">140000</cx:pt>
          <cx:pt idx="7635">90000</cx:pt>
          <cx:pt idx="7636">130000</cx:pt>
          <cx:pt idx="7637">210000</cx:pt>
          <cx:pt idx="7638">120000</cx:pt>
          <cx:pt idx="7639">200000</cx:pt>
          <cx:pt idx="7640">90000</cx:pt>
          <cx:pt idx="7641">300000</cx:pt>
          <cx:pt idx="7642">70000</cx:pt>
          <cx:pt idx="7643">310000</cx:pt>
          <cx:pt idx="7644">70000</cx:pt>
          <cx:pt idx="7645">310000</cx:pt>
          <cx:pt idx="7646">470000</cx:pt>
          <cx:pt idx="7647">70000</cx:pt>
          <cx:pt idx="7648">140000</cx:pt>
          <cx:pt idx="7649">140000</cx:pt>
          <cx:pt idx="7650">100000</cx:pt>
          <cx:pt idx="7651">30000</cx:pt>
          <cx:pt idx="7652">200000</cx:pt>
          <cx:pt idx="7653">60000</cx:pt>
          <cx:pt idx="7654">10000</cx:pt>
          <cx:pt idx="7655">200000</cx:pt>
          <cx:pt idx="7656">20000</cx:pt>
          <cx:pt idx="7657">170000</cx:pt>
          <cx:pt idx="7658">60000</cx:pt>
          <cx:pt idx="7659">130000</cx:pt>
          <cx:pt idx="7660">120000</cx:pt>
          <cx:pt idx="7661">110000</cx:pt>
          <cx:pt idx="7662">100000</cx:pt>
          <cx:pt idx="7663">170000</cx:pt>
          <cx:pt idx="7664">60000</cx:pt>
          <cx:pt idx="7665">20000</cx:pt>
          <cx:pt idx="7666">180000</cx:pt>
          <cx:pt idx="7667">280000</cx:pt>
          <cx:pt idx="7668">40000</cx:pt>
          <cx:pt idx="7669">60000</cx:pt>
          <cx:pt idx="7670">100000</cx:pt>
          <cx:pt idx="7671">60000</cx:pt>
          <cx:pt idx="7672">100000</cx:pt>
          <cx:pt idx="7673">190000</cx:pt>
          <cx:pt idx="7674">80000</cx:pt>
          <cx:pt idx="7675">160000</cx:pt>
          <cx:pt idx="7676">80000</cx:pt>
          <cx:pt idx="7677">20000</cx:pt>
          <cx:pt idx="7678">220000</cx:pt>
          <cx:pt idx="7679">60000</cx:pt>
          <cx:pt idx="7680">170000</cx:pt>
          <cx:pt idx="7681">180000</cx:pt>
          <cx:pt idx="7682">40000</cx:pt>
          <cx:pt idx="7683">60000</cx:pt>
          <cx:pt idx="7684">50000</cx:pt>
          <cx:pt idx="7685">70000</cx:pt>
          <cx:pt idx="7686">40000</cx:pt>
          <cx:pt idx="7687">10000</cx:pt>
          <cx:pt idx="7688">70000</cx:pt>
          <cx:pt idx="7689">260000</cx:pt>
          <cx:pt idx="7690">60000</cx:pt>
          <cx:pt idx="7691">40000</cx:pt>
          <cx:pt idx="7692">60000</cx:pt>
          <cx:pt idx="7693">130000</cx:pt>
          <cx:pt idx="7694">80000</cx:pt>
          <cx:pt idx="7695">240000</cx:pt>
          <cx:pt idx="7696">90000</cx:pt>
          <cx:pt idx="7697">190000</cx:pt>
          <cx:pt idx="7698">70000</cx:pt>
          <cx:pt idx="7699">200000</cx:pt>
          <cx:pt idx="7700">120000</cx:pt>
          <cx:pt idx="7701">220000</cx:pt>
          <cx:pt idx="7702">40000</cx:pt>
          <cx:pt idx="7703">150000</cx:pt>
          <cx:pt idx="7704">110000</cx:pt>
          <cx:pt idx="7705">40000</cx:pt>
          <cx:pt idx="7706">60000</cx:pt>
          <cx:pt idx="7707">110000</cx:pt>
          <cx:pt idx="7708">300000</cx:pt>
          <cx:pt idx="7709">190000</cx:pt>
          <cx:pt idx="7710">50000</cx:pt>
          <cx:pt idx="7711">50000</cx:pt>
          <cx:pt idx="7712">170000</cx:pt>
          <cx:pt idx="7713">140000</cx:pt>
          <cx:pt idx="7714">100000</cx:pt>
          <cx:pt idx="7715">60000</cx:pt>
          <cx:pt idx="7716">20000</cx:pt>
          <cx:pt idx="7717">320000</cx:pt>
          <cx:pt idx="7718">60000</cx:pt>
          <cx:pt idx="7719">50000</cx:pt>
          <cx:pt idx="7720">60000</cx:pt>
          <cx:pt idx="7721">70000</cx:pt>
          <cx:pt idx="7722">130000</cx:pt>
          <cx:pt idx="7723">150000</cx:pt>
          <cx:pt idx="7724">60000</cx:pt>
          <cx:pt idx="7725">130000</cx:pt>
          <cx:pt idx="7726">130000</cx:pt>
          <cx:pt idx="7727">50000</cx:pt>
          <cx:pt idx="7728">240000</cx:pt>
          <cx:pt idx="7729">140000</cx:pt>
          <cx:pt idx="7730">250000</cx:pt>
          <cx:pt idx="7731">300000</cx:pt>
          <cx:pt idx="7732">60000</cx:pt>
          <cx:pt idx="7733">60000</cx:pt>
          <cx:pt idx="7734">160000</cx:pt>
          <cx:pt idx="7735">120000</cx:pt>
          <cx:pt idx="7736">70000</cx:pt>
          <cx:pt idx="7737">70000</cx:pt>
          <cx:pt idx="7738">150000</cx:pt>
          <cx:pt idx="7739">60000</cx:pt>
          <cx:pt idx="7740">60000</cx:pt>
          <cx:pt idx="7741">140000</cx:pt>
          <cx:pt idx="7742">50000</cx:pt>
          <cx:pt idx="7743">70000</cx:pt>
          <cx:pt idx="7744">50000</cx:pt>
          <cx:pt idx="7745">240000</cx:pt>
          <cx:pt idx="7746">100000</cx:pt>
          <cx:pt idx="7747">720000</cx:pt>
          <cx:pt idx="7748">290000</cx:pt>
          <cx:pt idx="7749">220000</cx:pt>
          <cx:pt idx="7750">70000</cx:pt>
          <cx:pt idx="7751">110000</cx:pt>
          <cx:pt idx="7752">390000</cx:pt>
          <cx:pt idx="7753">390000</cx:pt>
          <cx:pt idx="7754">140000</cx:pt>
          <cx:pt idx="7755">80000</cx:pt>
          <cx:pt idx="7756">110000</cx:pt>
          <cx:pt idx="7757">80000</cx:pt>
          <cx:pt idx="7758">100000</cx:pt>
          <cx:pt idx="7759">160000</cx:pt>
          <cx:pt idx="7760">190000</cx:pt>
          <cx:pt idx="7761">90000</cx:pt>
          <cx:pt idx="7762">410000</cx:pt>
          <cx:pt idx="7763">710000</cx:pt>
          <cx:pt idx="7764">110000</cx:pt>
          <cx:pt idx="7765">430000</cx:pt>
          <cx:pt idx="7766">60000</cx:pt>
          <cx:pt idx="7767">60000</cx:pt>
          <cx:pt idx="7768">450000</cx:pt>
          <cx:pt idx="7769">50000</cx:pt>
          <cx:pt idx="7770">220000</cx:pt>
          <cx:pt idx="7771">60000</cx:pt>
          <cx:pt idx="7772">170000</cx:pt>
          <cx:pt idx="7773">110000</cx:pt>
          <cx:pt idx="7774">270000</cx:pt>
          <cx:pt idx="7775">150000</cx:pt>
          <cx:pt idx="7776">40000</cx:pt>
          <cx:pt idx="7777">90000</cx:pt>
          <cx:pt idx="7778">230000</cx:pt>
          <cx:pt idx="7779">120000</cx:pt>
          <cx:pt idx="7780">130000</cx:pt>
          <cx:pt idx="7781">170000</cx:pt>
          <cx:pt idx="7782">60000</cx:pt>
          <cx:pt idx="7783">300000</cx:pt>
          <cx:pt idx="7784">300000</cx:pt>
          <cx:pt idx="7785">90000</cx:pt>
          <cx:pt idx="7786">220000</cx:pt>
          <cx:pt idx="7787">100000</cx:pt>
          <cx:pt idx="7788">100000</cx:pt>
          <cx:pt idx="7789">190000</cx:pt>
          <cx:pt idx="7790">90000</cx:pt>
          <cx:pt idx="7791">220000</cx:pt>
          <cx:pt idx="7792">160000</cx:pt>
          <cx:pt idx="7793">290000</cx:pt>
          <cx:pt idx="7794">210000</cx:pt>
          <cx:pt idx="7795">350000</cx:pt>
          <cx:pt idx="7796">200000</cx:pt>
          <cx:pt idx="7797">80000</cx:pt>
          <cx:pt idx="7798">220000</cx:pt>
          <cx:pt idx="7799">70000</cx:pt>
          <cx:pt idx="7800">120000</cx:pt>
          <cx:pt idx="7801">60000</cx:pt>
          <cx:pt idx="7802">90000</cx:pt>
          <cx:pt idx="7803">60000</cx:pt>
          <cx:pt idx="7804">70000</cx:pt>
          <cx:pt idx="7805">140000</cx:pt>
          <cx:pt idx="7806">90000</cx:pt>
          <cx:pt idx="7807">30000</cx:pt>
          <cx:pt idx="7808">60000</cx:pt>
          <cx:pt idx="7809">230000</cx:pt>
          <cx:pt idx="7810">230000</cx:pt>
          <cx:pt idx="7811">170000</cx:pt>
          <cx:pt idx="7812">70000</cx:pt>
          <cx:pt idx="7813">20000</cx:pt>
          <cx:pt idx="7814">190000</cx:pt>
          <cx:pt idx="7815">120000</cx:pt>
          <cx:pt idx="7816">120000</cx:pt>
          <cx:pt idx="7817">370000</cx:pt>
          <cx:pt idx="7818">120000</cx:pt>
          <cx:pt idx="7819">80000</cx:pt>
          <cx:pt idx="7820">110000</cx:pt>
          <cx:pt idx="7821">100000</cx:pt>
          <cx:pt idx="7822">130000</cx:pt>
          <cx:pt idx="7823">170000</cx:pt>
          <cx:pt idx="7824">60000</cx:pt>
          <cx:pt idx="7825">70000</cx:pt>
          <cx:pt idx="7826">150000</cx:pt>
          <cx:pt idx="7827">60000</cx:pt>
          <cx:pt idx="7828">60000</cx:pt>
          <cx:pt idx="7829">90000</cx:pt>
          <cx:pt idx="7830">50000</cx:pt>
          <cx:pt idx="7831">70000</cx:pt>
          <cx:pt idx="7832">200000</cx:pt>
          <cx:pt idx="7833">110000</cx:pt>
          <cx:pt idx="7834">30000</cx:pt>
          <cx:pt idx="7835">40000</cx:pt>
          <cx:pt idx="7836">150000</cx:pt>
          <cx:pt idx="7837">70000</cx:pt>
          <cx:pt idx="7838">60000</cx:pt>
          <cx:pt idx="7839">80000</cx:pt>
          <cx:pt idx="7840">50000</cx:pt>
          <cx:pt idx="7841">400000</cx:pt>
          <cx:pt idx="7842">50000</cx:pt>
          <cx:pt idx="7843">160000</cx:pt>
          <cx:pt idx="7844">10000</cx:pt>
          <cx:pt idx="7845">130000</cx:pt>
          <cx:pt idx="7846">140000</cx:pt>
          <cx:pt idx="7847">630000</cx:pt>
          <cx:pt idx="7848">120000</cx:pt>
          <cx:pt idx="7849">310000</cx:pt>
          <cx:pt idx="7850">60000</cx:pt>
          <cx:pt idx="7851">80000</cx:pt>
          <cx:pt idx="7852">80000</cx:pt>
          <cx:pt idx="7853">90000</cx:pt>
          <cx:pt idx="7854">50000</cx:pt>
          <cx:pt idx="7855">270000</cx:pt>
          <cx:pt idx="7856">60000</cx:pt>
          <cx:pt idx="7857">160000</cx:pt>
          <cx:pt idx="7858">110000</cx:pt>
          <cx:pt idx="7859">160000</cx:pt>
          <cx:pt idx="7860">60000</cx:pt>
          <cx:pt idx="7861">180000</cx:pt>
          <cx:pt idx="7862">210000</cx:pt>
          <cx:pt idx="7863">180000</cx:pt>
          <cx:pt idx="7864">110000</cx:pt>
          <cx:pt idx="7865">50000</cx:pt>
          <cx:pt idx="7866">600000</cx:pt>
          <cx:pt idx="7867">50000</cx:pt>
          <cx:pt idx="7868">60000</cx:pt>
          <cx:pt idx="7869">330000</cx:pt>
          <cx:pt idx="7870">70000</cx:pt>
          <cx:pt idx="7871">170000</cx:pt>
          <cx:pt idx="7872">380000</cx:pt>
          <cx:pt idx="7873">470000</cx:pt>
          <cx:pt idx="7874">120000</cx:pt>
          <cx:pt idx="7875">80000</cx:pt>
          <cx:pt idx="7876">70000</cx:pt>
          <cx:pt idx="7877">60000</cx:pt>
          <cx:pt idx="7878">190000</cx:pt>
          <cx:pt idx="7879">100000</cx:pt>
          <cx:pt idx="7880">520000</cx:pt>
          <cx:pt idx="7881">70000</cx:pt>
          <cx:pt idx="7882">50000</cx:pt>
          <cx:pt idx="7883">210000</cx:pt>
          <cx:pt idx="7884">80000</cx:pt>
          <cx:pt idx="7885">50000</cx:pt>
          <cx:pt idx="7886">80000</cx:pt>
          <cx:pt idx="7887">80000</cx:pt>
          <cx:pt idx="7888">70000</cx:pt>
          <cx:pt idx="7889">50000</cx:pt>
          <cx:pt idx="7890">120000</cx:pt>
          <cx:pt idx="7891">50000</cx:pt>
          <cx:pt idx="7892">270000</cx:pt>
          <cx:pt idx="7893">60000</cx:pt>
          <cx:pt idx="7894">10000</cx:pt>
          <cx:pt idx="7895">340000</cx:pt>
          <cx:pt idx="7896">210000</cx:pt>
          <cx:pt idx="7897">60000</cx:pt>
          <cx:pt idx="7898">210000</cx:pt>
          <cx:pt idx="7899">80000</cx:pt>
          <cx:pt idx="7900">80000</cx:pt>
          <cx:pt idx="7901">90000</cx:pt>
          <cx:pt idx="7902">310000</cx:pt>
          <cx:pt idx="7903">200000</cx:pt>
          <cx:pt idx="7904">440000</cx:pt>
          <cx:pt idx="7905">160000</cx:pt>
          <cx:pt idx="7906">60000</cx:pt>
          <cx:pt idx="7907">90000</cx:pt>
          <cx:pt idx="7908">170000</cx:pt>
          <cx:pt idx="7909">230000</cx:pt>
          <cx:pt idx="7910">180000</cx:pt>
          <cx:pt idx="7911">80000</cx:pt>
          <cx:pt idx="7912">170000</cx:pt>
          <cx:pt idx="7913">120000</cx:pt>
          <cx:pt idx="7914">120000</cx:pt>
          <cx:pt idx="7915">210000</cx:pt>
          <cx:pt idx="7916">70000</cx:pt>
          <cx:pt idx="7917">70000</cx:pt>
          <cx:pt idx="7918">50000</cx:pt>
          <cx:pt idx="7919">90000</cx:pt>
          <cx:pt idx="7920">250000</cx:pt>
          <cx:pt idx="7921">120000</cx:pt>
          <cx:pt idx="7922">50000</cx:pt>
          <cx:pt idx="7923">120000</cx:pt>
          <cx:pt idx="7924">110000</cx:pt>
          <cx:pt idx="7925">50000</cx:pt>
          <cx:pt idx="7926">350000</cx:pt>
          <cx:pt idx="7927">70000</cx:pt>
          <cx:pt idx="7928">70000</cx:pt>
          <cx:pt idx="7929">150000</cx:pt>
          <cx:pt idx="7930">60000</cx:pt>
          <cx:pt idx="7931">200000</cx:pt>
          <cx:pt idx="7932">240000</cx:pt>
          <cx:pt idx="7933">90000</cx:pt>
          <cx:pt idx="7934">140000</cx:pt>
          <cx:pt idx="7935">50000</cx:pt>
          <cx:pt idx="7936">150000</cx:pt>
          <cx:pt idx="7937">80000</cx:pt>
          <cx:pt idx="7938">50000</cx:pt>
          <cx:pt idx="7939">140000</cx:pt>
          <cx:pt idx="7940">70000</cx:pt>
          <cx:pt idx="7941">30000</cx:pt>
          <cx:pt idx="7942">70000</cx:pt>
          <cx:pt idx="7943">190000</cx:pt>
          <cx:pt idx="7944">60000</cx:pt>
          <cx:pt idx="7945">70000</cx:pt>
          <cx:pt idx="7946">70000</cx:pt>
          <cx:pt idx="7947">230000</cx:pt>
          <cx:pt idx="7948">180000</cx:pt>
          <cx:pt idx="7949">80000</cx:pt>
          <cx:pt idx="7950">70000</cx:pt>
          <cx:pt idx="7951">100000</cx:pt>
          <cx:pt idx="7952">60000</cx:pt>
          <cx:pt idx="7953">70000</cx:pt>
          <cx:pt idx="7954">90000</cx:pt>
          <cx:pt idx="7955">140000</cx:pt>
          <cx:pt idx="7956">100000</cx:pt>
          <cx:pt idx="7957">140000</cx:pt>
          <cx:pt idx="7958">250000</cx:pt>
          <cx:pt idx="7959">70000</cx:pt>
          <cx:pt idx="7960">80000</cx:pt>
          <cx:pt idx="7961">140000</cx:pt>
          <cx:pt idx="7962">60000</cx:pt>
          <cx:pt idx="7963">160000</cx:pt>
          <cx:pt idx="7964">290000</cx:pt>
          <cx:pt idx="7965">140000</cx:pt>
          <cx:pt idx="7966">60000</cx:pt>
          <cx:pt idx="7967">410000</cx:pt>
          <cx:pt idx="7968">90000</cx:pt>
          <cx:pt idx="7969">290000</cx:pt>
          <cx:pt idx="7970">220000</cx:pt>
          <cx:pt idx="7971">130000</cx:pt>
          <cx:pt idx="7972">210000</cx:pt>
          <cx:pt idx="7973">220000</cx:pt>
          <cx:pt idx="7974">120000</cx:pt>
          <cx:pt idx="7975">290000</cx:pt>
          <cx:pt idx="7976">70000</cx:pt>
          <cx:pt idx="7977">130000</cx:pt>
          <cx:pt idx="7978">200000</cx:pt>
          <cx:pt idx="7979">400000</cx:pt>
          <cx:pt idx="7980">180000</cx:pt>
          <cx:pt idx="7981">10000</cx:pt>
          <cx:pt idx="7982">420000</cx:pt>
          <cx:pt idx="7983">150000</cx:pt>
          <cx:pt idx="7984">150000</cx:pt>
          <cx:pt idx="7985">260000</cx:pt>
          <cx:pt idx="7986">40000</cx:pt>
          <cx:pt idx="7987">60000</cx:pt>
          <cx:pt idx="7988">250000</cx:pt>
          <cx:pt idx="7989">150000</cx:pt>
          <cx:pt idx="7990">60000</cx:pt>
          <cx:pt idx="7991">80000</cx:pt>
          <cx:pt idx="7992">160000</cx:pt>
          <cx:pt idx="7993">70000</cx:pt>
          <cx:pt idx="7994">60000</cx:pt>
          <cx:pt idx="7995">250000</cx:pt>
          <cx:pt idx="7996">60000</cx:pt>
          <cx:pt idx="7997">70000</cx:pt>
          <cx:pt idx="7998">160000</cx:pt>
          <cx:pt idx="7999">140000</cx:pt>
          <cx:pt idx="8000">10000</cx:pt>
          <cx:pt idx="8001">60000</cx:pt>
          <cx:pt idx="8002">130000</cx:pt>
          <cx:pt idx="8003">20000</cx:pt>
          <cx:pt idx="8004">130000</cx:pt>
          <cx:pt idx="8005">50000</cx:pt>
          <cx:pt idx="8006">100000</cx:pt>
          <cx:pt idx="8007">250000</cx:pt>
          <cx:pt idx="8008">80000</cx:pt>
          <cx:pt idx="8009">140000</cx:pt>
          <cx:pt idx="8010">70000</cx:pt>
          <cx:pt idx="8011">70000</cx:pt>
          <cx:pt idx="8012">100000</cx:pt>
          <cx:pt idx="8013">70000</cx:pt>
          <cx:pt idx="8014">50000</cx:pt>
          <cx:pt idx="8015">120000</cx:pt>
          <cx:pt idx="8016">70000</cx:pt>
          <cx:pt idx="8017">80000</cx:pt>
          <cx:pt idx="8018">90000</cx:pt>
          <cx:pt idx="8019">150000</cx:pt>
          <cx:pt idx="8020">30000</cx:pt>
          <cx:pt idx="8021">30000</cx:pt>
          <cx:pt idx="8022">80000</cx:pt>
          <cx:pt idx="8023">60000</cx:pt>
          <cx:pt idx="8024">230000</cx:pt>
          <cx:pt idx="8025">80000</cx:pt>
          <cx:pt idx="8026">140000</cx:pt>
          <cx:pt idx="8027">100000</cx:pt>
          <cx:pt idx="8028">100000</cx:pt>
          <cx:pt idx="8029">90000</cx:pt>
          <cx:pt idx="8030">100000</cx:pt>
          <cx:pt idx="8031">70000</cx:pt>
          <cx:pt idx="8032">50000</cx:pt>
          <cx:pt idx="8033">100000</cx:pt>
          <cx:pt idx="8034">60000</cx:pt>
          <cx:pt idx="8035">40000</cx:pt>
          <cx:pt idx="8036">40000</cx:pt>
          <cx:pt idx="8037">240000</cx:pt>
          <cx:pt idx="8038">230000</cx:pt>
          <cx:pt idx="8039">70000</cx:pt>
          <cx:pt idx="8040">320000</cx:pt>
          <cx:pt idx="8041">270000</cx:pt>
          <cx:pt idx="8042">180000</cx:pt>
          <cx:pt idx="8043">70000</cx:pt>
          <cx:pt idx="8044">310000</cx:pt>
          <cx:pt idx="8045">60000</cx:pt>
          <cx:pt idx="8046">100000</cx:pt>
          <cx:pt idx="8047">150000</cx:pt>
          <cx:pt idx="8048">70000</cx:pt>
          <cx:pt idx="8049">120000</cx:pt>
          <cx:pt idx="8050">270000</cx:pt>
          <cx:pt idx="8051">250000</cx:pt>
          <cx:pt idx="8052">50000</cx:pt>
          <cx:pt idx="8053">120000</cx:pt>
          <cx:pt idx="8054">140000</cx:pt>
          <cx:pt idx="8055">60000</cx:pt>
          <cx:pt idx="8056">110000</cx:pt>
          <cx:pt idx="8057">140000</cx:pt>
          <cx:pt idx="8058">30000</cx:pt>
          <cx:pt idx="8059">170000</cx:pt>
          <cx:pt idx="8060">70000</cx:pt>
          <cx:pt idx="8061">390000</cx:pt>
          <cx:pt idx="8062">50000</cx:pt>
          <cx:pt idx="8063">60000</cx:pt>
          <cx:pt idx="8064">250000</cx:pt>
          <cx:pt idx="8065">130000</cx:pt>
          <cx:pt idx="8066">30000</cx:pt>
          <cx:pt idx="8067">470000</cx:pt>
          <cx:pt idx="8068">200000</cx:pt>
          <cx:pt idx="8069">100000</cx:pt>
          <cx:pt idx="8070">360000</cx:pt>
          <cx:pt idx="8071">70000</cx:pt>
          <cx:pt idx="8072">80000</cx:pt>
          <cx:pt idx="8073">330000</cx:pt>
          <cx:pt idx="8074">40000</cx:pt>
          <cx:pt idx="8075">160000</cx:pt>
          <cx:pt idx="8076">460000</cx:pt>
          <cx:pt idx="8077">130000</cx:pt>
          <cx:pt idx="8078">140000</cx:pt>
          <cx:pt idx="8079">80000</cx:pt>
          <cx:pt idx="8080">140000</cx:pt>
          <cx:pt idx="8081">110000</cx:pt>
          <cx:pt idx="8082">120000</cx:pt>
          <cx:pt idx="8083">120000</cx:pt>
          <cx:pt idx="8084">20000</cx:pt>
          <cx:pt idx="8085">230000</cx:pt>
          <cx:pt idx="8086">310000</cx:pt>
          <cx:pt idx="8087">60000</cx:pt>
          <cx:pt idx="8088">940000</cx:pt>
          <cx:pt idx="8089">470000</cx:pt>
          <cx:pt idx="8090">70000</cx:pt>
          <cx:pt idx="8091">60000</cx:pt>
          <cx:pt idx="8092">260000</cx:pt>
          <cx:pt idx="8093">240000</cx:pt>
          <cx:pt idx="8094">80000</cx:pt>
          <cx:pt idx="8095">250000</cx:pt>
          <cx:pt idx="8096">100000</cx:pt>
          <cx:pt idx="8097">70000</cx:pt>
          <cx:pt idx="8098">170000</cx:pt>
          <cx:pt idx="8099">360000</cx:pt>
          <cx:pt idx="8100">210000</cx:pt>
          <cx:pt idx="8101">30000</cx:pt>
          <cx:pt idx="8102">100000</cx:pt>
          <cx:pt idx="8103">40000</cx:pt>
          <cx:pt idx="8104">100000</cx:pt>
          <cx:pt idx="8105">140000</cx:pt>
          <cx:pt idx="8106">170000</cx:pt>
          <cx:pt idx="8107">180000</cx:pt>
          <cx:pt idx="8108">100000</cx:pt>
          <cx:pt idx="8109">160000</cx:pt>
          <cx:pt idx="8110">70000</cx:pt>
          <cx:pt idx="8111">80000</cx:pt>
          <cx:pt idx="8112">100000</cx:pt>
          <cx:pt idx="8113">120000</cx:pt>
          <cx:pt idx="8114">240000</cx:pt>
          <cx:pt idx="8115">120000</cx:pt>
          <cx:pt idx="8116">100000</cx:pt>
          <cx:pt idx="8117">10000</cx:pt>
          <cx:pt idx="8118">20000</cx:pt>
          <cx:pt idx="8119">330000</cx:pt>
          <cx:pt idx="8120">120000</cx:pt>
          <cx:pt idx="8121">240000</cx:pt>
          <cx:pt idx="8122">60000</cx:pt>
          <cx:pt idx="8123">350000</cx:pt>
          <cx:pt idx="8124">50000</cx:pt>
          <cx:pt idx="8125">350000</cx:pt>
          <cx:pt idx="8126">200000</cx:pt>
          <cx:pt idx="8127">50000</cx:pt>
          <cx:pt idx="8128">60000</cx:pt>
          <cx:pt idx="8129">60000</cx:pt>
          <cx:pt idx="8130">100000</cx:pt>
          <cx:pt idx="8131">160000</cx:pt>
          <cx:pt idx="8132">250000</cx:pt>
          <cx:pt idx="8133">240000</cx:pt>
          <cx:pt idx="8134">60000</cx:pt>
          <cx:pt idx="8135">280000</cx:pt>
          <cx:pt idx="8136">150000</cx:pt>
          <cx:pt idx="8137">70000</cx:pt>
          <cx:pt idx="8138">70000</cx:pt>
          <cx:pt idx="8139">90000</cx:pt>
          <cx:pt idx="8140">220000</cx:pt>
          <cx:pt idx="8141">230000</cx:pt>
          <cx:pt idx="8142">50000</cx:pt>
          <cx:pt idx="8143">350000</cx:pt>
          <cx:pt idx="8144">270000</cx:pt>
          <cx:pt idx="8145">200000</cx:pt>
          <cx:pt idx="8146">190000</cx:pt>
          <cx:pt idx="8147">130000</cx:pt>
          <cx:pt idx="8148">50000</cx:pt>
          <cx:pt idx="8149">50000</cx:pt>
          <cx:pt idx="8150">110000</cx:pt>
          <cx:pt idx="8151">100000</cx:pt>
          <cx:pt idx="8152">150000</cx:pt>
          <cx:pt idx="8153">100000</cx:pt>
          <cx:pt idx="8154">130000</cx:pt>
          <cx:pt idx="8155">210000</cx:pt>
          <cx:pt idx="8156">90000</cx:pt>
          <cx:pt idx="8157">260000</cx:pt>
          <cx:pt idx="8158">70000</cx:pt>
          <cx:pt idx="8159">160000</cx:pt>
          <cx:pt idx="8160">50000</cx:pt>
          <cx:pt idx="8161">70000</cx:pt>
          <cx:pt idx="8162">100000</cx:pt>
          <cx:pt idx="8163">70000</cx:pt>
          <cx:pt idx="8164">120000</cx:pt>
          <cx:pt idx="8165">70000</cx:pt>
          <cx:pt idx="8166">70000</cx:pt>
          <cx:pt idx="8167">180000</cx:pt>
          <cx:pt idx="8168">60000</cx:pt>
          <cx:pt idx="8169">130000</cx:pt>
          <cx:pt idx="8170">100000</cx:pt>
          <cx:pt idx="8171">200000</cx:pt>
          <cx:pt idx="8172">220000</cx:pt>
          <cx:pt idx="8173">160000</cx:pt>
          <cx:pt idx="8174">80000</cx:pt>
          <cx:pt idx="8175">40000</cx:pt>
          <cx:pt idx="8176">170000</cx:pt>
          <cx:pt idx="8177">70000</cx:pt>
          <cx:pt idx="8178">80000</cx:pt>
          <cx:pt idx="8179">130000</cx:pt>
          <cx:pt idx="8180">120000</cx:pt>
          <cx:pt idx="8181">50000</cx:pt>
          <cx:pt idx="8182">120000</cx:pt>
          <cx:pt idx="8183">60000</cx:pt>
          <cx:pt idx="8184">100000</cx:pt>
          <cx:pt idx="8185">360000</cx:pt>
          <cx:pt idx="8186">180000</cx:pt>
          <cx:pt idx="8187">110000</cx:pt>
          <cx:pt idx="8188">90000</cx:pt>
          <cx:pt idx="8189">50000</cx:pt>
          <cx:pt idx="8190">70000</cx:pt>
          <cx:pt idx="8191">140000</cx:pt>
          <cx:pt idx="8192">260000</cx:pt>
          <cx:pt idx="8193">140000</cx:pt>
          <cx:pt idx="8194">60000</cx:pt>
          <cx:pt idx="8195">140000</cx:pt>
          <cx:pt idx="8196">70000</cx:pt>
          <cx:pt idx="8197">60000</cx:pt>
          <cx:pt idx="8198">210000</cx:pt>
          <cx:pt idx="8199">280000</cx:pt>
          <cx:pt idx="8200">80000</cx:pt>
          <cx:pt idx="8201">160000</cx:pt>
          <cx:pt idx="8202">230000</cx:pt>
          <cx:pt idx="8203">140000</cx:pt>
          <cx:pt idx="8204">60000</cx:pt>
          <cx:pt idx="8205">70000</cx:pt>
          <cx:pt idx="8206">80000</cx:pt>
          <cx:pt idx="8207">120000</cx:pt>
          <cx:pt idx="8208">10000</cx:pt>
          <cx:pt idx="8209">40000</cx:pt>
          <cx:pt idx="8210">60000</cx:pt>
          <cx:pt idx="8211">60000</cx:pt>
          <cx:pt idx="8212">30000</cx:pt>
          <cx:pt idx="8213">150000</cx:pt>
          <cx:pt idx="8214">90000</cx:pt>
          <cx:pt idx="8215">120000</cx:pt>
          <cx:pt idx="8216">140000</cx:pt>
          <cx:pt idx="8217">530000</cx:pt>
          <cx:pt idx="8218">50000</cx:pt>
          <cx:pt idx="8219">240000</cx:pt>
          <cx:pt idx="8220">180000</cx:pt>
          <cx:pt idx="8221">100000</cx:pt>
          <cx:pt idx="8222">380000</cx:pt>
          <cx:pt idx="8223">90000</cx:pt>
          <cx:pt idx="8224">110000</cx:pt>
          <cx:pt idx="8225">60000</cx:pt>
          <cx:pt idx="8226">130000</cx:pt>
          <cx:pt idx="8227">240000</cx:pt>
          <cx:pt idx="8228">210000</cx:pt>
          <cx:pt idx="8229">150000</cx:pt>
          <cx:pt idx="8230">290000</cx:pt>
          <cx:pt idx="8231">100000</cx:pt>
          <cx:pt idx="8232">70000</cx:pt>
          <cx:pt idx="8233">110000</cx:pt>
          <cx:pt idx="8234">190000</cx:pt>
          <cx:pt idx="8235">60000</cx:pt>
          <cx:pt idx="8236">50000</cx:pt>
          <cx:pt idx="8237">60000</cx:pt>
          <cx:pt idx="8238">60000</cx:pt>
          <cx:pt idx="8239">70000</cx:pt>
          <cx:pt idx="8240">60000</cx:pt>
          <cx:pt idx="8241">250000</cx:pt>
          <cx:pt idx="8242">60000</cx:pt>
          <cx:pt idx="8243">50000</cx:pt>
          <cx:pt idx="8244">90000</cx:pt>
          <cx:pt idx="8245">90000</cx:pt>
          <cx:pt idx="8246">50000</cx:pt>
          <cx:pt idx="8247">220000</cx:pt>
          <cx:pt idx="8248">60000</cx:pt>
          <cx:pt idx="8249">330000</cx:pt>
          <cx:pt idx="8250">100000</cx:pt>
          <cx:pt idx="8251">190000</cx:pt>
          <cx:pt idx="8252">160000</cx:pt>
          <cx:pt idx="8253">150000</cx:pt>
          <cx:pt idx="8254">110000</cx:pt>
          <cx:pt idx="8255">330000</cx:pt>
          <cx:pt idx="8256">160000</cx:pt>
          <cx:pt idx="8257">110000</cx:pt>
          <cx:pt idx="8258">70000</cx:pt>
          <cx:pt idx="8259">90000</cx:pt>
          <cx:pt idx="8260">130000</cx:pt>
          <cx:pt idx="8261">50000</cx:pt>
          <cx:pt idx="8262">110000</cx:pt>
          <cx:pt idx="8263">130000</cx:pt>
          <cx:pt idx="8264">530000</cx:pt>
          <cx:pt idx="8265">200000</cx:pt>
          <cx:pt idx="8266">260000</cx:pt>
          <cx:pt idx="8267">140000</cx:pt>
          <cx:pt idx="8268">320000</cx:pt>
          <cx:pt idx="8269">120000</cx:pt>
          <cx:pt idx="8270">90000</cx:pt>
          <cx:pt idx="8271">100000</cx:pt>
          <cx:pt idx="8272">90000</cx:pt>
          <cx:pt idx="8273">90000</cx:pt>
          <cx:pt idx="8274">260000</cx:pt>
          <cx:pt idx="8275">130000</cx:pt>
          <cx:pt idx="8276">190000</cx:pt>
          <cx:pt idx="8277">40000</cx:pt>
          <cx:pt idx="8278">110000</cx:pt>
          <cx:pt idx="8279">60000</cx:pt>
          <cx:pt idx="8280">310000</cx:pt>
          <cx:pt idx="8281">130000</cx:pt>
          <cx:pt idx="8282">40000</cx:pt>
          <cx:pt idx="8283">440000</cx:pt>
          <cx:pt idx="8284">40000</cx:pt>
          <cx:pt idx="8285">60000</cx:pt>
          <cx:pt idx="8286">70000</cx:pt>
          <cx:pt idx="8287">130000</cx:pt>
          <cx:pt idx="8288">160000</cx:pt>
          <cx:pt idx="8289">40000</cx:pt>
          <cx:pt idx="8290">60000</cx:pt>
          <cx:pt idx="8291">70000</cx:pt>
          <cx:pt idx="8292">100000</cx:pt>
          <cx:pt idx="8293">220000</cx:pt>
          <cx:pt idx="8294">150000</cx:pt>
          <cx:pt idx="8295">190000</cx:pt>
          <cx:pt idx="8296">240000</cx:pt>
          <cx:pt idx="8297">70000</cx:pt>
          <cx:pt idx="8298">80000</cx:pt>
          <cx:pt idx="8299">80000</cx:pt>
          <cx:pt idx="8300">200000</cx:pt>
          <cx:pt idx="8301">320000</cx:pt>
          <cx:pt idx="8302">440000</cx:pt>
          <cx:pt idx="8303">90000</cx:pt>
          <cx:pt idx="8304">100000</cx:pt>
          <cx:pt idx="8305">60000</cx:pt>
          <cx:pt idx="8306">120000</cx:pt>
          <cx:pt idx="8307">370000</cx:pt>
          <cx:pt idx="8308">90000</cx:pt>
          <cx:pt idx="8309">50000</cx:pt>
          <cx:pt idx="8310">270000</cx:pt>
          <cx:pt idx="8311">40000</cx:pt>
          <cx:pt idx="8312">130000</cx:pt>
          <cx:pt idx="8313">240000</cx:pt>
          <cx:pt idx="8314">140000</cx:pt>
          <cx:pt idx="8315">180000</cx:pt>
          <cx:pt idx="8316">130000</cx:pt>
          <cx:pt idx="8317">70000</cx:pt>
          <cx:pt idx="8318">130000</cx:pt>
          <cx:pt idx="8319">80000</cx:pt>
          <cx:pt idx="8320">310000</cx:pt>
          <cx:pt idx="8321">60000</cx:pt>
          <cx:pt idx="8322">70000</cx:pt>
          <cx:pt idx="8323">10000</cx:pt>
          <cx:pt idx="8324">70000</cx:pt>
          <cx:pt idx="8325">60000</cx:pt>
          <cx:pt idx="8326">70000</cx:pt>
          <cx:pt idx="8327">70000</cx:pt>
          <cx:pt idx="8328">50000</cx:pt>
          <cx:pt idx="8329">100000</cx:pt>
          <cx:pt idx="8330">190000</cx:pt>
          <cx:pt idx="8331">80000</cx:pt>
          <cx:pt idx="8332">60000</cx:pt>
          <cx:pt idx="8333">110000</cx:pt>
          <cx:pt idx="8334">70000</cx:pt>
          <cx:pt idx="8335">140000</cx:pt>
          <cx:pt idx="8336">30000</cx:pt>
          <cx:pt idx="8337">70000</cx:pt>
          <cx:pt idx="8338">60000</cx:pt>
          <cx:pt idx="8339">340000</cx:pt>
          <cx:pt idx="8340">150000</cx:pt>
          <cx:pt idx="8341">210000</cx:pt>
          <cx:pt idx="8342">50000</cx:pt>
          <cx:pt idx="8343">60000</cx:pt>
          <cx:pt idx="8344">60000</cx:pt>
          <cx:pt idx="8345">110000</cx:pt>
          <cx:pt idx="8346">60000</cx:pt>
          <cx:pt idx="8347">350000</cx:pt>
          <cx:pt idx="8348">220000</cx:pt>
          <cx:pt idx="8349">30000</cx:pt>
          <cx:pt idx="8350">50000</cx:pt>
          <cx:pt idx="8351">40000</cx:pt>
          <cx:pt idx="8352">50000</cx:pt>
          <cx:pt idx="8353">160000</cx:pt>
          <cx:pt idx="8354">40000</cx:pt>
          <cx:pt idx="8355">70000</cx:pt>
          <cx:pt idx="8356">190000</cx:pt>
          <cx:pt idx="8357">250000</cx:pt>
          <cx:pt idx="8358">10000</cx:pt>
          <cx:pt idx="8359">50000</cx:pt>
          <cx:pt idx="8360">80000</cx:pt>
          <cx:pt idx="8361">200000</cx:pt>
          <cx:pt idx="8362">20000</cx:pt>
          <cx:pt idx="8363">80000</cx:pt>
          <cx:pt idx="8364">110000</cx:pt>
          <cx:pt idx="8365">170000</cx:pt>
          <cx:pt idx="8366">140000</cx:pt>
          <cx:pt idx="8367">20000</cx:pt>
          <cx:pt idx="8368">50000</cx:pt>
          <cx:pt idx="8369">130000</cx:pt>
          <cx:pt idx="8370">380000</cx:pt>
          <cx:pt idx="8371">190000</cx:pt>
          <cx:pt idx="8372">120000</cx:pt>
          <cx:pt idx="8373">280000</cx:pt>
          <cx:pt idx="8374">170000</cx:pt>
          <cx:pt idx="8375">70000</cx:pt>
          <cx:pt idx="8376">520000</cx:pt>
          <cx:pt idx="8377">290000</cx:pt>
          <cx:pt idx="8378">500000</cx:pt>
          <cx:pt idx="8379">80000</cx:pt>
          <cx:pt idx="8380">200000</cx:pt>
          <cx:pt idx="8381">100000</cx:pt>
          <cx:pt idx="8382">90000</cx:pt>
          <cx:pt idx="8383">180000</cx:pt>
          <cx:pt idx="8384">150000</cx:pt>
          <cx:pt idx="8385">260000</cx:pt>
          <cx:pt idx="8386">120000</cx:pt>
          <cx:pt idx="8387">90000</cx:pt>
          <cx:pt idx="8388">620000</cx:pt>
          <cx:pt idx="8389">110000</cx:pt>
          <cx:pt idx="8390">100000</cx:pt>
          <cx:pt idx="8391">70000</cx:pt>
          <cx:pt idx="8392">160000</cx:pt>
          <cx:pt idx="8393">140000</cx:pt>
          <cx:pt idx="8394">70000</cx:pt>
          <cx:pt idx="8395">70000</cx:pt>
          <cx:pt idx="8396">140000</cx:pt>
          <cx:pt idx="8397">80000</cx:pt>
          <cx:pt idx="8398">550000</cx:pt>
          <cx:pt idx="8399">60000</cx:pt>
          <cx:pt idx="8400">40000</cx:pt>
          <cx:pt idx="8401">90000</cx:pt>
          <cx:pt idx="8402">130000</cx:pt>
          <cx:pt idx="8403">260000</cx:pt>
          <cx:pt idx="8404">120000</cx:pt>
          <cx:pt idx="8405">120000</cx:pt>
          <cx:pt idx="8406">100000</cx:pt>
          <cx:pt idx="8407">190000</cx:pt>
          <cx:pt idx="8408">80000</cx:pt>
          <cx:pt idx="8409">270000</cx:pt>
          <cx:pt idx="8410">140000</cx:pt>
          <cx:pt idx="8411">130000</cx:pt>
          <cx:pt idx="8412">60000</cx:pt>
          <cx:pt idx="8413">70000</cx:pt>
          <cx:pt idx="8414">60000</cx:pt>
          <cx:pt idx="8415">390000</cx:pt>
          <cx:pt idx="8416">80000</cx:pt>
          <cx:pt idx="8417">210000</cx:pt>
          <cx:pt idx="8418">80000</cx:pt>
          <cx:pt idx="8419">110000</cx:pt>
          <cx:pt idx="8420">350000</cx:pt>
          <cx:pt idx="8421">130000</cx:pt>
          <cx:pt idx="8422">260000</cx:pt>
          <cx:pt idx="8423">50000</cx:pt>
          <cx:pt idx="8424">220000</cx:pt>
          <cx:pt idx="8425">30000</cx:pt>
          <cx:pt idx="8426">430000</cx:pt>
          <cx:pt idx="8427">100000</cx:pt>
          <cx:pt idx="8428">160000</cx:pt>
          <cx:pt idx="8429">270000</cx:pt>
          <cx:pt idx="8430">140000</cx:pt>
          <cx:pt idx="8431">60000</cx:pt>
          <cx:pt idx="8432">90000</cx:pt>
          <cx:pt idx="8433">100000</cx:pt>
          <cx:pt idx="8434">40000</cx:pt>
          <cx:pt idx="8435">220000</cx:pt>
          <cx:pt idx="8436">90000</cx:pt>
          <cx:pt idx="8437">20000</cx:pt>
          <cx:pt idx="8438">110000</cx:pt>
          <cx:pt idx="8439">80000</cx:pt>
          <cx:pt idx="8440">160000</cx:pt>
          <cx:pt idx="8441">270000</cx:pt>
          <cx:pt idx="8442">190000</cx:pt>
          <cx:pt idx="8443">140000</cx:pt>
          <cx:pt idx="8444">60000</cx:pt>
          <cx:pt idx="8445">90000</cx:pt>
          <cx:pt idx="8446">140000</cx:pt>
          <cx:pt idx="8447">110000</cx:pt>
          <cx:pt idx="8448">70000</cx:pt>
          <cx:pt idx="8449">100000</cx:pt>
          <cx:pt idx="8450">190000</cx:pt>
          <cx:pt idx="8451">120000</cx:pt>
          <cx:pt idx="8452">50000</cx:pt>
          <cx:pt idx="8453">160000</cx:pt>
          <cx:pt idx="8454">60000</cx:pt>
          <cx:pt idx="8455">60000</cx:pt>
          <cx:pt idx="8456">100000</cx:pt>
          <cx:pt idx="8457">620000</cx:pt>
          <cx:pt idx="8458">140000</cx:pt>
          <cx:pt idx="8459">80000</cx:pt>
          <cx:pt idx="8460">60000</cx:pt>
          <cx:pt idx="8461">90000</cx:pt>
          <cx:pt idx="8462">30000</cx:pt>
          <cx:pt idx="8463">130000</cx:pt>
          <cx:pt idx="8464">110000</cx:pt>
          <cx:pt idx="8465">120000</cx:pt>
          <cx:pt idx="8466">250000</cx:pt>
          <cx:pt idx="8467">50000</cx:pt>
          <cx:pt idx="8468">240000</cx:pt>
          <cx:pt idx="8469">280000</cx:pt>
          <cx:pt idx="8470">70000</cx:pt>
          <cx:pt idx="8471">130000</cx:pt>
          <cx:pt idx="8472">100000</cx:pt>
          <cx:pt idx="8473">130000</cx:pt>
          <cx:pt idx="8474">150000</cx:pt>
          <cx:pt idx="8475">110000</cx:pt>
          <cx:pt idx="8476">140000</cx:pt>
          <cx:pt idx="8477">300000</cx:pt>
          <cx:pt idx="8478">50000</cx:pt>
          <cx:pt idx="8479">100000</cx:pt>
          <cx:pt idx="8480">50000</cx:pt>
          <cx:pt idx="8481">40000</cx:pt>
          <cx:pt idx="8482">190000</cx:pt>
          <cx:pt idx="8483">380000</cx:pt>
          <cx:pt idx="8484">40000</cx:pt>
          <cx:pt idx="8485">200000</cx:pt>
          <cx:pt idx="8486">110000</cx:pt>
          <cx:pt idx="8487">50000</cx:pt>
          <cx:pt idx="8488">500000</cx:pt>
          <cx:pt idx="8489">200000</cx:pt>
          <cx:pt idx="8490">110000</cx:pt>
          <cx:pt idx="8491">290000</cx:pt>
          <cx:pt idx="8492">90000</cx:pt>
          <cx:pt idx="8493">100000</cx:pt>
          <cx:pt idx="8494">70000</cx:pt>
          <cx:pt idx="8495">120000</cx:pt>
          <cx:pt idx="8496">200000</cx:pt>
          <cx:pt idx="8497">10000</cx:pt>
          <cx:pt idx="8498">120000</cx:pt>
          <cx:pt idx="8499">160000</cx:pt>
          <cx:pt idx="8500">160000</cx:pt>
          <cx:pt idx="8501">90000</cx:pt>
          <cx:pt idx="8502">60000</cx:pt>
          <cx:pt idx="8503">170000</cx:pt>
          <cx:pt idx="8504">110000</cx:pt>
          <cx:pt idx="8505">120000</cx:pt>
          <cx:pt idx="8506">80000</cx:pt>
          <cx:pt idx="8507">60000</cx:pt>
          <cx:pt idx="8508">120000</cx:pt>
          <cx:pt idx="8509">170000</cx:pt>
          <cx:pt idx="8510">20000</cx:pt>
          <cx:pt idx="8511">80000</cx:pt>
          <cx:pt idx="8512">60000</cx:pt>
          <cx:pt idx="8513">190000</cx:pt>
          <cx:pt idx="8514">90000</cx:pt>
          <cx:pt idx="8515">70000</cx:pt>
          <cx:pt idx="8516">100000</cx:pt>
          <cx:pt idx="8517">140000</cx:pt>
          <cx:pt idx="8518">190000</cx:pt>
          <cx:pt idx="8519">160000</cx:pt>
          <cx:pt idx="8520">60000</cx:pt>
          <cx:pt idx="8521">60000</cx:pt>
          <cx:pt idx="8522">30000</cx:pt>
          <cx:pt idx="8523">130000</cx:pt>
          <cx:pt idx="8524">50000</cx:pt>
          <cx:pt idx="8525">30000</cx:pt>
          <cx:pt idx="8526">80000</cx:pt>
          <cx:pt idx="8527">140000</cx:pt>
          <cx:pt idx="8528">180000</cx:pt>
          <cx:pt idx="8529">180000</cx:pt>
          <cx:pt idx="8530">80000</cx:pt>
          <cx:pt idx="8531">90000</cx:pt>
          <cx:pt idx="8532">70000</cx:pt>
          <cx:pt idx="8533">60000</cx:pt>
          <cx:pt idx="8534">80000</cx:pt>
          <cx:pt idx="8535">370000</cx:pt>
          <cx:pt idx="8536">110000</cx:pt>
          <cx:pt idx="8537">30000</cx:pt>
          <cx:pt idx="8538">120000</cx:pt>
          <cx:pt idx="8539">140000</cx:pt>
          <cx:pt idx="8540">80000</cx:pt>
          <cx:pt idx="8541">130000</cx:pt>
          <cx:pt idx="8542">80000</cx:pt>
          <cx:pt idx="8543">130000</cx:pt>
          <cx:pt idx="8544">400000</cx:pt>
          <cx:pt idx="8545">40000</cx:pt>
          <cx:pt idx="8546">110000</cx:pt>
          <cx:pt idx="8547">30000</cx:pt>
          <cx:pt idx="8548">70000</cx:pt>
          <cx:pt idx="8549">230000</cx:pt>
          <cx:pt idx="8550">330000</cx:pt>
          <cx:pt idx="8551">70000</cx:pt>
          <cx:pt idx="8552">70000</cx:pt>
          <cx:pt idx="8553">130000</cx:pt>
          <cx:pt idx="8554">270000</cx:pt>
          <cx:pt idx="8555">190000</cx:pt>
          <cx:pt idx="8556">40000</cx:pt>
          <cx:pt idx="8557">80000</cx:pt>
          <cx:pt idx="8558">390000</cx:pt>
          <cx:pt idx="8559">390000</cx:pt>
          <cx:pt idx="8560">100000</cx:pt>
          <cx:pt idx="8561">150000</cx:pt>
          <cx:pt idx="8562">190000</cx:pt>
          <cx:pt idx="8563">150000</cx:pt>
          <cx:pt idx="8564">100000</cx:pt>
          <cx:pt idx="8565">90000</cx:pt>
          <cx:pt idx="8566">90000</cx:pt>
          <cx:pt idx="8567">230000</cx:pt>
          <cx:pt idx="8568">160000</cx:pt>
          <cx:pt idx="8569">80000</cx:pt>
          <cx:pt idx="8570">100000</cx:pt>
          <cx:pt idx="8571">40000</cx:pt>
          <cx:pt idx="8572">40000</cx:pt>
          <cx:pt idx="8573">60000</cx:pt>
          <cx:pt idx="8574">190000</cx:pt>
          <cx:pt idx="8575">420000</cx:pt>
          <cx:pt idx="8576">130000</cx:pt>
          <cx:pt idx="8577">280000</cx:pt>
          <cx:pt idx="8578">60000</cx:pt>
          <cx:pt idx="8579">160000</cx:pt>
          <cx:pt idx="8580">90000</cx:pt>
          <cx:pt idx="8581">50000</cx:pt>
          <cx:pt idx="8582">80000</cx:pt>
          <cx:pt idx="8583">910000</cx:pt>
          <cx:pt idx="8584">60000</cx:pt>
          <cx:pt idx="8585">70000</cx:pt>
          <cx:pt idx="8586">50000</cx:pt>
          <cx:pt idx="8587">70000</cx:pt>
          <cx:pt idx="8588">80000</cx:pt>
          <cx:pt idx="8589">310000</cx:pt>
          <cx:pt idx="8590">100000</cx:pt>
          <cx:pt idx="8591">110000</cx:pt>
          <cx:pt idx="8592">90000</cx:pt>
          <cx:pt idx="8593">250000</cx:pt>
          <cx:pt idx="8594">180000</cx:pt>
          <cx:pt idx="8595">420000</cx:pt>
          <cx:pt idx="8596">60000</cx:pt>
          <cx:pt idx="8597">60000</cx:pt>
          <cx:pt idx="8598">230000</cx:pt>
          <cx:pt idx="8599">90000</cx:pt>
          <cx:pt idx="8600">330000</cx:pt>
          <cx:pt idx="8601">70000</cx:pt>
          <cx:pt idx="8602">230000</cx:pt>
          <cx:pt idx="8603">90000</cx:pt>
          <cx:pt idx="8604">90000</cx:pt>
          <cx:pt idx="8605">520000</cx:pt>
          <cx:pt idx="8606">290000</cx:pt>
          <cx:pt idx="8607">100000</cx:pt>
          <cx:pt idx="8608">150000</cx:pt>
          <cx:pt idx="8609">140000</cx:pt>
          <cx:pt idx="8610">70000</cx:pt>
          <cx:pt idx="8611">130000</cx:pt>
          <cx:pt idx="8612">160000</cx:pt>
          <cx:pt idx="8613">130000</cx:pt>
          <cx:pt idx="8614">10000</cx:pt>
          <cx:pt idx="8615">100000</cx:pt>
          <cx:pt idx="8616">80000</cx:pt>
          <cx:pt idx="8617">60000</cx:pt>
          <cx:pt idx="8618">60000</cx:pt>
          <cx:pt idx="8619">60000</cx:pt>
          <cx:pt idx="8620">530000</cx:pt>
          <cx:pt idx="8621">90000</cx:pt>
          <cx:pt idx="8622">140000</cx:pt>
          <cx:pt idx="8623">250000</cx:pt>
          <cx:pt idx="8624">200000</cx:pt>
          <cx:pt idx="8625">50000</cx:pt>
          <cx:pt idx="8626">130000</cx:pt>
          <cx:pt idx="8627">100000</cx:pt>
          <cx:pt idx="8628">110000</cx:pt>
          <cx:pt idx="8629">290000</cx:pt>
          <cx:pt idx="8630">30000</cx:pt>
          <cx:pt idx="8631">60000</cx:pt>
          <cx:pt idx="8632">10000</cx:pt>
          <cx:pt idx="8633">230000</cx:pt>
          <cx:pt idx="8634">190000</cx:pt>
          <cx:pt idx="8635">210000</cx:pt>
          <cx:pt idx="8636">80000</cx:pt>
          <cx:pt idx="8637">100000</cx:pt>
          <cx:pt idx="8638">80000</cx:pt>
          <cx:pt idx="8639">130000</cx:pt>
          <cx:pt idx="8640">230000</cx:pt>
          <cx:pt idx="8641">60000</cx:pt>
          <cx:pt idx="8642">160000</cx:pt>
          <cx:pt idx="8643">230000</cx:pt>
          <cx:pt idx="8644">60000</cx:pt>
          <cx:pt idx="8645">90000</cx:pt>
          <cx:pt idx="8646">70000</cx:pt>
          <cx:pt idx="8647">110000</cx:pt>
          <cx:pt idx="8648">70000</cx:pt>
          <cx:pt idx="8649">300000</cx:pt>
          <cx:pt idx="8650">240000</cx:pt>
          <cx:pt idx="8651">180000</cx:pt>
          <cx:pt idx="8652">120000</cx:pt>
          <cx:pt idx="8653">10000</cx:pt>
          <cx:pt idx="8654">110000</cx:pt>
          <cx:pt idx="8655">170000</cx:pt>
          <cx:pt idx="8656">260000</cx:pt>
          <cx:pt idx="8657">310000</cx:pt>
          <cx:pt idx="8658">230000</cx:pt>
          <cx:pt idx="8659">100000</cx:pt>
          <cx:pt idx="8660">580000</cx:pt>
          <cx:pt idx="8661">70000</cx:pt>
          <cx:pt idx="8662">70000</cx:pt>
          <cx:pt idx="8663">70000</cx:pt>
          <cx:pt idx="8664">40000</cx:pt>
          <cx:pt idx="8665">70000</cx:pt>
          <cx:pt idx="8666">190000</cx:pt>
          <cx:pt idx="8667">70000</cx:pt>
          <cx:pt idx="8668">90000</cx:pt>
          <cx:pt idx="8669">100000</cx:pt>
          <cx:pt idx="8670">390000</cx:pt>
          <cx:pt idx="8671">220000</cx:pt>
          <cx:pt idx="8672">150000</cx:pt>
          <cx:pt idx="8673">200000</cx:pt>
          <cx:pt idx="8674">230000</cx:pt>
          <cx:pt idx="8675">40000</cx:pt>
          <cx:pt idx="8676">30000</cx:pt>
          <cx:pt idx="8677">50000</cx:pt>
          <cx:pt idx="8678">220000</cx:pt>
          <cx:pt idx="8679">130000</cx:pt>
          <cx:pt idx="8680">110000</cx:pt>
          <cx:pt idx="8681">340000</cx:pt>
          <cx:pt idx="8682">290000</cx:pt>
          <cx:pt idx="8683">100000</cx:pt>
          <cx:pt idx="8684">120000</cx:pt>
          <cx:pt idx="8685">120000</cx:pt>
          <cx:pt idx="8686">100000</cx:pt>
          <cx:pt idx="8687">200000</cx:pt>
          <cx:pt idx="8688">310000</cx:pt>
          <cx:pt idx="8689">150000</cx:pt>
          <cx:pt idx="8690">60000</cx:pt>
          <cx:pt idx="8691">60000</cx:pt>
          <cx:pt idx="8692">170000</cx:pt>
          <cx:pt idx="8693">390000</cx:pt>
          <cx:pt idx="8694">100000</cx:pt>
          <cx:pt idx="8695">230000</cx:pt>
          <cx:pt idx="8696">200000</cx:pt>
          <cx:pt idx="8697">110000</cx:pt>
          <cx:pt idx="8698">80000</cx:pt>
          <cx:pt idx="8699">130000</cx:pt>
          <cx:pt idx="8700">40000</cx:pt>
          <cx:pt idx="8701">60000</cx:pt>
          <cx:pt idx="8702">90000</cx:pt>
          <cx:pt idx="8703">190000</cx:pt>
          <cx:pt idx="8704">170000</cx:pt>
          <cx:pt idx="8705">390000</cx:pt>
          <cx:pt idx="8706">80000</cx:pt>
          <cx:pt idx="8707">80000</cx:pt>
          <cx:pt idx="8708">180000</cx:pt>
          <cx:pt idx="8709">130000</cx:pt>
          <cx:pt idx="8710">110000</cx:pt>
          <cx:pt idx="8711">90000</cx:pt>
          <cx:pt idx="8712">190000</cx:pt>
          <cx:pt idx="8713">330000</cx:pt>
          <cx:pt idx="8714">120000</cx:pt>
          <cx:pt idx="8715">50000</cx:pt>
          <cx:pt idx="8716">110000</cx:pt>
          <cx:pt idx="8717">60000</cx:pt>
          <cx:pt idx="8718">80000</cx:pt>
          <cx:pt idx="8719">60000</cx:pt>
          <cx:pt idx="8720">190000</cx:pt>
          <cx:pt idx="8721">70000</cx:pt>
          <cx:pt idx="8722">70000</cx:pt>
          <cx:pt idx="8723">360000</cx:pt>
          <cx:pt idx="8724">190000</cx:pt>
          <cx:pt idx="8725">170000</cx:pt>
          <cx:pt idx="8726">330000</cx:pt>
          <cx:pt idx="8727">200000</cx:pt>
          <cx:pt idx="8728">100000</cx:pt>
          <cx:pt idx="8729">130000</cx:pt>
          <cx:pt idx="8730">90000</cx:pt>
          <cx:pt idx="8731">60000</cx:pt>
          <cx:pt idx="8732">250000</cx:pt>
          <cx:pt idx="8733">80000</cx:pt>
          <cx:pt idx="8734">110000</cx:pt>
          <cx:pt idx="8735">150000</cx:pt>
          <cx:pt idx="8736">60000</cx:pt>
          <cx:pt idx="8737">130000</cx:pt>
          <cx:pt idx="8738">60000</cx:pt>
          <cx:pt idx="8739">110000</cx:pt>
          <cx:pt idx="8740">150000</cx:pt>
          <cx:pt idx="8741">40000</cx:pt>
          <cx:pt idx="8742">220000</cx:pt>
          <cx:pt idx="8743">50000</cx:pt>
          <cx:pt idx="8744">60000</cx:pt>
          <cx:pt idx="8745">90000</cx:pt>
          <cx:pt idx="8746">50000</cx:pt>
          <cx:pt idx="8747">260000</cx:pt>
          <cx:pt idx="8748">50000</cx:pt>
          <cx:pt idx="8749">110000</cx:pt>
          <cx:pt idx="8750">50000</cx:pt>
          <cx:pt idx="8751">80000</cx:pt>
          <cx:pt idx="8752">170000</cx:pt>
          <cx:pt idx="8753">210000</cx:pt>
          <cx:pt idx="8754">160000</cx:pt>
          <cx:pt idx="8755">40000</cx:pt>
          <cx:pt idx="8756">160000</cx:pt>
          <cx:pt idx="8757">370000</cx:pt>
          <cx:pt idx="8758">360000</cx:pt>
          <cx:pt idx="8759">60000</cx:pt>
          <cx:pt idx="8760">130000</cx:pt>
          <cx:pt idx="8761">170000</cx:pt>
          <cx:pt idx="8762">350000</cx:pt>
          <cx:pt idx="8763">480000</cx:pt>
          <cx:pt idx="8764">40000</cx:pt>
          <cx:pt idx="8765">90000</cx:pt>
          <cx:pt idx="8766">130000</cx:pt>
          <cx:pt idx="8767">150000</cx:pt>
          <cx:pt idx="8768">120000</cx:pt>
          <cx:pt idx="8769">190000</cx:pt>
          <cx:pt idx="8770">50000</cx:pt>
          <cx:pt idx="8771">70000</cx:pt>
          <cx:pt idx="8772">140000</cx:pt>
          <cx:pt idx="8773">90000</cx:pt>
          <cx:pt idx="8774">100000</cx:pt>
          <cx:pt idx="8775">90000</cx:pt>
          <cx:pt idx="8776">50000</cx:pt>
          <cx:pt idx="8777">120000</cx:pt>
          <cx:pt idx="8778">20000</cx:pt>
          <cx:pt idx="8779">310000</cx:pt>
          <cx:pt idx="8780">200000</cx:pt>
          <cx:pt idx="8781">130000</cx:pt>
          <cx:pt idx="8782">50000</cx:pt>
          <cx:pt idx="8783">190000</cx:pt>
          <cx:pt idx="8784">100000</cx:pt>
          <cx:pt idx="8785">150000</cx:pt>
          <cx:pt idx="8786">420000</cx:pt>
          <cx:pt idx="8787">100000</cx:pt>
          <cx:pt idx="8788">150000</cx:pt>
          <cx:pt idx="8789">120000</cx:pt>
          <cx:pt idx="8790">120000</cx:pt>
          <cx:pt idx="8791">90000</cx:pt>
          <cx:pt idx="8792">200000</cx:pt>
          <cx:pt idx="8793">30000</cx:pt>
          <cx:pt idx="8794">90000</cx:pt>
          <cx:pt idx="8795">230000</cx:pt>
          <cx:pt idx="8796">70000</cx:pt>
          <cx:pt idx="8797">330000</cx:pt>
          <cx:pt idx="8798">60000</cx:pt>
          <cx:pt idx="8799">140000</cx:pt>
          <cx:pt idx="8800">60000</cx:pt>
          <cx:pt idx="8801">260000</cx:pt>
          <cx:pt idx="8802">40000</cx:pt>
          <cx:pt idx="8803">50000</cx:pt>
          <cx:pt idx="8804">100000</cx:pt>
          <cx:pt idx="8805">70000</cx:pt>
          <cx:pt idx="8806">130000</cx:pt>
          <cx:pt idx="8807">330000</cx:pt>
          <cx:pt idx="8808">70000</cx:pt>
          <cx:pt idx="8809">210000</cx:pt>
          <cx:pt idx="8810">60000</cx:pt>
          <cx:pt idx="8811">60000</cx:pt>
          <cx:pt idx="8812">160000</cx:pt>
          <cx:pt idx="8813">100000</cx:pt>
          <cx:pt idx="8814">90000</cx:pt>
          <cx:pt idx="8815">100000</cx:pt>
          <cx:pt idx="8816">90000</cx:pt>
          <cx:pt idx="8817">170000</cx:pt>
          <cx:pt idx="8818">140000</cx:pt>
          <cx:pt idx="8819">100000</cx:pt>
          <cx:pt idx="8820">60000</cx:pt>
          <cx:pt idx="8821">150000</cx:pt>
          <cx:pt idx="8822">110000</cx:pt>
          <cx:pt idx="8823">180000</cx:pt>
          <cx:pt idx="8824">80000</cx:pt>
          <cx:pt idx="8825">100000</cx:pt>
          <cx:pt idx="8826">50000</cx:pt>
          <cx:pt idx="8827">240000</cx:pt>
          <cx:pt idx="8828">100000</cx:pt>
          <cx:pt idx="8829">70000</cx:pt>
          <cx:pt idx="8830">70000</cx:pt>
          <cx:pt idx="8831">20000</cx:pt>
          <cx:pt idx="8832">200000</cx:pt>
          <cx:pt idx="8833">330000</cx:pt>
          <cx:pt idx="8834">160000</cx:pt>
          <cx:pt idx="8835">60000</cx:pt>
          <cx:pt idx="8836">220000</cx:pt>
          <cx:pt idx="8837">70000</cx:pt>
          <cx:pt idx="8838">870000</cx:pt>
          <cx:pt idx="8839">110000</cx:pt>
          <cx:pt idx="8840">70000</cx:pt>
          <cx:pt idx="8841">520000</cx:pt>
          <cx:pt idx="8842">100000</cx:pt>
          <cx:pt idx="8843">530000</cx:pt>
          <cx:pt idx="8844">190000</cx:pt>
          <cx:pt idx="8845">70000</cx:pt>
          <cx:pt idx="8846">20000</cx:pt>
          <cx:pt idx="8847">320000</cx:pt>
          <cx:pt idx="8848">130000</cx:pt>
          <cx:pt idx="8849">60000</cx:pt>
          <cx:pt idx="8850">150000</cx:pt>
          <cx:pt idx="8851">120000</cx:pt>
          <cx:pt idx="8852">160000</cx:pt>
          <cx:pt idx="8853">70000</cx:pt>
          <cx:pt idx="8854">110000</cx:pt>
          <cx:pt idx="8855">210000</cx:pt>
          <cx:pt idx="8856">90000</cx:pt>
          <cx:pt idx="8857">60000</cx:pt>
          <cx:pt idx="8858">90000</cx:pt>
          <cx:pt idx="8859">370000</cx:pt>
          <cx:pt idx="8860">60000</cx:pt>
          <cx:pt idx="8861">110000</cx:pt>
          <cx:pt idx="8862">420000</cx:pt>
          <cx:pt idx="8863">140000</cx:pt>
          <cx:pt idx="8864">60000</cx:pt>
          <cx:pt idx="8865">310000</cx:pt>
          <cx:pt idx="8866">60000</cx:pt>
          <cx:pt idx="8867">70000</cx:pt>
          <cx:pt idx="8868">220000</cx:pt>
          <cx:pt idx="8869">140000</cx:pt>
          <cx:pt idx="8870">60000</cx:pt>
          <cx:pt idx="8871">60000</cx:pt>
          <cx:pt idx="8872">470000</cx:pt>
          <cx:pt idx="8873">110000</cx:pt>
          <cx:pt idx="8874">60000</cx:pt>
          <cx:pt idx="8875">40000</cx:pt>
          <cx:pt idx="8876">390000</cx:pt>
          <cx:pt idx="8877">90000</cx:pt>
          <cx:pt idx="8878">250000</cx:pt>
          <cx:pt idx="8879">50000</cx:pt>
          <cx:pt idx="8880">70000</cx:pt>
          <cx:pt idx="8881">140000</cx:pt>
          <cx:pt idx="8882">210000</cx:pt>
          <cx:pt idx="8883">270000</cx:pt>
          <cx:pt idx="8884">60000</cx:pt>
          <cx:pt idx="8885">140000</cx:pt>
          <cx:pt idx="8886">150000</cx:pt>
          <cx:pt idx="8887">50000</cx:pt>
          <cx:pt idx="8888">90000</cx:pt>
          <cx:pt idx="8889">120000</cx:pt>
          <cx:pt idx="8890">140000</cx:pt>
          <cx:pt idx="8891">200000</cx:pt>
          <cx:pt idx="8892">300000</cx:pt>
          <cx:pt idx="8893">450000</cx:pt>
          <cx:pt idx="8894">220000</cx:pt>
          <cx:pt idx="8895">130000</cx:pt>
          <cx:pt idx="8896">290000</cx:pt>
          <cx:pt idx="8897">170000</cx:pt>
          <cx:pt idx="8898">190000</cx:pt>
          <cx:pt idx="8899">190000</cx:pt>
          <cx:pt idx="8900">310000</cx:pt>
          <cx:pt idx="8901">250000</cx:pt>
          <cx:pt idx="8902">70000</cx:pt>
          <cx:pt idx="8903">220000</cx:pt>
          <cx:pt idx="8904">80000</cx:pt>
          <cx:pt idx="8905">80000</cx:pt>
          <cx:pt idx="8906">150000</cx:pt>
          <cx:pt idx="8907">140000</cx:pt>
          <cx:pt idx="8908">160000</cx:pt>
          <cx:pt idx="8909">10000</cx:pt>
          <cx:pt idx="8910">170000</cx:pt>
          <cx:pt idx="8911">80000</cx:pt>
          <cx:pt idx="8912">40000</cx:pt>
          <cx:pt idx="8913">320000</cx:pt>
          <cx:pt idx="8914">140000</cx:pt>
          <cx:pt idx="8915">160000</cx:pt>
          <cx:pt idx="8916">420000</cx:pt>
          <cx:pt idx="8917">60000</cx:pt>
          <cx:pt idx="8918">40000</cx:pt>
          <cx:pt idx="8919">70000</cx:pt>
          <cx:pt idx="8920">40000</cx:pt>
          <cx:pt idx="8921">60000</cx:pt>
          <cx:pt idx="8922">90000</cx:pt>
          <cx:pt idx="8923">190000</cx:pt>
          <cx:pt idx="8924">80000</cx:pt>
          <cx:pt idx="8925">630000</cx:pt>
          <cx:pt idx="8926">70000</cx:pt>
          <cx:pt idx="8927">70000</cx:pt>
          <cx:pt idx="8928">310000</cx:pt>
          <cx:pt idx="8929">10000</cx:pt>
          <cx:pt idx="8930">180000</cx:pt>
          <cx:pt idx="8931">20000</cx:pt>
          <cx:pt idx="8932">60000</cx:pt>
          <cx:pt idx="8933">30000</cx:pt>
          <cx:pt idx="8934">40000</cx:pt>
          <cx:pt idx="8935">60000</cx:pt>
          <cx:pt idx="8936">140000</cx:pt>
          <cx:pt idx="8937">320000</cx:pt>
          <cx:pt idx="8938">410000</cx:pt>
          <cx:pt idx="8939">80000</cx:pt>
          <cx:pt idx="8940">350000</cx:pt>
          <cx:pt idx="8941">160000</cx:pt>
          <cx:pt idx="8942">170000</cx:pt>
          <cx:pt idx="8943">30000</cx:pt>
          <cx:pt idx="8944">40000</cx:pt>
          <cx:pt idx="8945">140000</cx:pt>
          <cx:pt idx="8946">90000</cx:pt>
          <cx:pt idx="8947">230000</cx:pt>
          <cx:pt idx="8948">120000</cx:pt>
          <cx:pt idx="8949">150000</cx:pt>
          <cx:pt idx="8950">140000</cx:pt>
          <cx:pt idx="8951">270000</cx:pt>
          <cx:pt idx="8952">50000</cx:pt>
          <cx:pt idx="8953">60000</cx:pt>
          <cx:pt idx="8954">220000</cx:pt>
          <cx:pt idx="8955">130000</cx:pt>
          <cx:pt idx="8956">150000</cx:pt>
          <cx:pt idx="8957">70000</cx:pt>
          <cx:pt idx="8958">160000</cx:pt>
          <cx:pt idx="8959">120000</cx:pt>
          <cx:pt idx="8960">80000</cx:pt>
          <cx:pt idx="8961">130000</cx:pt>
          <cx:pt idx="8962">470000</cx:pt>
          <cx:pt idx="8963">70000</cx:pt>
          <cx:pt idx="8964">50000</cx:pt>
          <cx:pt idx="8965">230000</cx:pt>
          <cx:pt idx="8966">190000</cx:pt>
          <cx:pt idx="8967">40000</cx:pt>
          <cx:pt idx="8968">60000</cx:pt>
          <cx:pt idx="8969">170000</cx:pt>
          <cx:pt idx="8970">110000</cx:pt>
          <cx:pt idx="8971">230000</cx:pt>
          <cx:pt idx="8972">60000</cx:pt>
          <cx:pt idx="8973">70000</cx:pt>
          <cx:pt idx="8974">110000</cx:pt>
          <cx:pt idx="8975">630000</cx:pt>
          <cx:pt idx="8976">230000</cx:pt>
          <cx:pt idx="8977">80000</cx:pt>
          <cx:pt idx="8978">70000</cx:pt>
          <cx:pt idx="8979">170000</cx:pt>
          <cx:pt idx="8980">140000</cx:pt>
          <cx:pt idx="8981">90000</cx:pt>
          <cx:pt idx="8982">60000</cx:pt>
          <cx:pt idx="8983">60000</cx:pt>
          <cx:pt idx="8984">430000</cx:pt>
          <cx:pt idx="8985">100000</cx:pt>
          <cx:pt idx="8986">60000</cx:pt>
          <cx:pt idx="8987">470000</cx:pt>
          <cx:pt idx="8988">100000</cx:pt>
          <cx:pt idx="8989">240000</cx:pt>
          <cx:pt idx="8990">640000</cx:pt>
          <cx:pt idx="8991">300000</cx:pt>
          <cx:pt idx="8992">130000</cx:pt>
          <cx:pt idx="8993">270000</cx:pt>
          <cx:pt idx="8994">60000</cx:pt>
          <cx:pt idx="8995">230000</cx:pt>
          <cx:pt idx="8996">340000</cx:pt>
          <cx:pt idx="8997">90000</cx:pt>
          <cx:pt idx="8998">30000</cx:pt>
          <cx:pt idx="8999">70000</cx:pt>
          <cx:pt idx="9000">80000</cx:pt>
          <cx:pt idx="9001">60000</cx:pt>
          <cx:pt idx="9002">210000</cx:pt>
          <cx:pt idx="9003">120000</cx:pt>
          <cx:pt idx="9004">40000</cx:pt>
          <cx:pt idx="9005">100000</cx:pt>
          <cx:pt idx="9006">90000</cx:pt>
          <cx:pt idx="9007">180000</cx:pt>
          <cx:pt idx="9008">120000</cx:pt>
          <cx:pt idx="9009">90000</cx:pt>
          <cx:pt idx="9010">210000</cx:pt>
          <cx:pt idx="9011">70000</cx:pt>
          <cx:pt idx="9012">200000</cx:pt>
          <cx:pt idx="9013">260000</cx:pt>
          <cx:pt idx="9014">50000</cx:pt>
          <cx:pt idx="9015">110000</cx:pt>
          <cx:pt idx="9016">70000</cx:pt>
          <cx:pt idx="9017">80000</cx:pt>
          <cx:pt idx="9018">70000</cx:pt>
          <cx:pt idx="9019">90000</cx:pt>
          <cx:pt idx="9020">240000</cx:pt>
          <cx:pt idx="9021">70000</cx:pt>
          <cx:pt idx="9022">100000</cx:pt>
          <cx:pt idx="9023">70000</cx:pt>
          <cx:pt idx="9024">180000</cx:pt>
          <cx:pt idx="9025">180000</cx:pt>
          <cx:pt idx="9026">210000</cx:pt>
          <cx:pt idx="9027">130000</cx:pt>
          <cx:pt idx="9028">410000</cx:pt>
          <cx:pt idx="9029">120000</cx:pt>
          <cx:pt idx="9030">20000</cx:pt>
          <cx:pt idx="9031">30000</cx:pt>
          <cx:pt idx="9032">110000</cx:pt>
          <cx:pt idx="9033">30000</cx:pt>
          <cx:pt idx="9034">90000</cx:pt>
          <cx:pt idx="9035">50000</cx:pt>
          <cx:pt idx="9036">80000</cx:pt>
          <cx:pt idx="9037">90000</cx:pt>
          <cx:pt idx="9038">120000</cx:pt>
          <cx:pt idx="9039">40000</cx:pt>
          <cx:pt idx="9040">60000</cx:pt>
          <cx:pt idx="9041">90000</cx:pt>
          <cx:pt idx="9042">100000</cx:pt>
          <cx:pt idx="9043">210000</cx:pt>
          <cx:pt idx="9044">180000</cx:pt>
          <cx:pt idx="9045">110000</cx:pt>
          <cx:pt idx="9046">80000</cx:pt>
          <cx:pt idx="9047">110000</cx:pt>
          <cx:pt idx="9048">90000</cx:pt>
          <cx:pt idx="9049">40000</cx:pt>
          <cx:pt idx="9050">10000</cx:pt>
          <cx:pt idx="9051">80000</cx:pt>
          <cx:pt idx="9052">70000</cx:pt>
          <cx:pt idx="9053">270000</cx:pt>
          <cx:pt idx="9054">30000</cx:pt>
          <cx:pt idx="9055">200000</cx:pt>
          <cx:pt idx="9056">10000</cx:pt>
          <cx:pt idx="9057">150000</cx:pt>
          <cx:pt idx="9058">60000</cx:pt>
          <cx:pt idx="9059">200000</cx:pt>
          <cx:pt idx="9060">540000</cx:pt>
          <cx:pt idx="9061">160000</cx:pt>
          <cx:pt idx="9062">220000</cx:pt>
          <cx:pt idx="9063">80000</cx:pt>
          <cx:pt idx="9064">220000</cx:pt>
          <cx:pt idx="9065">50000</cx:pt>
          <cx:pt idx="9066">110000</cx:pt>
          <cx:pt idx="9067">80000</cx:pt>
          <cx:pt idx="9068">70000</cx:pt>
          <cx:pt idx="9069">150000</cx:pt>
          <cx:pt idx="9070">340000</cx:pt>
          <cx:pt idx="9071">490000</cx:pt>
          <cx:pt idx="9072">60000</cx:pt>
          <cx:pt idx="9073">130000</cx:pt>
          <cx:pt idx="9074">40000</cx:pt>
          <cx:pt idx="9075">130000</cx:pt>
          <cx:pt idx="9076">50000</cx:pt>
          <cx:pt idx="9077">100000</cx:pt>
          <cx:pt idx="9078">50000</cx:pt>
          <cx:pt idx="9079">60000</cx:pt>
          <cx:pt idx="9080">380000</cx:pt>
          <cx:pt idx="9081">70000</cx:pt>
          <cx:pt idx="9082">60000</cx:pt>
          <cx:pt idx="9083">70000</cx:pt>
          <cx:pt idx="9084">250000</cx:pt>
          <cx:pt idx="9085">150000</cx:pt>
          <cx:pt idx="9086">160000</cx:pt>
          <cx:pt idx="9087">250000</cx:pt>
          <cx:pt idx="9088">360000</cx:pt>
          <cx:pt idx="9089">220000</cx:pt>
          <cx:pt idx="9090">240000</cx:pt>
          <cx:pt idx="9091">170000</cx:pt>
          <cx:pt idx="9092">50000</cx:pt>
          <cx:pt idx="9093">70000</cx:pt>
          <cx:pt idx="9094">100000</cx:pt>
          <cx:pt idx="9095">30000</cx:pt>
          <cx:pt idx="9096">60000</cx:pt>
          <cx:pt idx="9097">250000</cx:pt>
          <cx:pt idx="9098">100000</cx:pt>
          <cx:pt idx="9099">10000</cx:pt>
          <cx:pt idx="9100">150000</cx:pt>
          <cx:pt idx="9101">130000</cx:pt>
          <cx:pt idx="9102">40000</cx:pt>
          <cx:pt idx="9103">320000</cx:pt>
          <cx:pt idx="9104">50000</cx:pt>
          <cx:pt idx="9105">300000</cx:pt>
          <cx:pt idx="9106">150000</cx:pt>
          <cx:pt idx="9107">30000</cx:pt>
          <cx:pt idx="9108">50000</cx:pt>
          <cx:pt idx="9109">20000</cx:pt>
          <cx:pt idx="9110">460000</cx:pt>
          <cx:pt idx="9111">190000</cx:pt>
          <cx:pt idx="9112">160000</cx:pt>
          <cx:pt idx="9113">170000</cx:pt>
          <cx:pt idx="9114">180000</cx:pt>
          <cx:pt idx="9115">280000</cx:pt>
          <cx:pt idx="9116">440000</cx:pt>
          <cx:pt idx="9117">80000</cx:pt>
          <cx:pt idx="9118">60000</cx:pt>
          <cx:pt idx="9119">90000</cx:pt>
          <cx:pt idx="9120">130000</cx:pt>
          <cx:pt idx="9121">270000</cx:pt>
          <cx:pt idx="9122">110000</cx:pt>
          <cx:pt idx="9123">260000</cx:pt>
          <cx:pt idx="9124">60000</cx:pt>
          <cx:pt idx="9125">210000</cx:pt>
          <cx:pt idx="9126">100000</cx:pt>
          <cx:pt idx="9127">160000</cx:pt>
          <cx:pt idx="9128">180000</cx:pt>
          <cx:pt idx="9129">100000</cx:pt>
          <cx:pt idx="9130">390000</cx:pt>
          <cx:pt idx="9131">220000</cx:pt>
          <cx:pt idx="9132">100000</cx:pt>
          <cx:pt idx="9133">80000</cx:pt>
          <cx:pt idx="9134">50000</cx:pt>
          <cx:pt idx="9135">120000</cx:pt>
          <cx:pt idx="9136">250000</cx:pt>
          <cx:pt idx="9137">20000</cx:pt>
          <cx:pt idx="9138">300000</cx:pt>
          <cx:pt idx="9139">130000</cx:pt>
          <cx:pt idx="9140">130000</cx:pt>
          <cx:pt idx="9141">20000</cx:pt>
          <cx:pt idx="9142">140000</cx:pt>
          <cx:pt idx="9143">50000</cx:pt>
          <cx:pt idx="9144">430000</cx:pt>
          <cx:pt idx="9145">130000</cx:pt>
          <cx:pt idx="9146">70000</cx:pt>
          <cx:pt idx="9147">90000</cx:pt>
          <cx:pt idx="9148">50000</cx:pt>
          <cx:pt idx="9149">260000</cx:pt>
          <cx:pt idx="9150">120000</cx:pt>
          <cx:pt idx="9151">40000</cx:pt>
          <cx:pt idx="9152">140000</cx:pt>
          <cx:pt idx="9153">60000</cx:pt>
          <cx:pt idx="9154">80000</cx:pt>
          <cx:pt idx="9155">350000</cx:pt>
          <cx:pt idx="9156">160000</cx:pt>
          <cx:pt idx="9157">110000</cx:pt>
          <cx:pt idx="9158">80000</cx:pt>
          <cx:pt idx="9159">90000</cx:pt>
          <cx:pt idx="9160">190000</cx:pt>
          <cx:pt idx="9161">200000</cx:pt>
          <cx:pt idx="9162">90000</cx:pt>
          <cx:pt idx="9163">230000</cx:pt>
          <cx:pt idx="9164">150000</cx:pt>
          <cx:pt idx="9165">100000</cx:pt>
          <cx:pt idx="9166">80000</cx:pt>
          <cx:pt idx="9167">130000</cx:pt>
          <cx:pt idx="9168">30000</cx:pt>
          <cx:pt idx="9169">30000</cx:pt>
          <cx:pt idx="9170">200000</cx:pt>
          <cx:pt idx="9171">160000</cx:pt>
          <cx:pt idx="9172">30000</cx:pt>
          <cx:pt idx="9173">100000</cx:pt>
          <cx:pt idx="9174">470000</cx:pt>
          <cx:pt idx="9175">430000</cx:pt>
          <cx:pt idx="9176">150000</cx:pt>
          <cx:pt idx="9177">20000</cx:pt>
          <cx:pt idx="9178">60000</cx:pt>
          <cx:pt idx="9179">110000</cx:pt>
          <cx:pt idx="9180">150000</cx:pt>
          <cx:pt idx="9181">70000</cx:pt>
          <cx:pt idx="9182">90000</cx:pt>
          <cx:pt idx="9183">30000</cx:pt>
          <cx:pt idx="9184">90000</cx:pt>
          <cx:pt idx="9185">100000</cx:pt>
          <cx:pt idx="9186">180000</cx:pt>
          <cx:pt idx="9187">70000</cx:pt>
          <cx:pt idx="9188">90000</cx:pt>
          <cx:pt idx="9189">80000</cx:pt>
          <cx:pt idx="9190">90000</cx:pt>
          <cx:pt idx="9191">170000</cx:pt>
          <cx:pt idx="9192">200000</cx:pt>
          <cx:pt idx="9193">110000</cx:pt>
          <cx:pt idx="9194">120000</cx:pt>
          <cx:pt idx="9195">70000</cx:pt>
          <cx:pt idx="9196">70000</cx:pt>
          <cx:pt idx="9197">50000</cx:pt>
          <cx:pt idx="9198">130000</cx:pt>
          <cx:pt idx="9199">20000</cx:pt>
          <cx:pt idx="9200">50000</cx:pt>
          <cx:pt idx="9201">30000</cx:pt>
          <cx:pt idx="9202">40000</cx:pt>
          <cx:pt idx="9203">70000</cx:pt>
          <cx:pt idx="9204">450000</cx:pt>
          <cx:pt idx="9205">80000</cx:pt>
          <cx:pt idx="9206">110000</cx:pt>
          <cx:pt idx="9207">150000</cx:pt>
          <cx:pt idx="9208">140000</cx:pt>
          <cx:pt idx="9209">330000</cx:pt>
          <cx:pt idx="9210">60000</cx:pt>
          <cx:pt idx="9211">300000</cx:pt>
          <cx:pt idx="9212">300000</cx:pt>
          <cx:pt idx="9213">110000</cx:pt>
          <cx:pt idx="9214">100000</cx:pt>
          <cx:pt idx="9215">40000</cx:pt>
          <cx:pt idx="9216">110000</cx:pt>
          <cx:pt idx="9217">190000</cx:pt>
          <cx:pt idx="9218">250000</cx:pt>
          <cx:pt idx="9219">170000</cx:pt>
          <cx:pt idx="9220">50000</cx:pt>
          <cx:pt idx="9221">70000</cx:pt>
          <cx:pt idx="9222">180000</cx:pt>
          <cx:pt idx="9223">110000</cx:pt>
          <cx:pt idx="9224">150000</cx:pt>
          <cx:pt idx="9225">120000</cx:pt>
          <cx:pt idx="9226">20000</cx:pt>
          <cx:pt idx="9227">90000</cx:pt>
          <cx:pt idx="9228">80000</cx:pt>
          <cx:pt idx="9229">90000</cx:pt>
          <cx:pt idx="9230">220000</cx:pt>
          <cx:pt idx="9231">160000</cx:pt>
          <cx:pt idx="9232">50000</cx:pt>
          <cx:pt idx="9233">40000</cx:pt>
          <cx:pt idx="9234">100000</cx:pt>
          <cx:pt idx="9235">80000</cx:pt>
          <cx:pt idx="9236">40000</cx:pt>
          <cx:pt idx="9237">150000</cx:pt>
          <cx:pt idx="9238">50000</cx:pt>
          <cx:pt idx="9239">130000</cx:pt>
          <cx:pt idx="9240">140000</cx:pt>
          <cx:pt idx="9241">120000</cx:pt>
          <cx:pt idx="9242">190000</cx:pt>
          <cx:pt idx="9243">100000</cx:pt>
          <cx:pt idx="9244">60000</cx:pt>
          <cx:pt idx="9245">130000</cx:pt>
          <cx:pt idx="9246">60000</cx:pt>
          <cx:pt idx="9247">110000</cx:pt>
          <cx:pt idx="9248">60000</cx:pt>
          <cx:pt idx="9249">120000</cx:pt>
          <cx:pt idx="9250">40000</cx:pt>
          <cx:pt idx="9251">230000</cx:pt>
          <cx:pt idx="9252">310000</cx:pt>
          <cx:pt idx="9253">70000</cx:pt>
          <cx:pt idx="9254">170000</cx:pt>
          <cx:pt idx="9255">10000</cx:pt>
          <cx:pt idx="9256">90000</cx:pt>
          <cx:pt idx="9257">240000</cx:pt>
          <cx:pt idx="9258">20000</cx:pt>
          <cx:pt idx="9259">180000</cx:pt>
          <cx:pt idx="9260">220000</cx:pt>
          <cx:pt idx="9261">70000</cx:pt>
          <cx:pt idx="9262">90000</cx:pt>
          <cx:pt idx="9263">60000</cx:pt>
          <cx:pt idx="9264">60000</cx:pt>
          <cx:pt idx="9265">170000</cx:pt>
          <cx:pt idx="9266">100000</cx:pt>
          <cx:pt idx="9267">30000</cx:pt>
          <cx:pt idx="9268">90000</cx:pt>
          <cx:pt idx="9269">80000</cx:pt>
          <cx:pt idx="9270">80000</cx:pt>
          <cx:pt idx="9271">80000</cx:pt>
          <cx:pt idx="9272">120000</cx:pt>
          <cx:pt idx="9273">70000</cx:pt>
          <cx:pt idx="9274">20000</cx:pt>
          <cx:pt idx="9275">110000</cx:pt>
          <cx:pt idx="9276">170000</cx:pt>
          <cx:pt idx="9277">60000</cx:pt>
          <cx:pt idx="9278">130000</cx:pt>
          <cx:pt idx="9279">50000</cx:pt>
          <cx:pt idx="9280">40000</cx:pt>
          <cx:pt idx="9281">160000</cx:pt>
          <cx:pt idx="9282">90000</cx:pt>
          <cx:pt idx="9283">50000</cx:pt>
          <cx:pt idx="9284">150000</cx:pt>
          <cx:pt idx="9285">60000</cx:pt>
          <cx:pt idx="9286">90000</cx:pt>
          <cx:pt idx="9287">50000</cx:pt>
          <cx:pt idx="9288">170000</cx:pt>
          <cx:pt idx="9289">150000</cx:pt>
          <cx:pt idx="9290">140000</cx:pt>
          <cx:pt idx="9291">140000</cx:pt>
          <cx:pt idx="9292">50000</cx:pt>
          <cx:pt idx="9293">920000</cx:pt>
          <cx:pt idx="9294">90000</cx:pt>
          <cx:pt idx="9295">570000</cx:pt>
          <cx:pt idx="9296">240000</cx:pt>
          <cx:pt idx="9297">80000</cx:pt>
          <cx:pt idx="9298">210000</cx:pt>
          <cx:pt idx="9299">200000</cx:pt>
          <cx:pt idx="9300">50000</cx:pt>
          <cx:pt idx="9301">30000</cx:pt>
          <cx:pt idx="9302">30000</cx:pt>
          <cx:pt idx="9303">60000</cx:pt>
          <cx:pt idx="9304">200000</cx:pt>
          <cx:pt idx="9305">100000</cx:pt>
          <cx:pt idx="9306">60000</cx:pt>
          <cx:pt idx="9307">100000</cx:pt>
          <cx:pt idx="9308">340000</cx:pt>
          <cx:pt idx="9309">50000</cx:pt>
          <cx:pt idx="9310">140000</cx:pt>
          <cx:pt idx="9311">130000</cx:pt>
          <cx:pt idx="9312">280000</cx:pt>
          <cx:pt idx="9313">240000</cx:pt>
          <cx:pt idx="9314">120000</cx:pt>
          <cx:pt idx="9315">170000</cx:pt>
          <cx:pt idx="9316">130000</cx:pt>
          <cx:pt idx="9317">260000</cx:pt>
          <cx:pt idx="9318">90000</cx:pt>
          <cx:pt idx="9319">70000</cx:pt>
          <cx:pt idx="9320">80000</cx:pt>
          <cx:pt idx="9321">470000</cx:pt>
          <cx:pt idx="9322">140000</cx:pt>
          <cx:pt idx="9323">160000</cx:pt>
          <cx:pt idx="9324">190000</cx:pt>
          <cx:pt idx="9325">80000</cx:pt>
          <cx:pt idx="9326">170000</cx:pt>
          <cx:pt idx="9327">70000</cx:pt>
          <cx:pt idx="9328">70000</cx:pt>
          <cx:pt idx="9329">80000</cx:pt>
          <cx:pt idx="9330">120000</cx:pt>
          <cx:pt idx="9331">100000</cx:pt>
          <cx:pt idx="9332">60000</cx:pt>
          <cx:pt idx="9333">80000</cx:pt>
          <cx:pt idx="9334">140000</cx:pt>
          <cx:pt idx="9335">570000</cx:pt>
          <cx:pt idx="9336">70000</cx:pt>
          <cx:pt idx="9337">40000</cx:pt>
          <cx:pt idx="9338">150000</cx:pt>
          <cx:pt idx="9339">60000</cx:pt>
          <cx:pt idx="9340">80000</cx:pt>
          <cx:pt idx="9341">200000</cx:pt>
          <cx:pt idx="9342">300000</cx:pt>
          <cx:pt idx="9343">50000</cx:pt>
          <cx:pt idx="9344">80000</cx:pt>
          <cx:pt idx="9345">480000</cx:pt>
          <cx:pt idx="9346">70000</cx:pt>
          <cx:pt idx="9347">120000</cx:pt>
          <cx:pt idx="9348">60000</cx:pt>
          <cx:pt idx="9349">420000</cx:pt>
          <cx:pt idx="9350">230000</cx:pt>
          <cx:pt idx="9351">70000</cx:pt>
          <cx:pt idx="9352">130000</cx:pt>
          <cx:pt idx="9353">210000</cx:pt>
          <cx:pt idx="9354">60000</cx:pt>
          <cx:pt idx="9355">70000</cx:pt>
          <cx:pt idx="9356">90000</cx:pt>
          <cx:pt idx="9357">80000</cx:pt>
          <cx:pt idx="9358">100000</cx:pt>
          <cx:pt idx="9359">60000</cx:pt>
          <cx:pt idx="9360">210000</cx:pt>
          <cx:pt idx="9361">60000</cx:pt>
          <cx:pt idx="9362">120000</cx:pt>
          <cx:pt idx="9363">70000</cx:pt>
          <cx:pt idx="9364">120000</cx:pt>
          <cx:pt idx="9365">140000</cx:pt>
          <cx:pt idx="9366">70000</cx:pt>
          <cx:pt idx="9367">140000</cx:pt>
          <cx:pt idx="9368">190000</cx:pt>
          <cx:pt idx="9369">60000</cx:pt>
          <cx:pt idx="9370">60000</cx:pt>
          <cx:pt idx="9371">50000</cx:pt>
          <cx:pt idx="9372">160000</cx:pt>
          <cx:pt idx="9373">170000</cx:pt>
          <cx:pt idx="9374">130000</cx:pt>
          <cx:pt idx="9375">50000</cx:pt>
          <cx:pt idx="9376">20000</cx:pt>
          <cx:pt idx="9377">240000</cx:pt>
          <cx:pt idx="9378">70000</cx:pt>
          <cx:pt idx="9379">70000</cx:pt>
          <cx:pt idx="9380">110000</cx:pt>
          <cx:pt idx="9381">80000</cx:pt>
          <cx:pt idx="9382">240000</cx:pt>
          <cx:pt idx="9383">70000</cx:pt>
          <cx:pt idx="9384">80000</cx:pt>
          <cx:pt idx="9385">130000</cx:pt>
          <cx:pt idx="9386">40000</cx:pt>
          <cx:pt idx="9387">100000</cx:pt>
          <cx:pt idx="9388">40000</cx:pt>
          <cx:pt idx="9389">390000</cx:pt>
          <cx:pt idx="9390">200000</cx:pt>
          <cx:pt idx="9391">70000</cx:pt>
          <cx:pt idx="9392">90000</cx:pt>
          <cx:pt idx="9393">100000</cx:pt>
          <cx:pt idx="9394">240000</cx:pt>
          <cx:pt idx="9395">40000</cx:pt>
          <cx:pt idx="9396">60000</cx:pt>
          <cx:pt idx="9397">70000</cx:pt>
          <cx:pt idx="9398">80000</cx:pt>
          <cx:pt idx="9399">90000</cx:pt>
          <cx:pt idx="9400">600000</cx:pt>
          <cx:pt idx="9401">140000</cx:pt>
          <cx:pt idx="9402">60000</cx:pt>
          <cx:pt idx="9403">70000</cx:pt>
          <cx:pt idx="9404">60000</cx:pt>
          <cx:pt idx="9405">60000</cx:pt>
          <cx:pt idx="9406">300000</cx:pt>
          <cx:pt idx="9407">390000</cx:pt>
          <cx:pt idx="9408">80000</cx:pt>
          <cx:pt idx="9409">140000</cx:pt>
          <cx:pt idx="9410">120000</cx:pt>
          <cx:pt idx="9411">50000</cx:pt>
          <cx:pt idx="9412">100000</cx:pt>
          <cx:pt idx="9413">190000</cx:pt>
          <cx:pt idx="9414">70000</cx:pt>
          <cx:pt idx="9415">220000</cx:pt>
          <cx:pt idx="9416">150000</cx:pt>
          <cx:pt idx="9417">80000</cx:pt>
          <cx:pt idx="9418">150000</cx:pt>
          <cx:pt idx="9419">90000</cx:pt>
          <cx:pt idx="9420">150000</cx:pt>
          <cx:pt idx="9421">60000</cx:pt>
          <cx:pt idx="9422">30000</cx:pt>
          <cx:pt idx="9423">70000</cx:pt>
          <cx:pt idx="9424">170000</cx:pt>
          <cx:pt idx="9425">60000</cx:pt>
          <cx:pt idx="9426">60000</cx:pt>
          <cx:pt idx="9427">80000</cx:pt>
          <cx:pt idx="9428">80000</cx:pt>
          <cx:pt idx="9429">50000</cx:pt>
          <cx:pt idx="9430">60000</cx:pt>
          <cx:pt idx="9431">150000</cx:pt>
          <cx:pt idx="9432">50000</cx:pt>
          <cx:pt idx="9433">240000</cx:pt>
          <cx:pt idx="9434">110000</cx:pt>
          <cx:pt idx="9435">60000</cx:pt>
          <cx:pt idx="9436">140000</cx:pt>
          <cx:pt idx="9437">160000</cx:pt>
          <cx:pt idx="9438">210000</cx:pt>
          <cx:pt idx="9439">20000</cx:pt>
          <cx:pt idx="9440">30000</cx:pt>
          <cx:pt idx="9441">100000</cx:pt>
          <cx:pt idx="9442">80000</cx:pt>
          <cx:pt idx="9443">110000</cx:pt>
          <cx:pt idx="9444">80000</cx:pt>
          <cx:pt idx="9445">30000</cx:pt>
          <cx:pt idx="9446">50000</cx:pt>
          <cx:pt idx="9447">20000</cx:pt>
          <cx:pt idx="9448">170000</cx:pt>
          <cx:pt idx="9449">210000</cx:pt>
          <cx:pt idx="9450">40000</cx:pt>
          <cx:pt idx="9451">270000</cx:pt>
          <cx:pt idx="9452">110000</cx:pt>
          <cx:pt idx="9453">20000</cx:pt>
          <cx:pt idx="9454">30000</cx:pt>
          <cx:pt idx="9455">60000</cx:pt>
          <cx:pt idx="9456">190000</cx:pt>
          <cx:pt idx="9457">80000</cx:pt>
          <cx:pt idx="9458">130000</cx:pt>
          <cx:pt idx="9459">90000</cx:pt>
          <cx:pt idx="9460">80000</cx:pt>
          <cx:pt idx="9461">20000</cx:pt>
          <cx:pt idx="9462">130000</cx:pt>
          <cx:pt idx="9463">60000</cx:pt>
          <cx:pt idx="9464">280000</cx:pt>
          <cx:pt idx="9465">80000</cx:pt>
          <cx:pt idx="9466">60000</cx:pt>
          <cx:pt idx="9467">130000</cx:pt>
          <cx:pt idx="9468">180000</cx:pt>
          <cx:pt idx="9469">170000</cx:pt>
          <cx:pt idx="9470">120000</cx:pt>
          <cx:pt idx="9471">50000</cx:pt>
          <cx:pt idx="9472">90000</cx:pt>
          <cx:pt idx="9473">30000</cx:pt>
          <cx:pt idx="9474">50000</cx:pt>
          <cx:pt idx="9475">110000</cx:pt>
          <cx:pt idx="9476">50000</cx:pt>
          <cx:pt idx="9477">50000</cx:pt>
          <cx:pt idx="9478">80000</cx:pt>
          <cx:pt idx="9479">50000</cx:pt>
          <cx:pt idx="9480">160000</cx:pt>
          <cx:pt idx="9481">180000</cx:pt>
          <cx:pt idx="9482">70000</cx:pt>
          <cx:pt idx="9483">240000</cx:pt>
          <cx:pt idx="9484">140000</cx:pt>
          <cx:pt idx="9485">30000</cx:pt>
          <cx:pt idx="9486">30000</cx:pt>
          <cx:pt idx="9487">110000</cx:pt>
          <cx:pt idx="9488">80000</cx:pt>
          <cx:pt idx="9489">80000</cx:pt>
          <cx:pt idx="9490">320000</cx:pt>
          <cx:pt idx="9491">80000</cx:pt>
          <cx:pt idx="9492">60000</cx:pt>
          <cx:pt idx="9493">160000</cx:pt>
          <cx:pt idx="9494">70000</cx:pt>
          <cx:pt idx="9495">470000</cx:pt>
          <cx:pt idx="9496">30000</cx:pt>
          <cx:pt idx="9497">220000</cx:pt>
          <cx:pt idx="9498">60000</cx:pt>
          <cx:pt idx="9499">150000</cx:pt>
          <cx:pt idx="9500">90000</cx:pt>
          <cx:pt idx="9501">80000</cx:pt>
          <cx:pt idx="9502">60000</cx:pt>
          <cx:pt idx="9503">70000</cx:pt>
          <cx:pt idx="9504">110000</cx:pt>
          <cx:pt idx="9505">130000</cx:pt>
          <cx:pt idx="9506">340000</cx:pt>
          <cx:pt idx="9507">70000</cx:pt>
          <cx:pt idx="9508">180000</cx:pt>
          <cx:pt idx="9509">80000</cx:pt>
          <cx:pt idx="9510">180000</cx:pt>
          <cx:pt idx="9511">20000</cx:pt>
          <cx:pt idx="9512">140000</cx:pt>
          <cx:pt idx="9513">390000</cx:pt>
          <cx:pt idx="9514">170000</cx:pt>
          <cx:pt idx="9515">150000</cx:pt>
          <cx:pt idx="9516">240000</cx:pt>
          <cx:pt idx="9517">50000</cx:pt>
          <cx:pt idx="9518">70000</cx:pt>
          <cx:pt idx="9519">130000</cx:pt>
          <cx:pt idx="9520">200000</cx:pt>
          <cx:pt idx="9521">260000</cx:pt>
          <cx:pt idx="9522">100000</cx:pt>
          <cx:pt idx="9523">40000</cx:pt>
          <cx:pt idx="9524">140000</cx:pt>
          <cx:pt idx="9525">500000</cx:pt>
          <cx:pt idx="9526">40000</cx:pt>
          <cx:pt idx="9527">80000</cx:pt>
          <cx:pt idx="9528">260000</cx:pt>
          <cx:pt idx="9529">260000</cx:pt>
          <cx:pt idx="9530">160000</cx:pt>
          <cx:pt idx="9531">290000</cx:pt>
          <cx:pt idx="9532">90000</cx:pt>
          <cx:pt idx="9533">60000</cx:pt>
          <cx:pt idx="9534">80000</cx:pt>
          <cx:pt idx="9535">40000</cx:pt>
          <cx:pt idx="9536">30000</cx:pt>
          <cx:pt idx="9537">140000</cx:pt>
          <cx:pt idx="9538">200000</cx:pt>
          <cx:pt idx="9539">270000</cx:pt>
          <cx:pt idx="9540">140000</cx:pt>
          <cx:pt idx="9541">340000</cx:pt>
          <cx:pt idx="9542">70000</cx:pt>
          <cx:pt idx="9543">90000</cx:pt>
          <cx:pt idx="9544">290000</cx:pt>
          <cx:pt idx="9545">130000</cx:pt>
          <cx:pt idx="9546">130000</cx:pt>
          <cx:pt idx="9547">110000</cx:pt>
          <cx:pt idx="9548">50000</cx:pt>
          <cx:pt idx="9549">120000</cx:pt>
          <cx:pt idx="9550">60000</cx:pt>
          <cx:pt idx="9551">60000</cx:pt>
          <cx:pt idx="9552">70000</cx:pt>
          <cx:pt idx="9553">350000</cx:pt>
          <cx:pt idx="9554">100000</cx:pt>
          <cx:pt idx="9555">110000</cx:pt>
          <cx:pt idx="9556">60000</cx:pt>
          <cx:pt idx="9557">440000</cx:pt>
          <cx:pt idx="9558">10000</cx:pt>
          <cx:pt idx="9559">110000</cx:pt>
          <cx:pt idx="9560">80000</cx:pt>
          <cx:pt idx="9561">130000</cx:pt>
          <cx:pt idx="9562">120000</cx:pt>
          <cx:pt idx="9563">220000</cx:pt>
          <cx:pt idx="9564">70000</cx:pt>
          <cx:pt idx="9565">80000</cx:pt>
          <cx:pt idx="9566">330000</cx:pt>
          <cx:pt idx="9567">130000</cx:pt>
          <cx:pt idx="9568">320000</cx:pt>
          <cx:pt idx="9569">220000</cx:pt>
          <cx:pt idx="9570">210000</cx:pt>
          <cx:pt idx="9571">80000</cx:pt>
          <cx:pt idx="9572">70000</cx:pt>
          <cx:pt idx="9573">140000</cx:pt>
          <cx:pt idx="9574">80000</cx:pt>
          <cx:pt idx="9575">320000</cx:pt>
          <cx:pt idx="9576">70000</cx:pt>
          <cx:pt idx="9577">20000</cx:pt>
          <cx:pt idx="9578">170000</cx:pt>
          <cx:pt idx="9579">50000</cx:pt>
          <cx:pt idx="9580">220000</cx:pt>
          <cx:pt idx="9581">70000</cx:pt>
          <cx:pt idx="9582">10000</cx:pt>
          <cx:pt idx="9583">70000</cx:pt>
          <cx:pt idx="9584">110000</cx:pt>
          <cx:pt idx="9585">90000</cx:pt>
          <cx:pt idx="9586">50000</cx:pt>
          <cx:pt idx="9587">180000</cx:pt>
          <cx:pt idx="9588">400000</cx:pt>
          <cx:pt idx="9589">80000</cx:pt>
          <cx:pt idx="9590">50000</cx:pt>
          <cx:pt idx="9591">360000</cx:pt>
          <cx:pt idx="9592">90000</cx:pt>
          <cx:pt idx="9593">200000</cx:pt>
          <cx:pt idx="9594">120000</cx:pt>
          <cx:pt idx="9595">240000</cx:pt>
          <cx:pt idx="9596">310000</cx:pt>
          <cx:pt idx="9597">160000</cx:pt>
          <cx:pt idx="9598">60000</cx:pt>
          <cx:pt idx="9599">80000</cx:pt>
          <cx:pt idx="9600">90000</cx:pt>
          <cx:pt idx="9601">120000</cx:pt>
          <cx:pt idx="9602">20000</cx:pt>
          <cx:pt idx="9603">10000</cx:pt>
          <cx:pt idx="9604">50000</cx:pt>
          <cx:pt idx="9605">190000</cx:pt>
          <cx:pt idx="9606">60000</cx:pt>
          <cx:pt idx="9607">70000</cx:pt>
          <cx:pt idx="9608">90000</cx:pt>
          <cx:pt idx="9609">180000</cx:pt>
          <cx:pt idx="9610">220000</cx:pt>
          <cx:pt idx="9611">100000</cx:pt>
          <cx:pt idx="9612">130000</cx:pt>
          <cx:pt idx="9613">100000</cx:pt>
          <cx:pt idx="9614">50000</cx:pt>
          <cx:pt idx="9615">260000</cx:pt>
          <cx:pt idx="9616">140000</cx:pt>
          <cx:pt idx="9617">370000</cx:pt>
          <cx:pt idx="9618">150000</cx:pt>
          <cx:pt idx="9619">60000</cx:pt>
          <cx:pt idx="9620">30000</cx:pt>
          <cx:pt idx="9621">130000</cx:pt>
          <cx:pt idx="9622">120000</cx:pt>
          <cx:pt idx="9623">100000</cx:pt>
          <cx:pt idx="9624">240000</cx:pt>
          <cx:pt idx="9625">80000</cx:pt>
          <cx:pt idx="9626">60000</cx:pt>
          <cx:pt idx="9627">90000</cx:pt>
          <cx:pt idx="9628">100000</cx:pt>
          <cx:pt idx="9629">140000</cx:pt>
          <cx:pt idx="9630">50000</cx:pt>
          <cx:pt idx="9631">60000</cx:pt>
          <cx:pt idx="9632">130000</cx:pt>
          <cx:pt idx="9633">60000</cx:pt>
          <cx:pt idx="9634">180000</cx:pt>
          <cx:pt idx="9635">290000</cx:pt>
          <cx:pt idx="9636">100000</cx:pt>
          <cx:pt idx="9637">40000</cx:pt>
          <cx:pt idx="9638">320000</cx:pt>
          <cx:pt idx="9639">50000</cx:pt>
          <cx:pt idx="9640">440000</cx:pt>
          <cx:pt idx="9641">120000</cx:pt>
          <cx:pt idx="9642">160000</cx:pt>
          <cx:pt idx="9643">330000</cx:pt>
          <cx:pt idx="9644">70000</cx:pt>
          <cx:pt idx="9645">70000</cx:pt>
          <cx:pt idx="9646">370000</cx:pt>
          <cx:pt idx="9647">70000</cx:pt>
          <cx:pt idx="9648">70000</cx:pt>
          <cx:pt idx="9649">130000</cx:pt>
          <cx:pt idx="9650">170000</cx:pt>
          <cx:pt idx="9651">100000</cx:pt>
          <cx:pt idx="9652">240000</cx:pt>
          <cx:pt idx="9653">240000</cx:pt>
          <cx:pt idx="9654">140000</cx:pt>
          <cx:pt idx="9655">500000</cx:pt>
          <cx:pt idx="9656">270000</cx:pt>
          <cx:pt idx="9657">50000</cx:pt>
          <cx:pt idx="9658">70000</cx:pt>
          <cx:pt idx="9659">80000</cx:pt>
          <cx:pt idx="9660">40000</cx:pt>
          <cx:pt idx="9661">110000</cx:pt>
          <cx:pt idx="9662">150000</cx:pt>
          <cx:pt idx="9663">210000</cx:pt>
          <cx:pt idx="9664">120000</cx:pt>
          <cx:pt idx="9665">120000</cx:pt>
          <cx:pt idx="9666">150000</cx:pt>
          <cx:pt idx="9667">130000</cx:pt>
          <cx:pt idx="9668">290000</cx:pt>
          <cx:pt idx="9669">150000</cx:pt>
          <cx:pt idx="9670">60000</cx:pt>
          <cx:pt idx="9671">80000</cx:pt>
          <cx:pt idx="9672">30000</cx:pt>
          <cx:pt idx="9673">650000</cx:pt>
          <cx:pt idx="9674">150000</cx:pt>
          <cx:pt idx="9675">50000</cx:pt>
          <cx:pt idx="9676">60000</cx:pt>
          <cx:pt idx="9677">30000</cx:pt>
          <cx:pt idx="9678">160000</cx:pt>
          <cx:pt idx="9679">450000</cx:pt>
          <cx:pt idx="9680">80000</cx:pt>
          <cx:pt idx="9681">130000</cx:pt>
          <cx:pt idx="9682">210000</cx:pt>
          <cx:pt idx="9683">40000</cx:pt>
          <cx:pt idx="9684">450000</cx:pt>
          <cx:pt idx="9685">130000</cx:pt>
          <cx:pt idx="9686">120000</cx:pt>
          <cx:pt idx="9687">90000</cx:pt>
          <cx:pt idx="9688">300000</cx:pt>
          <cx:pt idx="9689">100000</cx:pt>
          <cx:pt idx="9690">80000</cx:pt>
          <cx:pt idx="9691">110000</cx:pt>
          <cx:pt idx="9692">60000</cx:pt>
          <cx:pt idx="9693">140000</cx:pt>
          <cx:pt idx="9694">70000</cx:pt>
          <cx:pt idx="9695">260000</cx:pt>
          <cx:pt idx="9696">160000</cx:pt>
          <cx:pt idx="9697">90000</cx:pt>
          <cx:pt idx="9698">50000</cx:pt>
          <cx:pt idx="9699">150000</cx:pt>
          <cx:pt idx="9700">140000</cx:pt>
          <cx:pt idx="9701">120000</cx:pt>
          <cx:pt idx="9702">280000</cx:pt>
          <cx:pt idx="9703">110000</cx:pt>
          <cx:pt idx="9704">70000</cx:pt>
          <cx:pt idx="9705">170000</cx:pt>
          <cx:pt idx="9706">110000</cx:pt>
          <cx:pt idx="9707">140000</cx:pt>
          <cx:pt idx="9708">330000</cx:pt>
          <cx:pt idx="9709">150000</cx:pt>
          <cx:pt idx="9710">170000</cx:pt>
          <cx:pt idx="9711">60000</cx:pt>
          <cx:pt idx="9712">120000</cx:pt>
          <cx:pt idx="9713">20000</cx:pt>
          <cx:pt idx="9714">130000</cx:pt>
          <cx:pt idx="9715">60000</cx:pt>
          <cx:pt idx="9716">600000</cx:pt>
          <cx:pt idx="9717">200000</cx:pt>
          <cx:pt idx="9718">70000</cx:pt>
          <cx:pt idx="9719">140000</cx:pt>
          <cx:pt idx="9720">80000</cx:pt>
          <cx:pt idx="9721">120000</cx:pt>
          <cx:pt idx="9722">110000</cx:pt>
          <cx:pt idx="9723">580000</cx:pt>
          <cx:pt idx="9724">10000</cx:pt>
          <cx:pt idx="9725">110000</cx:pt>
          <cx:pt idx="9726">130000</cx:pt>
          <cx:pt idx="9727">80000</cx:pt>
          <cx:pt idx="9728">70000</cx:pt>
          <cx:pt idx="9729">140000</cx:pt>
          <cx:pt idx="9730">360000</cx:pt>
          <cx:pt idx="9731">100000</cx:pt>
          <cx:pt idx="9732">40000</cx:pt>
          <cx:pt idx="9733">260000</cx:pt>
          <cx:pt idx="9734">210000</cx:pt>
          <cx:pt idx="9735">60000</cx:pt>
          <cx:pt idx="9736">80000</cx:pt>
          <cx:pt idx="9737">60000</cx:pt>
          <cx:pt idx="9738">110000</cx:pt>
          <cx:pt idx="9739">140000</cx:pt>
          <cx:pt idx="9740">140000</cx:pt>
          <cx:pt idx="9741">110000</cx:pt>
          <cx:pt idx="9742">70000</cx:pt>
          <cx:pt idx="9743">70000</cx:pt>
          <cx:pt idx="9744">410000</cx:pt>
          <cx:pt idx="9745">260000</cx:pt>
          <cx:pt idx="9746">110000</cx:pt>
          <cx:pt idx="9747">140000</cx:pt>
          <cx:pt idx="9748">140000</cx:pt>
          <cx:pt idx="9749">100000</cx:pt>
          <cx:pt idx="9750">240000</cx:pt>
          <cx:pt idx="9751">180000</cx:pt>
          <cx:pt idx="9752">460000</cx:pt>
          <cx:pt idx="9753">240000</cx:pt>
          <cx:pt idx="9754">200000</cx:pt>
          <cx:pt idx="9755">280000</cx:pt>
          <cx:pt idx="9756">50000</cx:pt>
          <cx:pt idx="9757">540000</cx:pt>
          <cx:pt idx="9758">60000</cx:pt>
          <cx:pt idx="9759">90000</cx:pt>
          <cx:pt idx="9760">140000</cx:pt>
          <cx:pt idx="9761">150000</cx:pt>
          <cx:pt idx="9762">70000</cx:pt>
          <cx:pt idx="9763">80000</cx:pt>
          <cx:pt idx="9764">170000</cx:pt>
          <cx:pt idx="9765">40000</cx:pt>
          <cx:pt idx="9766">80000</cx:pt>
          <cx:pt idx="9767">130000</cx:pt>
          <cx:pt idx="9768">110000</cx:pt>
          <cx:pt idx="9769">20000</cx:pt>
          <cx:pt idx="9770">50000</cx:pt>
          <cx:pt idx="9771">310000</cx:pt>
          <cx:pt idx="9772">440000</cx:pt>
          <cx:pt idx="9773">190000</cx:pt>
          <cx:pt idx="9774">200000</cx:pt>
          <cx:pt idx="9775">110000</cx:pt>
          <cx:pt idx="9776">240000</cx:pt>
          <cx:pt idx="9777">110000</cx:pt>
          <cx:pt idx="9778">90000</cx:pt>
          <cx:pt idx="9779">120000</cx:pt>
          <cx:pt idx="9780">80000</cx:pt>
          <cx:pt idx="9781">270000</cx:pt>
          <cx:pt idx="9782">380000</cx:pt>
          <cx:pt idx="9783">340000</cx:pt>
          <cx:pt idx="9784">160000</cx:pt>
          <cx:pt idx="9785">30000</cx:pt>
          <cx:pt idx="9786">40000</cx:pt>
          <cx:pt idx="9787">140000</cx:pt>
          <cx:pt idx="9788">190000</cx:pt>
          <cx:pt idx="9789">410000</cx:pt>
          <cx:pt idx="9790">340000</cx:pt>
          <cx:pt idx="9791">70000</cx:pt>
          <cx:pt idx="9792">70000</cx:pt>
          <cx:pt idx="9793">60000</cx:pt>
          <cx:pt idx="9794">120000</cx:pt>
          <cx:pt idx="9795">130000</cx:pt>
          <cx:pt idx="9796">70000</cx:pt>
          <cx:pt idx="9797">50000</cx:pt>
          <cx:pt idx="9798">80000</cx:pt>
          <cx:pt idx="9799">90000</cx:pt>
          <cx:pt idx="9800">120000</cx:pt>
          <cx:pt idx="9801">80000</cx:pt>
          <cx:pt idx="9802">220000</cx:pt>
          <cx:pt idx="9803">110000</cx:pt>
          <cx:pt idx="9804">70000</cx:pt>
          <cx:pt idx="9805">40000</cx:pt>
          <cx:pt idx="9806">70000</cx:pt>
          <cx:pt idx="9807">20000</cx:pt>
          <cx:pt idx="9808">610000</cx:pt>
          <cx:pt idx="9809">50000</cx:pt>
          <cx:pt idx="9810">90000</cx:pt>
          <cx:pt idx="9811">60000</cx:pt>
          <cx:pt idx="9812">20000</cx:pt>
          <cx:pt idx="9813">60000</cx:pt>
          <cx:pt idx="9814">10000</cx:pt>
          <cx:pt idx="9815">120000</cx:pt>
          <cx:pt idx="9816">80000</cx:pt>
          <cx:pt idx="9817">120000</cx:pt>
          <cx:pt idx="9818">330000</cx:pt>
          <cx:pt idx="9819">130000</cx:pt>
          <cx:pt idx="9820">140000</cx:pt>
          <cx:pt idx="9821">70000</cx:pt>
          <cx:pt idx="9822">100000</cx:pt>
          <cx:pt idx="9823">130000</cx:pt>
          <cx:pt idx="9824">90000</cx:pt>
          <cx:pt idx="9825">140000</cx:pt>
          <cx:pt idx="9826">190000</cx:pt>
          <cx:pt idx="9827">60000</cx:pt>
          <cx:pt idx="9828">60000</cx:pt>
          <cx:pt idx="9829">120000</cx:pt>
          <cx:pt idx="9830">140000</cx:pt>
          <cx:pt idx="9831">70000</cx:pt>
          <cx:pt idx="9832">80000</cx:pt>
          <cx:pt idx="9833">130000</cx:pt>
          <cx:pt idx="9834">50000</cx:pt>
          <cx:pt idx="9835">50000</cx:pt>
          <cx:pt idx="9836">50000</cx:pt>
          <cx:pt idx="9837">40000</cx:pt>
          <cx:pt idx="9838">60000</cx:pt>
          <cx:pt idx="9839">70000</cx:pt>
          <cx:pt idx="9840">190000</cx:pt>
          <cx:pt idx="9841">310000</cx:pt>
          <cx:pt idx="9842">80000</cx:pt>
          <cx:pt idx="9843">20000</cx:pt>
          <cx:pt idx="9844">120000</cx:pt>
          <cx:pt idx="9845">80000</cx:pt>
          <cx:pt idx="9846">60000</cx:pt>
          <cx:pt idx="9847">360000</cx:pt>
          <cx:pt idx="9848">50000</cx:pt>
          <cx:pt idx="9849">30000</cx:pt>
          <cx:pt idx="9850">60000</cx:pt>
          <cx:pt idx="9851">80000</cx:pt>
          <cx:pt idx="9852">40000</cx:pt>
          <cx:pt idx="9853">60000</cx:pt>
          <cx:pt idx="9854">180000</cx:pt>
          <cx:pt idx="9855">60000</cx:pt>
          <cx:pt idx="9856">60000</cx:pt>
          <cx:pt idx="9857">60000</cx:pt>
          <cx:pt idx="9858">90000</cx:pt>
          <cx:pt idx="9859">70000</cx:pt>
          <cx:pt idx="9860">80000</cx:pt>
          <cx:pt idx="9861">110000</cx:pt>
          <cx:pt idx="9862">480000</cx:pt>
          <cx:pt idx="9863">70000</cx:pt>
          <cx:pt idx="9864">110000</cx:pt>
          <cx:pt idx="9865">100000</cx:pt>
          <cx:pt idx="9866">80000</cx:pt>
          <cx:pt idx="9867">60000</cx:pt>
          <cx:pt idx="9868">110000</cx:pt>
          <cx:pt idx="9869">300000</cx:pt>
          <cx:pt idx="9870">160000</cx:pt>
          <cx:pt idx="9871">200000</cx:pt>
          <cx:pt idx="9872">30000</cx:pt>
          <cx:pt idx="9873">80000</cx:pt>
          <cx:pt idx="9874">260000</cx:pt>
          <cx:pt idx="9875">80000</cx:pt>
          <cx:pt idx="9876">90000</cx:pt>
          <cx:pt idx="9877">90000</cx:pt>
          <cx:pt idx="9878">160000</cx:pt>
          <cx:pt idx="9879">380000</cx:pt>
          <cx:pt idx="9880">120000</cx:pt>
          <cx:pt idx="9881">90000</cx:pt>
          <cx:pt idx="9882">310000</cx:pt>
          <cx:pt idx="9883">80000</cx:pt>
          <cx:pt idx="9884">60000</cx:pt>
          <cx:pt idx="9885">220000</cx:pt>
          <cx:pt idx="9886">20000</cx:pt>
          <cx:pt idx="9887">240000</cx:pt>
          <cx:pt idx="9888">140000</cx:pt>
          <cx:pt idx="9889">110000</cx:pt>
          <cx:pt idx="9890">110000</cx:pt>
          <cx:pt idx="9891">110000</cx:pt>
          <cx:pt idx="9892">220000</cx:pt>
          <cx:pt idx="9893">60000</cx:pt>
          <cx:pt idx="9894">20000</cx:pt>
          <cx:pt idx="9895">100000</cx:pt>
          <cx:pt idx="9896">50000</cx:pt>
          <cx:pt idx="9897">250000</cx:pt>
          <cx:pt idx="9898">320000</cx:pt>
          <cx:pt idx="9899">280000</cx:pt>
          <cx:pt idx="9900">220000</cx:pt>
          <cx:pt idx="9901">80000</cx:pt>
          <cx:pt idx="9902">50000</cx:pt>
          <cx:pt idx="9903">40000</cx:pt>
          <cx:pt idx="9904">70000</cx:pt>
          <cx:pt idx="9905">80000</cx:pt>
          <cx:pt idx="9906">40000</cx:pt>
          <cx:pt idx="9907">40000</cx:pt>
          <cx:pt idx="9908">180000</cx:pt>
          <cx:pt idx="9909">100000</cx:pt>
          <cx:pt idx="9910">200000</cx:pt>
          <cx:pt idx="9911">250000</cx:pt>
          <cx:pt idx="9912">20000</cx:pt>
          <cx:pt idx="9913">90000</cx:pt>
          <cx:pt idx="9914">110000</cx:pt>
          <cx:pt idx="9915">190000</cx:pt>
          <cx:pt idx="9916">140000</cx:pt>
          <cx:pt idx="9917">100000</cx:pt>
          <cx:pt idx="9918">340000</cx:pt>
          <cx:pt idx="9919">150000</cx:pt>
          <cx:pt idx="9920">210000</cx:pt>
          <cx:pt idx="9921">130000</cx:pt>
          <cx:pt idx="9922">90000</cx:pt>
          <cx:pt idx="9923">330000</cx:pt>
          <cx:pt idx="9924">120000</cx:pt>
          <cx:pt idx="9925">200000</cx:pt>
          <cx:pt idx="9926">70000</cx:pt>
          <cx:pt idx="9927">110000</cx:pt>
          <cx:pt idx="9928">150000</cx:pt>
          <cx:pt idx="9929">100000</cx:pt>
          <cx:pt idx="9930">70000</cx:pt>
          <cx:pt idx="9931">70000</cx:pt>
          <cx:pt idx="9932">110000</cx:pt>
          <cx:pt idx="9933">40000</cx:pt>
          <cx:pt idx="9934">70000</cx:pt>
          <cx:pt idx="9935">90000</cx:pt>
          <cx:pt idx="9936">240000</cx:pt>
          <cx:pt idx="9937">140000</cx:pt>
          <cx:pt idx="9938">180000</cx:pt>
          <cx:pt idx="9939">260000</cx:pt>
          <cx:pt idx="9940">100000</cx:pt>
          <cx:pt idx="9941">120000</cx:pt>
          <cx:pt idx="9942">130000</cx:pt>
          <cx:pt idx="9943">60000</cx:pt>
          <cx:pt idx="9944">90000</cx:pt>
          <cx:pt idx="9945">80000</cx:pt>
          <cx:pt idx="9946">70000</cx:pt>
          <cx:pt idx="9947">320000</cx:pt>
          <cx:pt idx="9948">240000</cx:pt>
          <cx:pt idx="9949">20000</cx:pt>
          <cx:pt idx="9950">140000</cx:pt>
          <cx:pt idx="9951">150000</cx:pt>
          <cx:pt idx="9952">220000</cx:pt>
          <cx:pt idx="9953">100000</cx:pt>
          <cx:pt idx="9954">270000</cx:pt>
          <cx:pt idx="9955">170000</cx:pt>
          <cx:pt idx="9956">100000</cx:pt>
          <cx:pt idx="9957">40000</cx:pt>
          <cx:pt idx="9958">70000</cx:pt>
          <cx:pt idx="9959">420000</cx:pt>
          <cx:pt idx="9960">150000</cx:pt>
          <cx:pt idx="9961">50000</cx:pt>
          <cx:pt idx="9962">210000</cx:pt>
          <cx:pt idx="9963">280000</cx:pt>
          <cx:pt idx="9964">290000</cx:pt>
          <cx:pt idx="9965">190000</cx:pt>
          <cx:pt idx="9966">80000</cx:pt>
          <cx:pt idx="9967">80000</cx:pt>
          <cx:pt idx="9968">90000</cx:pt>
          <cx:pt idx="9969">450000</cx:pt>
          <cx:pt idx="9970">660000</cx:pt>
          <cx:pt idx="9971">40000</cx:pt>
          <cx:pt idx="9972">90000</cx:pt>
          <cx:pt idx="9973">30000</cx:pt>
          <cx:pt idx="9974">200000</cx:pt>
          <cx:pt idx="9975">290000</cx:pt>
          <cx:pt idx="9976">190000</cx:pt>
          <cx:pt idx="9977">110000</cx:pt>
          <cx:pt idx="9978">190000</cx:pt>
          <cx:pt idx="9979">190000</cx:pt>
          <cx:pt idx="9980">150000</cx:pt>
          <cx:pt idx="9981">120000</cx:pt>
          <cx:pt idx="9982">270000</cx:pt>
          <cx:pt idx="9983">90000</cx:pt>
          <cx:pt idx="9984">80000</cx:pt>
          <cx:pt idx="9985">290000</cx:pt>
          <cx:pt idx="9986">30000</cx:pt>
          <cx:pt idx="9987">210000</cx:pt>
          <cx:pt idx="9988">230000</cx:pt>
          <cx:pt idx="9989">130000</cx:pt>
          <cx:pt idx="9990">100000</cx:pt>
          <cx:pt idx="9991">170000</cx:pt>
          <cx:pt idx="9992">20000</cx:pt>
          <cx:pt idx="9993">160000</cx:pt>
          <cx:pt idx="9994">190000</cx:pt>
          <cx:pt idx="9995">60000</cx:pt>
          <cx:pt idx="9996">230000</cx:pt>
          <cx:pt idx="9997">160000</cx:pt>
          <cx:pt idx="9998">50000</cx:pt>
          <cx:pt idx="9999">170000</cx:pt>
          <cx:pt idx="10000">210000</cx:pt>
          <cx:pt idx="10001">100000</cx:pt>
          <cx:pt idx="10002">10000</cx:pt>
          <cx:pt idx="10003">60000</cx:pt>
          <cx:pt idx="10004">140000</cx:pt>
          <cx:pt idx="10005">300000</cx:pt>
          <cx:pt idx="10006">210000</cx:pt>
          <cx:pt idx="10007">110000</cx:pt>
          <cx:pt idx="10008">390000</cx:pt>
          <cx:pt idx="10009">230000</cx:pt>
          <cx:pt idx="10010">100000</cx:pt>
          <cx:pt idx="10011">230000</cx:pt>
          <cx:pt idx="10012">320000</cx:pt>
          <cx:pt idx="10013">380000</cx:pt>
          <cx:pt idx="10014">210000</cx:pt>
          <cx:pt idx="10015">80000</cx:pt>
          <cx:pt idx="10016">80000</cx:pt>
          <cx:pt idx="10017">30000</cx:pt>
          <cx:pt idx="10018">100000</cx:pt>
          <cx:pt idx="10019">130000</cx:pt>
          <cx:pt idx="10020">80000</cx:pt>
          <cx:pt idx="10021">50000</cx:pt>
          <cx:pt idx="10022">220000</cx:pt>
          <cx:pt idx="10023">180000</cx:pt>
          <cx:pt idx="10024">90000</cx:pt>
          <cx:pt idx="10025">40000</cx:pt>
          <cx:pt idx="10026">470000</cx:pt>
          <cx:pt idx="10027">150000</cx:pt>
          <cx:pt idx="10028">190000</cx:pt>
          <cx:pt idx="10029">100000</cx:pt>
          <cx:pt idx="10030">230000</cx:pt>
          <cx:pt idx="10031">40000</cx:pt>
          <cx:pt idx="10032">70000</cx:pt>
          <cx:pt idx="10033">40000</cx:pt>
          <cx:pt idx="10034">160000</cx:pt>
          <cx:pt idx="10035">80000</cx:pt>
          <cx:pt idx="10036">120000</cx:pt>
          <cx:pt idx="10037">320000</cx:pt>
          <cx:pt idx="10038">30000</cx:pt>
          <cx:pt idx="10039">40000</cx:pt>
          <cx:pt idx="10040">230000</cx:pt>
          <cx:pt idx="10041">220000</cx:pt>
          <cx:pt idx="10042">230000</cx:pt>
          <cx:pt idx="10043">70000</cx:pt>
          <cx:pt idx="10044">390000</cx:pt>
          <cx:pt idx="10045">80000</cx:pt>
          <cx:pt idx="10046">70000</cx:pt>
          <cx:pt idx="10047">140000</cx:pt>
          <cx:pt idx="10048">110000</cx:pt>
          <cx:pt idx="10049">90000</cx:pt>
          <cx:pt idx="10050">400000</cx:pt>
          <cx:pt idx="10051">60000</cx:pt>
          <cx:pt idx="10052">230000</cx:pt>
          <cx:pt idx="10053">220000</cx:pt>
          <cx:pt idx="10054">100000</cx:pt>
          <cx:pt idx="10055">140000</cx:pt>
          <cx:pt idx="10056">140000</cx:pt>
          <cx:pt idx="10057">190000</cx:pt>
          <cx:pt idx="10058">50000</cx:pt>
          <cx:pt idx="10059">160000</cx:pt>
          <cx:pt idx="10060">90000</cx:pt>
          <cx:pt idx="10061">110000</cx:pt>
          <cx:pt idx="10062">70000</cx:pt>
          <cx:pt idx="10063">490000</cx:pt>
          <cx:pt idx="10064">50000</cx:pt>
          <cx:pt idx="10065">40000</cx:pt>
          <cx:pt idx="10066">120000</cx:pt>
          <cx:pt idx="10067">50000</cx:pt>
          <cx:pt idx="10068">140000</cx:pt>
          <cx:pt idx="10069">260000</cx:pt>
          <cx:pt idx="10070">180000</cx:pt>
          <cx:pt idx="10071">30000</cx:pt>
          <cx:pt idx="10072">30000</cx:pt>
          <cx:pt idx="10073">60000</cx:pt>
          <cx:pt idx="10074">50000</cx:pt>
          <cx:pt idx="10075">140000</cx:pt>
          <cx:pt idx="10076">80000</cx:pt>
          <cx:pt idx="10077">30000</cx:pt>
          <cx:pt idx="10078">70000</cx:pt>
          <cx:pt idx="10079">460000</cx:pt>
          <cx:pt idx="10080">70000</cx:pt>
          <cx:pt idx="10081">60000</cx:pt>
          <cx:pt idx="10082">110000</cx:pt>
          <cx:pt idx="10083">280000</cx:pt>
          <cx:pt idx="10084">180000</cx:pt>
          <cx:pt idx="10085">100000</cx:pt>
          <cx:pt idx="10086">10000</cx:pt>
          <cx:pt idx="10087">190000</cx:pt>
          <cx:pt idx="10088">30000</cx:pt>
          <cx:pt idx="10089">190000</cx:pt>
          <cx:pt idx="10090">260000</cx:pt>
          <cx:pt idx="10091">150000</cx:pt>
          <cx:pt idx="10092">130000</cx:pt>
          <cx:pt idx="10093">60000</cx:pt>
          <cx:pt idx="10094">40000</cx:pt>
          <cx:pt idx="10095">100000</cx:pt>
          <cx:pt idx="10096">160000</cx:pt>
          <cx:pt idx="10097">120000</cx:pt>
          <cx:pt idx="10098">80000</cx:pt>
          <cx:pt idx="10099">160000</cx:pt>
          <cx:pt idx="10100">110000</cx:pt>
          <cx:pt idx="10101">720000</cx:pt>
          <cx:pt idx="10102">100000</cx:pt>
          <cx:pt idx="10103">260000</cx:pt>
          <cx:pt idx="10104">70000</cx:pt>
          <cx:pt idx="10105">50000</cx:pt>
          <cx:pt idx="10106">120000</cx:pt>
          <cx:pt idx="10107">60000</cx:pt>
          <cx:pt idx="10108">300000</cx:pt>
          <cx:pt idx="10109">390000</cx:pt>
          <cx:pt idx="10110">100000</cx:pt>
          <cx:pt idx="10111">120000</cx:pt>
          <cx:pt idx="10112">100000</cx:pt>
          <cx:pt idx="10113">230000</cx:pt>
          <cx:pt idx="10114">50000</cx:pt>
          <cx:pt idx="10115">150000</cx:pt>
          <cx:pt idx="10116">60000</cx:pt>
          <cx:pt idx="10117">180000</cx:pt>
          <cx:pt idx="10118">210000</cx:pt>
          <cx:pt idx="10119">280000</cx:pt>
          <cx:pt idx="10120">210000</cx:pt>
          <cx:pt idx="10121">150000</cx:pt>
          <cx:pt idx="10122">50000</cx:pt>
          <cx:pt idx="10123">110000</cx:pt>
          <cx:pt idx="10124">80000</cx:pt>
          <cx:pt idx="10125">180000</cx:pt>
          <cx:pt idx="10126">190000</cx:pt>
          <cx:pt idx="10127">80000</cx:pt>
          <cx:pt idx="10128">330000</cx:pt>
          <cx:pt idx="10129">130000</cx:pt>
          <cx:pt idx="10130">100000</cx:pt>
          <cx:pt idx="10131">60000</cx:pt>
          <cx:pt idx="10132">50000</cx:pt>
          <cx:pt idx="10133">90000</cx:pt>
          <cx:pt idx="10134">60000</cx:pt>
          <cx:pt idx="10135">200000</cx:pt>
          <cx:pt idx="10136">200000</cx:pt>
          <cx:pt idx="10137">70000</cx:pt>
          <cx:pt idx="10138">170000</cx:pt>
          <cx:pt idx="10139">80000</cx:pt>
          <cx:pt idx="10140">90000</cx:pt>
          <cx:pt idx="10141">70000</cx:pt>
          <cx:pt idx="10142">290000</cx:pt>
          <cx:pt idx="10143">230000</cx:pt>
          <cx:pt idx="10144">80000</cx:pt>
          <cx:pt idx="10145">80000</cx:pt>
          <cx:pt idx="10146">60000</cx:pt>
          <cx:pt idx="10147">80000</cx:pt>
          <cx:pt idx="10148">140000</cx:pt>
          <cx:pt idx="10149">110000</cx:pt>
          <cx:pt idx="10150">180000</cx:pt>
          <cx:pt idx="10151">40000</cx:pt>
          <cx:pt idx="10152">220000</cx:pt>
          <cx:pt idx="10153">90000</cx:pt>
          <cx:pt idx="10154">70000</cx:pt>
          <cx:pt idx="10155">300000</cx:pt>
          <cx:pt idx="10156">50000</cx:pt>
          <cx:pt idx="10157">10000</cx:pt>
          <cx:pt idx="10158">320000</cx:pt>
          <cx:pt idx="10159">160000</cx:pt>
          <cx:pt idx="10160">410000</cx:pt>
          <cx:pt idx="10161">400000</cx:pt>
          <cx:pt idx="10162">430000</cx:pt>
          <cx:pt idx="10163">70000</cx:pt>
          <cx:pt idx="10164">40000</cx:pt>
          <cx:pt idx="10165">230000</cx:pt>
          <cx:pt idx="10166">60000</cx:pt>
          <cx:pt idx="10167">10000</cx:pt>
          <cx:pt idx="10168">110000</cx:pt>
          <cx:pt idx="10169">130000</cx:pt>
          <cx:pt idx="10170">170000</cx:pt>
          <cx:pt idx="10171">310000</cx:pt>
          <cx:pt idx="10172">120000</cx:pt>
          <cx:pt idx="10173">60000</cx:pt>
          <cx:pt idx="10174">40000</cx:pt>
          <cx:pt idx="10175">110000</cx:pt>
          <cx:pt idx="10176">150000</cx:pt>
          <cx:pt idx="10177">200000</cx:pt>
          <cx:pt idx="10178">130000</cx:pt>
          <cx:pt idx="10179">280000</cx:pt>
          <cx:pt idx="10180">40000</cx:pt>
          <cx:pt idx="10181">100000</cx:pt>
          <cx:pt idx="10182">210000</cx:pt>
          <cx:pt idx="10183">170000</cx:pt>
          <cx:pt idx="10184">110000</cx:pt>
          <cx:pt idx="10185">190000</cx:pt>
          <cx:pt idx="10186">170000</cx:pt>
          <cx:pt idx="10187">80000</cx:pt>
          <cx:pt idx="10188">60000</cx:pt>
          <cx:pt idx="10189">430000</cx:pt>
          <cx:pt idx="10190">130000</cx:pt>
          <cx:pt idx="10191">130000</cx:pt>
          <cx:pt idx="10192">40000</cx:pt>
          <cx:pt idx="10193">60000</cx:pt>
          <cx:pt idx="10194">160000</cx:pt>
          <cx:pt idx="10195">70000</cx:pt>
          <cx:pt idx="10196">240000</cx:pt>
          <cx:pt idx="10197">560000</cx:pt>
          <cx:pt idx="10198">210000</cx:pt>
          <cx:pt idx="10199">150000</cx:pt>
          <cx:pt idx="10200">700000</cx:pt>
          <cx:pt idx="10201">340000</cx:pt>
          <cx:pt idx="10202">210000</cx:pt>
          <cx:pt idx="10203">10000</cx:pt>
          <cx:pt idx="10204">170000</cx:pt>
          <cx:pt idx="10205">80000</cx:pt>
          <cx:pt idx="10206">120000</cx:pt>
          <cx:pt idx="10207">150000</cx:pt>
          <cx:pt idx="10208">90000</cx:pt>
          <cx:pt idx="10209">130000</cx:pt>
          <cx:pt idx="10210">190000</cx:pt>
          <cx:pt idx="10211">90000</cx:pt>
          <cx:pt idx="10212">100000</cx:pt>
          <cx:pt idx="10213">110000</cx:pt>
          <cx:pt idx="10214">120000</cx:pt>
          <cx:pt idx="10215">50000</cx:pt>
          <cx:pt idx="10216">60000</cx:pt>
          <cx:pt idx="10217">350000</cx:pt>
          <cx:pt idx="10218">50000</cx:pt>
          <cx:pt idx="10219">180000</cx:pt>
          <cx:pt idx="10220">120000</cx:pt>
          <cx:pt idx="10221">10000</cx:pt>
          <cx:pt idx="10222">180000</cx:pt>
          <cx:pt idx="10223">100000</cx:pt>
          <cx:pt idx="10224">60000</cx:pt>
          <cx:pt idx="10225">70000</cx:pt>
          <cx:pt idx="10226">70000</cx:pt>
          <cx:pt idx="10227">70000</cx:pt>
          <cx:pt idx="10228">340000</cx:pt>
          <cx:pt idx="10229">70000</cx:pt>
          <cx:pt idx="10230">90000</cx:pt>
          <cx:pt idx="10231">260000</cx:pt>
          <cx:pt idx="10232">50000</cx:pt>
          <cx:pt idx="10233">70000</cx:pt>
          <cx:pt idx="10234">80000</cx:pt>
          <cx:pt idx="10235">60000</cx:pt>
          <cx:pt idx="10236">50000</cx:pt>
          <cx:pt idx="10237">60000</cx:pt>
          <cx:pt idx="10238">50000</cx:pt>
          <cx:pt idx="10239">100000</cx:pt>
          <cx:pt idx="10240">40000</cx:pt>
          <cx:pt idx="10241">60000</cx:pt>
          <cx:pt idx="10242">90000</cx:pt>
          <cx:pt idx="10243">60000</cx:pt>
          <cx:pt idx="10244">40000</cx:pt>
          <cx:pt idx="10245">80000</cx:pt>
          <cx:pt idx="10246">70000</cx:pt>
          <cx:pt idx="10247">50000</cx:pt>
          <cx:pt idx="10248">70000</cx:pt>
          <cx:pt idx="10249">80000</cx:pt>
          <cx:pt idx="10250">80000</cx:pt>
          <cx:pt idx="10251">200000</cx:pt>
          <cx:pt idx="10252">160000</cx:pt>
          <cx:pt idx="10253">350000</cx:pt>
          <cx:pt idx="10254">170000</cx:pt>
          <cx:pt idx="10255">80000</cx:pt>
          <cx:pt idx="10256">120000</cx:pt>
          <cx:pt idx="10257">10000</cx:pt>
          <cx:pt idx="10258">70000</cx:pt>
          <cx:pt idx="10259">30000</cx:pt>
          <cx:pt idx="10260">210000</cx:pt>
          <cx:pt idx="10261">30000</cx:pt>
          <cx:pt idx="10262">60000</cx:pt>
          <cx:pt idx="10263">290000</cx:pt>
          <cx:pt idx="10264">60000</cx:pt>
          <cx:pt idx="10265">300000</cx:pt>
          <cx:pt idx="10266">60000</cx:pt>
          <cx:pt idx="10267">60000</cx:pt>
          <cx:pt idx="10268">120000</cx:pt>
          <cx:pt idx="10269">60000</cx:pt>
          <cx:pt idx="10270">90000</cx:pt>
          <cx:pt idx="10271">50000</cx:pt>
          <cx:pt idx="10272">440000</cx:pt>
          <cx:pt idx="10273">140000</cx:pt>
          <cx:pt idx="10274">450000</cx:pt>
          <cx:pt idx="10275">110000</cx:pt>
          <cx:pt idx="10276">210000</cx:pt>
          <cx:pt idx="10277">160000</cx:pt>
          <cx:pt idx="10278">70000</cx:pt>
          <cx:pt idx="10279">210000</cx:pt>
          <cx:pt idx="10280">80000</cx:pt>
          <cx:pt idx="10281">200000</cx:pt>
          <cx:pt idx="10282">150000</cx:pt>
          <cx:pt idx="10283">120000</cx:pt>
          <cx:pt idx="10284">240000</cx:pt>
          <cx:pt idx="10285">80000</cx:pt>
          <cx:pt idx="10286">60000</cx:pt>
          <cx:pt idx="10287">50000</cx:pt>
          <cx:pt idx="10288">150000</cx:pt>
          <cx:pt idx="10289">100000</cx:pt>
          <cx:pt idx="10290">120000</cx:pt>
          <cx:pt idx="10291">90000</cx:pt>
          <cx:pt idx="10292">200000</cx:pt>
          <cx:pt idx="10293">200000</cx:pt>
          <cx:pt idx="10294">50000</cx:pt>
          <cx:pt idx="10295">80000</cx:pt>
          <cx:pt idx="10296">60000</cx:pt>
          <cx:pt idx="10297">90000</cx:pt>
          <cx:pt idx="10298">290000</cx:pt>
          <cx:pt idx="10299">40000</cx:pt>
          <cx:pt idx="10300">200000</cx:pt>
          <cx:pt idx="10301">70000</cx:pt>
          <cx:pt idx="10302">90000</cx:pt>
          <cx:pt idx="10303">190000</cx:pt>
          <cx:pt idx="10304">100000</cx:pt>
          <cx:pt idx="10305">70000</cx:pt>
          <cx:pt idx="10306">60000</cx:pt>
          <cx:pt idx="10307">90000</cx:pt>
          <cx:pt idx="10308">80000</cx:pt>
          <cx:pt idx="10309">370000</cx:pt>
          <cx:pt idx="10310">230000</cx:pt>
          <cx:pt idx="10311">70000</cx:pt>
          <cx:pt idx="10312">130000</cx:pt>
          <cx:pt idx="10313">60000</cx:pt>
          <cx:pt idx="10314">240000</cx:pt>
          <cx:pt idx="10315">160000</cx:pt>
          <cx:pt idx="10316">160000</cx:pt>
          <cx:pt idx="10317">70000</cx:pt>
          <cx:pt idx="10318">440000</cx:pt>
          <cx:pt idx="10319">210000</cx:pt>
          <cx:pt idx="10320">230000</cx:pt>
          <cx:pt idx="10321">80000</cx:pt>
          <cx:pt idx="10322">60000</cx:pt>
          <cx:pt idx="10323">110000</cx:pt>
          <cx:pt idx="10324">80000</cx:pt>
          <cx:pt idx="10325">160000</cx:pt>
          <cx:pt idx="10326">150000</cx:pt>
          <cx:pt idx="10327">40000</cx:pt>
          <cx:pt idx="10328">80000</cx:pt>
          <cx:pt idx="10329">100000</cx:pt>
          <cx:pt idx="10330">60000</cx:pt>
          <cx:pt idx="10331">60000</cx:pt>
          <cx:pt idx="10332">60000</cx:pt>
          <cx:pt idx="10333">70000</cx:pt>
          <cx:pt idx="10334">370000</cx:pt>
          <cx:pt idx="10335">70000</cx:pt>
          <cx:pt idx="10336">140000</cx:pt>
          <cx:pt idx="10337">140000</cx:pt>
          <cx:pt idx="10338">10000</cx:pt>
          <cx:pt idx="10339">70000</cx:pt>
          <cx:pt idx="10340">40000</cx:pt>
          <cx:pt idx="10341">50000</cx:pt>
          <cx:pt idx="10342">60000</cx:pt>
          <cx:pt idx="10343">180000</cx:pt>
          <cx:pt idx="10344">90000</cx:pt>
          <cx:pt idx="10345">80000</cx:pt>
          <cx:pt idx="10346">50000</cx:pt>
          <cx:pt idx="10347">60000</cx:pt>
          <cx:pt idx="10348">180000</cx:pt>
          <cx:pt idx="10349">150000</cx:pt>
          <cx:pt idx="10350">120000</cx:pt>
          <cx:pt idx="10351">70000</cx:pt>
          <cx:pt idx="10352">40000</cx:pt>
          <cx:pt idx="10353">90000</cx:pt>
          <cx:pt idx="10354">110000</cx:pt>
          <cx:pt idx="10355">220000</cx:pt>
          <cx:pt idx="10356">120000</cx:pt>
          <cx:pt idx="10357">110000</cx:pt>
          <cx:pt idx="10358">60000</cx:pt>
          <cx:pt idx="10359">90000</cx:pt>
          <cx:pt idx="10360">290000</cx:pt>
          <cx:pt idx="10361">160000</cx:pt>
          <cx:pt idx="10362">90000</cx:pt>
          <cx:pt idx="10363">190000</cx:pt>
          <cx:pt idx="10364">160000</cx:pt>
          <cx:pt idx="10365">40000</cx:pt>
          <cx:pt idx="10366">130000</cx:pt>
          <cx:pt idx="10367">110000</cx:pt>
          <cx:pt idx="10368">110000</cx:pt>
          <cx:pt idx="10369">110000</cx:pt>
          <cx:pt idx="10370">170000</cx:pt>
          <cx:pt idx="10371">160000</cx:pt>
          <cx:pt idx="10372">40000</cx:pt>
          <cx:pt idx="10373">300000</cx:pt>
          <cx:pt idx="10374">60000</cx:pt>
          <cx:pt idx="10375">260000</cx:pt>
          <cx:pt idx="10376">130000</cx:pt>
          <cx:pt idx="10377">40000</cx:pt>
          <cx:pt idx="10378">90000</cx:pt>
          <cx:pt idx="10379">120000</cx:pt>
          <cx:pt idx="10380">160000</cx:pt>
          <cx:pt idx="10381">220000</cx:pt>
          <cx:pt idx="10382">130000</cx:pt>
          <cx:pt idx="10383">140000</cx:pt>
          <cx:pt idx="10384">70000</cx:pt>
          <cx:pt idx="10385">450000</cx:pt>
          <cx:pt idx="10386">100000</cx:pt>
          <cx:pt idx="10387">100000</cx:pt>
          <cx:pt idx="10388">70000</cx:pt>
          <cx:pt idx="10389">110000</cx:pt>
          <cx:pt idx="10390">80000</cx:pt>
          <cx:pt idx="10391">60000</cx:pt>
          <cx:pt idx="10392">70000</cx:pt>
          <cx:pt idx="10393">130000</cx:pt>
          <cx:pt idx="10394">240000</cx:pt>
          <cx:pt idx="10395">110000</cx:pt>
          <cx:pt idx="10396">100000</cx:pt>
          <cx:pt idx="10397">110000</cx:pt>
          <cx:pt idx="10398">40000</cx:pt>
          <cx:pt idx="10399">150000</cx:pt>
          <cx:pt idx="10400">140000</cx:pt>
          <cx:pt idx="10401">150000</cx:pt>
          <cx:pt idx="10402">150000</cx:pt>
          <cx:pt idx="10403">90000</cx:pt>
          <cx:pt idx="10404">20000</cx:pt>
          <cx:pt idx="10405">70000</cx:pt>
          <cx:pt idx="10406">50000</cx:pt>
          <cx:pt idx="10407">40000</cx:pt>
          <cx:pt idx="10408">50000</cx:pt>
          <cx:pt idx="10409">170000</cx:pt>
          <cx:pt idx="10410">230000</cx:pt>
          <cx:pt idx="10411">400000</cx:pt>
          <cx:pt idx="10412">170000</cx:pt>
          <cx:pt idx="10413">90000</cx:pt>
          <cx:pt idx="10414">140000</cx:pt>
          <cx:pt idx="10415">80000</cx:pt>
          <cx:pt idx="10416">250000</cx:pt>
          <cx:pt idx="10417">150000</cx:pt>
          <cx:pt idx="10418">80000</cx:pt>
          <cx:pt idx="10419">170000</cx:pt>
          <cx:pt idx="10420">50000</cx:pt>
          <cx:pt idx="10421">40000</cx:pt>
          <cx:pt idx="10422">250000</cx:pt>
          <cx:pt idx="10423">300000</cx:pt>
          <cx:pt idx="10424">200000</cx:pt>
          <cx:pt idx="10425">70000</cx:pt>
          <cx:pt idx="10426">70000</cx:pt>
          <cx:pt idx="10427">60000</cx:pt>
          <cx:pt idx="10428">10000</cx:pt>
          <cx:pt idx="10429">70000</cx:pt>
          <cx:pt idx="10430">80000</cx:pt>
          <cx:pt idx="10431">60000</cx:pt>
          <cx:pt idx="10432">90000</cx:pt>
          <cx:pt idx="10433">130000</cx:pt>
          <cx:pt idx="10434">30000</cx:pt>
          <cx:pt idx="10435">10000</cx:pt>
          <cx:pt idx="10436">70000</cx:pt>
          <cx:pt idx="10437">360000</cx:pt>
          <cx:pt idx="10438">90000</cx:pt>
          <cx:pt idx="10439">60000</cx:pt>
          <cx:pt idx="10440">40000</cx:pt>
          <cx:pt idx="10441">100000</cx:pt>
          <cx:pt idx="10442">70000</cx:pt>
          <cx:pt idx="10443">60000</cx:pt>
          <cx:pt idx="10444">40000</cx:pt>
          <cx:pt idx="10445">230000</cx:pt>
          <cx:pt idx="10446">390000</cx:pt>
          <cx:pt idx="10447">60000</cx:pt>
          <cx:pt idx="10448">680000</cx:pt>
          <cx:pt idx="10449">60000</cx:pt>
          <cx:pt idx="10450">200000</cx:pt>
          <cx:pt idx="10451">30000</cx:pt>
          <cx:pt idx="10452">330000</cx:pt>
          <cx:pt idx="10453">310000</cx:pt>
          <cx:pt idx="10454">100000</cx:pt>
          <cx:pt idx="10455">380000</cx:pt>
          <cx:pt idx="10456">270000</cx:pt>
          <cx:pt idx="10457">200000</cx:pt>
          <cx:pt idx="10458">50000</cx:pt>
          <cx:pt idx="10459">190000</cx:pt>
          <cx:pt idx="10460">90000</cx:pt>
          <cx:pt idx="10461">160000</cx:pt>
          <cx:pt idx="10462">110000</cx:pt>
          <cx:pt idx="10463">10000</cx:pt>
          <cx:pt idx="10464">280000</cx:pt>
          <cx:pt idx="10465">40000</cx:pt>
          <cx:pt idx="10466">40000</cx:pt>
          <cx:pt idx="10467">60000</cx:pt>
          <cx:pt idx="10468">130000</cx:pt>
          <cx:pt idx="10469">340000</cx:pt>
          <cx:pt idx="10470">70000</cx:pt>
          <cx:pt idx="10471">60000</cx:pt>
          <cx:pt idx="10472">240000</cx:pt>
          <cx:pt idx="10473">60000</cx:pt>
          <cx:pt idx="10474">260000</cx:pt>
          <cx:pt idx="10475">420000</cx:pt>
          <cx:pt idx="10476">60000</cx:pt>
          <cx:pt idx="10477">90000</cx:pt>
          <cx:pt idx="10478">170000</cx:pt>
          <cx:pt idx="10479">110000</cx:pt>
          <cx:pt idx="10480">110000</cx:pt>
          <cx:pt idx="10481">140000</cx:pt>
          <cx:pt idx="10482">180000</cx:pt>
          <cx:pt idx="10483">170000</cx:pt>
          <cx:pt idx="10484">80000</cx:pt>
          <cx:pt idx="10485">50000</cx:pt>
          <cx:pt idx="10486">280000</cx:pt>
          <cx:pt idx="10487">50000</cx:pt>
          <cx:pt idx="10488">80000</cx:pt>
          <cx:pt idx="10489">50000</cx:pt>
          <cx:pt idx="10490">60000</cx:pt>
          <cx:pt idx="10491">200000</cx:pt>
          <cx:pt idx="10492">30000</cx:pt>
          <cx:pt idx="10493">90000</cx:pt>
          <cx:pt idx="10494">90000</cx:pt>
          <cx:pt idx="10495">170000</cx:pt>
          <cx:pt idx="10496">60000</cx:pt>
          <cx:pt idx="10497">230000</cx:pt>
          <cx:pt idx="10498">70000</cx:pt>
          <cx:pt idx="10499">50000</cx:pt>
          <cx:pt idx="10500">130000</cx:pt>
          <cx:pt idx="10501">70000</cx:pt>
          <cx:pt idx="10502">100000</cx:pt>
          <cx:pt idx="10503">300000</cx:pt>
          <cx:pt idx="10504">120000</cx:pt>
          <cx:pt idx="10505">140000</cx:pt>
          <cx:pt idx="10506">150000</cx:pt>
          <cx:pt idx="10507">100000</cx:pt>
          <cx:pt idx="10508">50000</cx:pt>
          <cx:pt idx="10509">220000</cx:pt>
          <cx:pt idx="10510">280000</cx:pt>
          <cx:pt idx="10511">240000</cx:pt>
          <cx:pt idx="10512">120000</cx:pt>
          <cx:pt idx="10513">100000</cx:pt>
          <cx:pt idx="10514">80000</cx:pt>
          <cx:pt idx="10515">60000</cx:pt>
          <cx:pt idx="10516">110000</cx:pt>
          <cx:pt idx="10517">190000</cx:pt>
          <cx:pt idx="10518">80000</cx:pt>
          <cx:pt idx="10519">60000</cx:pt>
          <cx:pt idx="10520">100000</cx:pt>
          <cx:pt idx="10521">10000</cx:pt>
          <cx:pt idx="10522">700000</cx:pt>
          <cx:pt idx="10523">70000</cx:pt>
          <cx:pt idx="10524">130000</cx:pt>
          <cx:pt idx="10525">240000</cx:pt>
          <cx:pt idx="10526">300000</cx:pt>
          <cx:pt idx="10527">60000</cx:pt>
          <cx:pt idx="10528">70000</cx:pt>
          <cx:pt idx="10529">150000</cx:pt>
          <cx:pt idx="10530">80000</cx:pt>
          <cx:pt idx="10531">70000</cx:pt>
          <cx:pt idx="10532">190000</cx:pt>
          <cx:pt idx="10533">100000</cx:pt>
          <cx:pt idx="10534">110000</cx:pt>
          <cx:pt idx="10535">230000</cx:pt>
          <cx:pt idx="10536">130000</cx:pt>
          <cx:pt idx="10537">440000</cx:pt>
          <cx:pt idx="10538">70000</cx:pt>
          <cx:pt idx="10539">220000</cx:pt>
          <cx:pt idx="10540">690000</cx:pt>
          <cx:pt idx="10541">120000</cx:pt>
          <cx:pt idx="10542">320000</cx:pt>
          <cx:pt idx="10543">120000</cx:pt>
          <cx:pt idx="10544">170000</cx:pt>
          <cx:pt idx="10545">50000</cx:pt>
          <cx:pt idx="10546">170000</cx:pt>
          <cx:pt idx="10547">170000</cx:pt>
          <cx:pt idx="10548">70000</cx:pt>
          <cx:pt idx="10549">110000</cx:pt>
          <cx:pt idx="10550">70000</cx:pt>
          <cx:pt idx="10551">80000</cx:pt>
          <cx:pt idx="10552">170000</cx:pt>
          <cx:pt idx="10553">150000</cx:pt>
          <cx:pt idx="10554">90000</cx:pt>
          <cx:pt idx="10555">190000</cx:pt>
          <cx:pt idx="10556">90000</cx:pt>
          <cx:pt idx="10557">150000</cx:pt>
          <cx:pt idx="10558">160000</cx:pt>
          <cx:pt idx="10559">180000</cx:pt>
          <cx:pt idx="10560">100000</cx:pt>
          <cx:pt idx="10561">240000</cx:pt>
          <cx:pt idx="10562">220000</cx:pt>
          <cx:pt idx="10563">110000</cx:pt>
          <cx:pt idx="10564">100000</cx:pt>
          <cx:pt idx="10565">120000</cx:pt>
          <cx:pt idx="10566">120000</cx:pt>
          <cx:pt idx="10567">380000</cx:pt>
          <cx:pt idx="10568">20000</cx:pt>
          <cx:pt idx="10569">60000</cx:pt>
          <cx:pt idx="10570">70000</cx:pt>
          <cx:pt idx="10571">80000</cx:pt>
          <cx:pt idx="10572">240000</cx:pt>
          <cx:pt idx="10573">80000</cx:pt>
          <cx:pt idx="10574">110000</cx:pt>
          <cx:pt idx="10575">120000</cx:pt>
          <cx:pt idx="10576">350000</cx:pt>
          <cx:pt idx="10577">100000</cx:pt>
          <cx:pt idx="10578">10000</cx:pt>
          <cx:pt idx="10579">200000</cx:pt>
          <cx:pt idx="10580">260000</cx:pt>
          <cx:pt idx="10581">100000</cx:pt>
          <cx:pt idx="10582">340000</cx:pt>
          <cx:pt idx="10583">200000</cx:pt>
          <cx:pt idx="10584">30000</cx:pt>
          <cx:pt idx="10585">160000</cx:pt>
          <cx:pt idx="10586">80000</cx:pt>
          <cx:pt idx="10587">60000</cx:pt>
          <cx:pt idx="10588">30000</cx:pt>
          <cx:pt idx="10589">330000</cx:pt>
          <cx:pt idx="10590">70000</cx:pt>
          <cx:pt idx="10591">160000</cx:pt>
          <cx:pt idx="10592">260000</cx:pt>
          <cx:pt idx="10593">210000</cx:pt>
          <cx:pt idx="10594">220000</cx:pt>
          <cx:pt idx="10595">130000</cx:pt>
          <cx:pt idx="10596">80000</cx:pt>
          <cx:pt idx="10597">130000</cx:pt>
          <cx:pt idx="10598">70000</cx:pt>
          <cx:pt idx="10599">500000</cx:pt>
          <cx:pt idx="10600">80000</cx:pt>
          <cx:pt idx="10601">40000</cx:pt>
          <cx:pt idx="10602">70000</cx:pt>
          <cx:pt idx="10603">90000</cx:pt>
          <cx:pt idx="10604">330000</cx:pt>
          <cx:pt idx="10605">60000</cx:pt>
          <cx:pt idx="10606">140000</cx:pt>
          <cx:pt idx="10607">110000</cx:pt>
          <cx:pt idx="10608">40000</cx:pt>
          <cx:pt idx="10609">130000</cx:pt>
          <cx:pt idx="10610">60000</cx:pt>
          <cx:pt idx="10611">80000</cx:pt>
          <cx:pt idx="10612">60000</cx:pt>
          <cx:pt idx="10613">10000</cx:pt>
          <cx:pt idx="10614">150000</cx:pt>
          <cx:pt idx="10615">440000</cx:pt>
          <cx:pt idx="10616">160000</cx:pt>
          <cx:pt idx="10617">100000</cx:pt>
          <cx:pt idx="10618">70000</cx:pt>
          <cx:pt idx="10619">80000</cx:pt>
          <cx:pt idx="10620">100000</cx:pt>
          <cx:pt idx="10621">70000</cx:pt>
          <cx:pt idx="10622">60000</cx:pt>
          <cx:pt idx="10623">80000</cx:pt>
          <cx:pt idx="10624">60000</cx:pt>
          <cx:pt idx="10625">50000</cx:pt>
          <cx:pt idx="10626">70000</cx:pt>
          <cx:pt idx="10627">60000</cx:pt>
          <cx:pt idx="10628">340000</cx:pt>
          <cx:pt idx="10629">160000</cx:pt>
          <cx:pt idx="10630">60000</cx:pt>
          <cx:pt idx="10631">210000</cx:pt>
          <cx:pt idx="10632">530000</cx:pt>
          <cx:pt idx="10633">10000</cx:pt>
          <cx:pt idx="10634">80000</cx:pt>
          <cx:pt idx="10635">20000</cx:pt>
          <cx:pt idx="10636">90000</cx:pt>
          <cx:pt idx="10637">150000</cx:pt>
          <cx:pt idx="10638">190000</cx:pt>
          <cx:pt idx="10639">50000</cx:pt>
          <cx:pt idx="10640">390000</cx:pt>
          <cx:pt idx="10641">60000</cx:pt>
          <cx:pt idx="10642">130000</cx:pt>
          <cx:pt idx="10643">60000</cx:pt>
          <cx:pt idx="10644">160000</cx:pt>
          <cx:pt idx="10645">50000</cx:pt>
          <cx:pt idx="10646">60000</cx:pt>
          <cx:pt idx="10647">90000</cx:pt>
          <cx:pt idx="10648">90000</cx:pt>
          <cx:pt idx="10649">290000</cx:pt>
          <cx:pt idx="10650">70000</cx:pt>
          <cx:pt idx="10651">300000</cx:pt>
          <cx:pt idx="10652">60000</cx:pt>
          <cx:pt idx="10653">150000</cx:pt>
          <cx:pt idx="10654">80000</cx:pt>
          <cx:pt idx="10655">240000</cx:pt>
          <cx:pt idx="10656">380000</cx:pt>
          <cx:pt idx="10657">90000</cx:pt>
          <cx:pt idx="10658">130000</cx:pt>
          <cx:pt idx="10659">60000</cx:pt>
          <cx:pt idx="10660">90000</cx:pt>
          <cx:pt idx="10661">270000</cx:pt>
          <cx:pt idx="10662">220000</cx:pt>
          <cx:pt idx="10663">80000</cx:pt>
          <cx:pt idx="10664">90000</cx:pt>
          <cx:pt idx="10665">50000</cx:pt>
          <cx:pt idx="10666">540000</cx:pt>
          <cx:pt idx="10667">300000</cx:pt>
          <cx:pt idx="10668">410000</cx:pt>
          <cx:pt idx="10669">490000</cx:pt>
          <cx:pt idx="10670">130000</cx:pt>
          <cx:pt idx="10671">130000</cx:pt>
          <cx:pt idx="10672">70000</cx:pt>
          <cx:pt idx="10673">60000</cx:pt>
          <cx:pt idx="10674">60000</cx:pt>
          <cx:pt idx="10675">180000</cx:pt>
          <cx:pt idx="10676">160000</cx:pt>
          <cx:pt idx="10677">40000</cx:pt>
          <cx:pt idx="10678">70000</cx:pt>
          <cx:pt idx="10679">60000</cx:pt>
          <cx:pt idx="10680">150000</cx:pt>
          <cx:pt idx="10681">100000</cx:pt>
          <cx:pt idx="10682">70000</cx:pt>
          <cx:pt idx="10683">120000</cx:pt>
          <cx:pt idx="10684">200000</cx:pt>
          <cx:pt idx="10685">10000</cx:pt>
          <cx:pt idx="10686">90000</cx:pt>
          <cx:pt idx="10687">80000</cx:pt>
          <cx:pt idx="10688">190000</cx:pt>
          <cx:pt idx="10689">110000</cx:pt>
          <cx:pt idx="10690">150000</cx:pt>
          <cx:pt idx="10691">100000</cx:pt>
          <cx:pt idx="10692">160000</cx:pt>
          <cx:pt idx="10693">60000</cx:pt>
          <cx:pt idx="10694">70000</cx:pt>
          <cx:pt idx="10695">40000</cx:pt>
          <cx:pt idx="10696">230000</cx:pt>
          <cx:pt idx="10697">60000</cx:pt>
          <cx:pt idx="10698">180000</cx:pt>
          <cx:pt idx="10699">130000</cx:pt>
          <cx:pt idx="10700">580000</cx:pt>
          <cx:pt idx="10701">90000</cx:pt>
          <cx:pt idx="10702">50000</cx:pt>
          <cx:pt idx="10703">100000</cx:pt>
          <cx:pt idx="10704">460000</cx:pt>
          <cx:pt idx="10705">20000</cx:pt>
          <cx:pt idx="10706">70000</cx:pt>
          <cx:pt idx="10707">310000</cx:pt>
          <cx:pt idx="10708">90000</cx:pt>
          <cx:pt idx="10709">130000</cx:pt>
          <cx:pt idx="10710">70000</cx:pt>
          <cx:pt idx="10711">110000</cx:pt>
          <cx:pt idx="10712">90000</cx:pt>
          <cx:pt idx="10713">180000</cx:pt>
          <cx:pt idx="10714">60000</cx:pt>
          <cx:pt idx="10715">150000</cx:pt>
          <cx:pt idx="10716">180000</cx:pt>
          <cx:pt idx="10717">260000</cx:pt>
          <cx:pt idx="10718">60000</cx:pt>
          <cx:pt idx="10719">60000</cx:pt>
          <cx:pt idx="10720">110000</cx:pt>
          <cx:pt idx="10721">70000</cx:pt>
          <cx:pt idx="10722">220000</cx:pt>
          <cx:pt idx="10723">440000</cx:pt>
          <cx:pt idx="10724">110000</cx:pt>
          <cx:pt idx="10725">500000</cx:pt>
          <cx:pt idx="10726">80000</cx:pt>
          <cx:pt idx="10727">60000</cx:pt>
          <cx:pt idx="10728">70000</cx:pt>
          <cx:pt idx="10729">110000</cx:pt>
          <cx:pt idx="10730">110000</cx:pt>
          <cx:pt idx="10731">200000</cx:pt>
          <cx:pt idx="10732">150000</cx:pt>
          <cx:pt idx="10733">40000</cx:pt>
          <cx:pt idx="10734">190000</cx:pt>
          <cx:pt idx="10735">250000</cx:pt>
          <cx:pt idx="10736">190000</cx:pt>
          <cx:pt idx="10737">60000</cx:pt>
          <cx:pt idx="10738">150000</cx:pt>
          <cx:pt idx="10739">60000</cx:pt>
          <cx:pt idx="10740">80000</cx:pt>
          <cx:pt idx="10741">80000</cx:pt>
          <cx:pt idx="10742">50000</cx:pt>
          <cx:pt idx="10743">160000</cx:pt>
          <cx:pt idx="10744">120000</cx:pt>
          <cx:pt idx="10745">70000</cx:pt>
          <cx:pt idx="10746">70000</cx:pt>
          <cx:pt idx="10747">50000</cx:pt>
          <cx:pt idx="10748">100000</cx:pt>
          <cx:pt idx="10749">510000</cx:pt>
          <cx:pt idx="10750">130000</cx:pt>
          <cx:pt idx="10751">150000</cx:pt>
          <cx:pt idx="10752">80000</cx:pt>
          <cx:pt idx="10753">280000</cx:pt>
          <cx:pt idx="10754">80000</cx:pt>
          <cx:pt idx="10755">30000</cx:pt>
          <cx:pt idx="10756">330000</cx:pt>
          <cx:pt idx="10757">140000</cx:pt>
          <cx:pt idx="10758">110000</cx:pt>
          <cx:pt idx="10759">340000</cx:pt>
          <cx:pt idx="10760">270000</cx:pt>
          <cx:pt idx="10761">290000</cx:pt>
          <cx:pt idx="10762">60000</cx:pt>
          <cx:pt idx="10763">210000</cx:pt>
          <cx:pt idx="10764">100000</cx:pt>
          <cx:pt idx="10765">160000</cx:pt>
          <cx:pt idx="10766">120000</cx:pt>
          <cx:pt idx="10767">140000</cx:pt>
          <cx:pt idx="10768">160000</cx:pt>
          <cx:pt idx="10769">60000</cx:pt>
          <cx:pt idx="10770">10000</cx:pt>
          <cx:pt idx="10771">20000</cx:pt>
          <cx:pt idx="10772">60000</cx:pt>
          <cx:pt idx="10773">60000</cx:pt>
          <cx:pt idx="10774">120000</cx:pt>
          <cx:pt idx="10775">250000</cx:pt>
          <cx:pt idx="10776">120000</cx:pt>
          <cx:pt idx="10777">110000</cx:pt>
          <cx:pt idx="10778">80000</cx:pt>
          <cx:pt idx="10779">80000</cx:pt>
          <cx:pt idx="10780">530000</cx:pt>
          <cx:pt idx="10781">40000</cx:pt>
          <cx:pt idx="10782">130000</cx:pt>
          <cx:pt idx="10783">310000</cx:pt>
          <cx:pt idx="10784">130000</cx:pt>
          <cx:pt idx="10785">80000</cx:pt>
          <cx:pt idx="10786">140000</cx:pt>
          <cx:pt idx="10787">130000</cx:pt>
          <cx:pt idx="10788">280000</cx:pt>
          <cx:pt idx="10789">310000</cx:pt>
          <cx:pt idx="10790">60000</cx:pt>
          <cx:pt idx="10791">60000</cx:pt>
          <cx:pt idx="10792">160000</cx:pt>
          <cx:pt idx="10793">60000</cx:pt>
          <cx:pt idx="10794">110000</cx:pt>
          <cx:pt idx="10795">410000</cx:pt>
          <cx:pt idx="10796">80000</cx:pt>
          <cx:pt idx="10797">80000</cx:pt>
          <cx:pt idx="10798">130000</cx:pt>
          <cx:pt idx="10799">90000</cx:pt>
          <cx:pt idx="10800">90000</cx:pt>
          <cx:pt idx="10801">150000</cx:pt>
          <cx:pt idx="10802">200000</cx:pt>
          <cx:pt idx="10803">130000</cx:pt>
          <cx:pt idx="10804">110000</cx:pt>
          <cx:pt idx="10805">170000</cx:pt>
          <cx:pt idx="10806">230000</cx:pt>
          <cx:pt idx="10807">60000</cx:pt>
          <cx:pt idx="10808">110000</cx:pt>
          <cx:pt idx="10809">180000</cx:pt>
          <cx:pt idx="10810">190000</cx:pt>
          <cx:pt idx="10811">80000</cx:pt>
          <cx:pt idx="10812">90000</cx:pt>
          <cx:pt idx="10813">160000</cx:pt>
          <cx:pt idx="10814">30000</cx:pt>
          <cx:pt idx="10815">280000</cx:pt>
          <cx:pt idx="10816">220000</cx:pt>
          <cx:pt idx="10817">390000</cx:pt>
          <cx:pt idx="10818">90000</cx:pt>
          <cx:pt idx="10819">140000</cx:pt>
          <cx:pt idx="10820">50000</cx:pt>
          <cx:pt idx="10821">60000</cx:pt>
          <cx:pt idx="10822">110000</cx:pt>
          <cx:pt idx="10823">40000</cx:pt>
          <cx:pt idx="10824">40000</cx:pt>
          <cx:pt idx="10825">80000</cx:pt>
          <cx:pt idx="10826">90000</cx:pt>
          <cx:pt idx="10827">160000</cx:pt>
          <cx:pt idx="10828">120000</cx:pt>
          <cx:pt idx="10829">90000</cx:pt>
          <cx:pt idx="10830">110000</cx:pt>
          <cx:pt idx="10831">60000</cx:pt>
          <cx:pt idx="10832">370000</cx:pt>
          <cx:pt idx="10833">70000</cx:pt>
          <cx:pt idx="10834">100000</cx:pt>
          <cx:pt idx="10835">700000</cx:pt>
          <cx:pt idx="10836">300000</cx:pt>
          <cx:pt idx="10837">160000</cx:pt>
          <cx:pt idx="10838">70000</cx:pt>
          <cx:pt idx="10839">170000</cx:pt>
          <cx:pt idx="10840">130000</cx:pt>
          <cx:pt idx="10841">50000</cx:pt>
          <cx:pt idx="10842">210000</cx:pt>
          <cx:pt idx="10843">110000</cx:pt>
          <cx:pt idx="10844">560000</cx:pt>
          <cx:pt idx="10845">140000</cx:pt>
          <cx:pt idx="10846">170000</cx:pt>
          <cx:pt idx="10847">160000</cx:pt>
          <cx:pt idx="10848">60000</cx:pt>
          <cx:pt idx="10849">60000</cx:pt>
          <cx:pt idx="10850">50000</cx:pt>
          <cx:pt idx="10851">200000</cx:pt>
          <cx:pt idx="10852">90000</cx:pt>
          <cx:pt idx="10853">280000</cx:pt>
          <cx:pt idx="10854">150000</cx:pt>
          <cx:pt idx="10855">170000</cx:pt>
          <cx:pt idx="10856">30000</cx:pt>
          <cx:pt idx="10857">80000</cx:pt>
          <cx:pt idx="10858">80000</cx:pt>
          <cx:pt idx="10859">90000</cx:pt>
          <cx:pt idx="10860">670000</cx:pt>
          <cx:pt idx="10861">40000</cx:pt>
          <cx:pt idx="10862">270000</cx:pt>
          <cx:pt idx="10863">340000</cx:pt>
          <cx:pt idx="10864">80000</cx:pt>
          <cx:pt idx="10865">150000</cx:pt>
          <cx:pt idx="10866">10000</cx:pt>
          <cx:pt idx="10867">100000</cx:pt>
          <cx:pt idx="10868">110000</cx:pt>
          <cx:pt idx="10869">80000</cx:pt>
          <cx:pt idx="10870">140000</cx:pt>
          <cx:pt idx="10871">70000</cx:pt>
          <cx:pt idx="10872">200000</cx:pt>
          <cx:pt idx="10873">190000</cx:pt>
          <cx:pt idx="10874">140000</cx:pt>
          <cx:pt idx="10875">290000</cx:pt>
          <cx:pt idx="10876">170000</cx:pt>
          <cx:pt idx="10877">90000</cx:pt>
          <cx:pt idx="10878">160000</cx:pt>
          <cx:pt idx="10879">10000</cx:pt>
          <cx:pt idx="10880">190000</cx:pt>
          <cx:pt idx="10881">90000</cx:pt>
          <cx:pt idx="10882">80000</cx:pt>
          <cx:pt idx="10883">190000</cx:pt>
          <cx:pt idx="10884">80000</cx:pt>
          <cx:pt idx="10885">300000</cx:pt>
          <cx:pt idx="10886">40000</cx:pt>
          <cx:pt idx="10887">190000</cx:pt>
          <cx:pt idx="10888">100000</cx:pt>
          <cx:pt idx="10889">80000</cx:pt>
          <cx:pt idx="10890">120000</cx:pt>
          <cx:pt idx="10891">70000</cx:pt>
          <cx:pt idx="10892">160000</cx:pt>
          <cx:pt idx="10893">40000</cx:pt>
          <cx:pt idx="10894">110000</cx:pt>
          <cx:pt idx="10895">290000</cx:pt>
          <cx:pt idx="10896">180000</cx:pt>
          <cx:pt idx="10897">70000</cx:pt>
          <cx:pt idx="10898">90000</cx:pt>
          <cx:pt idx="10899">40000</cx:pt>
          <cx:pt idx="10900">140000</cx:pt>
          <cx:pt idx="10901">280000</cx:pt>
          <cx:pt idx="10902">150000</cx:pt>
          <cx:pt idx="10903">60000</cx:pt>
          <cx:pt idx="10904">40000</cx:pt>
          <cx:pt idx="10905">100000</cx:pt>
          <cx:pt idx="10906">200000</cx:pt>
          <cx:pt idx="10907">40000</cx:pt>
          <cx:pt idx="10908">140000</cx:pt>
          <cx:pt idx="10909">170000</cx:pt>
          <cx:pt idx="10910">70000</cx:pt>
          <cx:pt idx="10911">80000</cx:pt>
          <cx:pt idx="10912">150000</cx:pt>
          <cx:pt idx="10913">220000</cx:pt>
          <cx:pt idx="10914">300000</cx:pt>
          <cx:pt idx="10915">220000</cx:pt>
          <cx:pt idx="10916">100000</cx:pt>
          <cx:pt idx="10917">110000</cx:pt>
          <cx:pt idx="10918">170000</cx:pt>
          <cx:pt idx="10919">10000</cx:pt>
          <cx:pt idx="10920">20000</cx:pt>
          <cx:pt idx="10921">230000</cx:pt>
          <cx:pt idx="10922">250000</cx:pt>
          <cx:pt idx="10923">80000</cx:pt>
          <cx:pt idx="10924">80000</cx:pt>
          <cx:pt idx="10925">20000</cx:pt>
          <cx:pt idx="10926">110000</cx:pt>
          <cx:pt idx="10927">110000</cx:pt>
          <cx:pt idx="10928">190000</cx:pt>
          <cx:pt idx="10929">140000</cx:pt>
          <cx:pt idx="10930">60000</cx:pt>
          <cx:pt idx="10931">160000</cx:pt>
          <cx:pt idx="10932">80000</cx:pt>
          <cx:pt idx="10933">50000</cx:pt>
          <cx:pt idx="10934">100000</cx:pt>
          <cx:pt idx="10935">330000</cx:pt>
          <cx:pt idx="10936">80000</cx:pt>
          <cx:pt idx="10937">110000</cx:pt>
          <cx:pt idx="10938">80000</cx:pt>
          <cx:pt idx="10939">220000</cx:pt>
          <cx:pt idx="10940">100000</cx:pt>
          <cx:pt idx="10941">90000</cx:pt>
          <cx:pt idx="10942">70000</cx:pt>
          <cx:pt idx="10943">60000</cx:pt>
          <cx:pt idx="10944">30000</cx:pt>
          <cx:pt idx="10945">70000</cx:pt>
          <cx:pt idx="10946">240000</cx:pt>
          <cx:pt idx="10947">140000</cx:pt>
          <cx:pt idx="10948">150000</cx:pt>
          <cx:pt idx="10949">160000</cx:pt>
          <cx:pt idx="10950">70000</cx:pt>
          <cx:pt idx="10951">170000</cx:pt>
          <cx:pt idx="10952">230000</cx:pt>
          <cx:pt idx="10953">70000</cx:pt>
          <cx:pt idx="10954">70000</cx:pt>
          <cx:pt idx="10955">150000</cx:pt>
          <cx:pt idx="10956">130000</cx:pt>
          <cx:pt idx="10957">130000</cx:pt>
          <cx:pt idx="10958">240000</cx:pt>
          <cx:pt idx="10959">80000</cx:pt>
          <cx:pt idx="10960">50000</cx:pt>
          <cx:pt idx="10961">300000</cx:pt>
          <cx:pt idx="10962">40000</cx:pt>
          <cx:pt idx="10963">230000</cx:pt>
          <cx:pt idx="10964">130000</cx:pt>
          <cx:pt idx="10965">530000</cx:pt>
          <cx:pt idx="10966">210000</cx:pt>
          <cx:pt idx="10967">170000</cx:pt>
          <cx:pt idx="10968">60000</cx:pt>
          <cx:pt idx="10969">190000</cx:pt>
          <cx:pt idx="10970">70000</cx:pt>
          <cx:pt idx="10971">50000</cx:pt>
          <cx:pt idx="10972">170000</cx:pt>
          <cx:pt idx="10973">420000</cx:pt>
          <cx:pt idx="10974">160000</cx:pt>
          <cx:pt idx="10975">50000</cx:pt>
          <cx:pt idx="10976">100000</cx:pt>
          <cx:pt idx="10977">110000</cx:pt>
          <cx:pt idx="10978">150000</cx:pt>
          <cx:pt idx="10979">140000</cx:pt>
          <cx:pt idx="10980">40000</cx:pt>
          <cx:pt idx="10981">180000</cx:pt>
          <cx:pt idx="10982">130000</cx:pt>
          <cx:pt idx="10983">100000</cx:pt>
          <cx:pt idx="10984">170000</cx:pt>
          <cx:pt idx="10985">60000</cx:pt>
          <cx:pt idx="10986">200000</cx:pt>
          <cx:pt idx="10987">40000</cx:pt>
          <cx:pt idx="10988">60000</cx:pt>
          <cx:pt idx="10989">530000</cx:pt>
          <cx:pt idx="10990">280000</cx:pt>
          <cx:pt idx="10991">50000</cx:pt>
          <cx:pt idx="10992">120000</cx:pt>
          <cx:pt idx="10993">240000</cx:pt>
          <cx:pt idx="10994">70000</cx:pt>
          <cx:pt idx="10995">90000</cx:pt>
          <cx:pt idx="10996">60000</cx:pt>
          <cx:pt idx="10997">90000</cx:pt>
          <cx:pt idx="10998">320000</cx:pt>
          <cx:pt idx="10999">60000</cx:pt>
          <cx:pt idx="11000">10000</cx:pt>
          <cx:pt idx="11001">320000</cx:pt>
          <cx:pt idx="11002">80000</cx:pt>
          <cx:pt idx="11003">270000</cx:pt>
          <cx:pt idx="11004">190000</cx:pt>
          <cx:pt idx="11005">40000</cx:pt>
          <cx:pt idx="11006">160000</cx:pt>
          <cx:pt idx="11007">590000</cx:pt>
          <cx:pt idx="11008">120000</cx:pt>
          <cx:pt idx="11009">140000</cx:pt>
          <cx:pt idx="11010">150000</cx:pt>
          <cx:pt idx="11011">170000</cx:pt>
          <cx:pt idx="11012">90000</cx:pt>
          <cx:pt idx="11013">210000</cx:pt>
          <cx:pt idx="11014">50000</cx:pt>
          <cx:pt idx="11015">50000</cx:pt>
          <cx:pt idx="11016">220000</cx:pt>
          <cx:pt idx="11017">70000</cx:pt>
          <cx:pt idx="11018">320000</cx:pt>
          <cx:pt idx="11019">230000</cx:pt>
          <cx:pt idx="11020">110000</cx:pt>
          <cx:pt idx="11021">310000</cx:pt>
          <cx:pt idx="11022">20000</cx:pt>
          <cx:pt idx="11023">410000</cx:pt>
          <cx:pt idx="11024">150000</cx:pt>
          <cx:pt idx="11025">60000</cx:pt>
          <cx:pt idx="11026">90000</cx:pt>
          <cx:pt idx="11027">40000</cx:pt>
          <cx:pt idx="11028">190000</cx:pt>
          <cx:pt idx="11029">70000</cx:pt>
          <cx:pt idx="11030">50000</cx:pt>
          <cx:pt idx="11031">200000</cx:pt>
          <cx:pt idx="11032">80000</cx:pt>
          <cx:pt idx="11033">40000</cx:pt>
          <cx:pt idx="11034">60000</cx:pt>
          <cx:pt idx="11035">140000</cx:pt>
          <cx:pt idx="11036">130000</cx:pt>
          <cx:pt idx="11037">150000</cx:pt>
          <cx:pt idx="11038">110000</cx:pt>
          <cx:pt idx="11039">100000</cx:pt>
          <cx:pt idx="11040">70000</cx:pt>
          <cx:pt idx="11041">170000</cx:pt>
          <cx:pt idx="11042">70000</cx:pt>
          <cx:pt idx="11043">130000</cx:pt>
          <cx:pt idx="11044">160000</cx:pt>
          <cx:pt idx="11045">150000</cx:pt>
          <cx:pt idx="11046">50000</cx:pt>
          <cx:pt idx="11047">300000</cx:pt>
          <cx:pt idx="11048">510000</cx:pt>
          <cx:pt idx="11049">130000</cx:pt>
          <cx:pt idx="11050">370000</cx:pt>
          <cx:pt idx="11051">60000</cx:pt>
          <cx:pt idx="11052">200000</cx:pt>
          <cx:pt idx="11053">130000</cx:pt>
          <cx:pt idx="11054">110000</cx:pt>
          <cx:pt idx="11055">180000</cx:pt>
          <cx:pt idx="11056">100000</cx:pt>
          <cx:pt idx="11057">240000</cx:pt>
          <cx:pt idx="11058">40000</cx:pt>
          <cx:pt idx="11059">80000</cx:pt>
          <cx:pt idx="11060">90000</cx:pt>
          <cx:pt idx="11061">40000</cx:pt>
          <cx:pt idx="11062">210000</cx:pt>
          <cx:pt idx="11063">80000</cx:pt>
          <cx:pt idx="11064">190000</cx:pt>
          <cx:pt idx="11065">110000</cx:pt>
          <cx:pt idx="11066">50000</cx:pt>
          <cx:pt idx="11067">170000</cx:pt>
          <cx:pt idx="11068">90000</cx:pt>
          <cx:pt idx="11069">80000</cx:pt>
          <cx:pt idx="11070">140000</cx:pt>
          <cx:pt idx="11071">70000</cx:pt>
          <cx:pt idx="11072">390000</cx:pt>
          <cx:pt idx="11073">40000</cx:pt>
          <cx:pt idx="11074">80000</cx:pt>
          <cx:pt idx="11075">190000</cx:pt>
          <cx:pt idx="11076">110000</cx:pt>
          <cx:pt idx="11077">70000</cx:pt>
          <cx:pt idx="11078">80000</cx:pt>
          <cx:pt idx="11079">60000</cx:pt>
          <cx:pt idx="11080">30000</cx:pt>
          <cx:pt idx="11081">260000</cx:pt>
          <cx:pt idx="11082">60000</cx:pt>
          <cx:pt idx="11083">190000</cx:pt>
          <cx:pt idx="11084">130000</cx:pt>
          <cx:pt idx="11085">20000</cx:pt>
          <cx:pt idx="11086">80000</cx:pt>
          <cx:pt idx="11087">60000</cx:pt>
          <cx:pt idx="11088">60000</cx:pt>
          <cx:pt idx="11089">60000</cx:pt>
          <cx:pt idx="11090">150000</cx:pt>
          <cx:pt idx="11091">60000</cx:pt>
          <cx:pt idx="11092">380000</cx:pt>
          <cx:pt idx="11093">190000</cx:pt>
          <cx:pt idx="11094">130000</cx:pt>
          <cx:pt idx="11095">90000</cx:pt>
          <cx:pt idx="11096">130000</cx:pt>
          <cx:pt idx="11097">170000</cx:pt>
          <cx:pt idx="11098">70000</cx:pt>
          <cx:pt idx="11099">220000</cx:pt>
          <cx:pt idx="11100">90000</cx:pt>
          <cx:pt idx="11101">90000</cx:pt>
          <cx:pt idx="11102">170000</cx:pt>
          <cx:pt idx="11103">690000</cx:pt>
          <cx:pt idx="11104">10000</cx:pt>
          <cx:pt idx="11105">130000</cx:pt>
          <cx:pt idx="11106">110000</cx:pt>
          <cx:pt idx="11107">130000</cx:pt>
          <cx:pt idx="11108">320000</cx:pt>
          <cx:pt idx="11109">110000</cx:pt>
          <cx:pt idx="11110">60000</cx:pt>
          <cx:pt idx="11111">270000</cx:pt>
          <cx:pt idx="11112">180000</cx:pt>
          <cx:pt idx="11113">60000</cx:pt>
          <cx:pt idx="11114">220000</cx:pt>
          <cx:pt idx="11115">240000</cx:pt>
          <cx:pt idx="11116">60000</cx:pt>
          <cx:pt idx="11117">60000</cx:pt>
          <cx:pt idx="11118">70000</cx:pt>
          <cx:pt idx="11119">520000</cx:pt>
          <cx:pt idx="11120">230000</cx:pt>
          <cx:pt idx="11121">220000</cx:pt>
          <cx:pt idx="11122">80000</cx:pt>
          <cx:pt idx="11123">120000</cx:pt>
          <cx:pt idx="11124">120000</cx:pt>
          <cx:pt idx="11125">40000</cx:pt>
          <cx:pt idx="11126">50000</cx:pt>
          <cx:pt idx="11127">80000</cx:pt>
          <cx:pt idx="11128">360000</cx:pt>
          <cx:pt idx="11129">120000</cx:pt>
          <cx:pt idx="11130">270000</cx:pt>
          <cx:pt idx="11131">50000</cx:pt>
          <cx:pt idx="11132">160000</cx:pt>
          <cx:pt idx="11133">310000</cx:pt>
          <cx:pt idx="11134">50000</cx:pt>
          <cx:pt idx="11135">100000</cx:pt>
          <cx:pt idx="11136">120000</cx:pt>
          <cx:pt idx="11137">80000</cx:pt>
          <cx:pt idx="11138">180000</cx:pt>
          <cx:pt idx="11139">90000</cx:pt>
          <cx:pt idx="11140">100000</cx:pt>
          <cx:pt idx="11141">210000</cx:pt>
          <cx:pt idx="11142">420000</cx:pt>
          <cx:pt idx="11143">180000</cx:pt>
          <cx:pt idx="11144">90000</cx:pt>
          <cx:pt idx="11145">70000</cx:pt>
          <cx:pt idx="11146">110000</cx:pt>
          <cx:pt idx="11147">100000</cx:pt>
          <cx:pt idx="11148">210000</cx:pt>
          <cx:pt idx="11149">40000</cx:pt>
          <cx:pt idx="11150">40000</cx:pt>
          <cx:pt idx="11151">270000</cx:pt>
          <cx:pt idx="11152">130000</cx:pt>
          <cx:pt idx="11153">100000</cx:pt>
          <cx:pt idx="11154">150000</cx:pt>
          <cx:pt idx="11155">110000</cx:pt>
          <cx:pt idx="11156">210000</cx:pt>
          <cx:pt idx="11157">210000</cx:pt>
          <cx:pt idx="11158">110000</cx:pt>
          <cx:pt idx="11159">410000</cx:pt>
          <cx:pt idx="11160">130000</cx:pt>
          <cx:pt idx="11161">130000</cx:pt>
          <cx:pt idx="11162">20000</cx:pt>
          <cx:pt idx="11163">90000</cx:pt>
          <cx:pt idx="11164">60000</cx:pt>
          <cx:pt idx="11165">310000</cx:pt>
          <cx:pt idx="11166">70000</cx:pt>
          <cx:pt idx="11167">40000</cx:pt>
          <cx:pt idx="11168">80000</cx:pt>
          <cx:pt idx="11169">130000</cx:pt>
          <cx:pt idx="11170">130000</cx:pt>
          <cx:pt idx="11171">110000</cx:pt>
          <cx:pt idx="11172">50000</cx:pt>
          <cx:pt idx="11173">340000</cx:pt>
          <cx:pt idx="11174">80000</cx:pt>
          <cx:pt idx="11175">520000</cx:pt>
          <cx:pt idx="11176">40000</cx:pt>
          <cx:pt idx="11177">320000</cx:pt>
          <cx:pt idx="11178">130000</cx:pt>
          <cx:pt idx="11179">60000</cx:pt>
          <cx:pt idx="11180">100000</cx:pt>
          <cx:pt idx="11181">70000</cx:pt>
          <cx:pt idx="11182">190000</cx:pt>
          <cx:pt idx="11183">60000</cx:pt>
          <cx:pt idx="11184">250000</cx:pt>
          <cx:pt idx="11185">430000</cx:pt>
          <cx:pt idx="11186">220000</cx:pt>
          <cx:pt idx="11187">80000</cx:pt>
          <cx:pt idx="11188">180000</cx:pt>
          <cx:pt idx="11189">880000</cx:pt>
          <cx:pt idx="11190">310000</cx:pt>
          <cx:pt idx="11191">110000</cx:pt>
          <cx:pt idx="11192">230000</cx:pt>
          <cx:pt idx="11193">130000</cx:pt>
          <cx:pt idx="11194">320000</cx:pt>
          <cx:pt idx="11195">140000</cx:pt>
          <cx:pt idx="11196">10000</cx:pt>
          <cx:pt idx="11197">80000</cx:pt>
          <cx:pt idx="11198">30000</cx:pt>
          <cx:pt idx="11199">190000</cx:pt>
          <cx:pt idx="11200">110000</cx:pt>
          <cx:pt idx="11201">60000</cx:pt>
          <cx:pt idx="11202">80000</cx:pt>
          <cx:pt idx="11203">100000</cx:pt>
          <cx:pt idx="11204">170000</cx:pt>
          <cx:pt idx="11205">80000</cx:pt>
          <cx:pt idx="11206">440000</cx:pt>
          <cx:pt idx="11207">50000</cx:pt>
          <cx:pt idx="11208">120000</cx:pt>
          <cx:pt idx="11209">90000</cx:pt>
          <cx:pt idx="11210">70000</cx:pt>
          <cx:pt idx="11211">40000</cx:pt>
          <cx:pt idx="11212">180000</cx:pt>
          <cx:pt idx="11213">70000</cx:pt>
          <cx:pt idx="11214">60000</cx:pt>
          <cx:pt idx="11215">90000</cx:pt>
          <cx:pt idx="11216">70000</cx:pt>
          <cx:pt idx="11217">190000</cx:pt>
          <cx:pt idx="11218">150000</cx:pt>
          <cx:pt idx="11219">120000</cx:pt>
          <cx:pt idx="11220">120000</cx:pt>
          <cx:pt idx="11221">390000</cx:pt>
          <cx:pt idx="11222">120000</cx:pt>
          <cx:pt idx="11223">80000</cx:pt>
          <cx:pt idx="11224">240000</cx:pt>
          <cx:pt idx="11225">160000</cx:pt>
          <cx:pt idx="11226">70000</cx:pt>
          <cx:pt idx="11227">70000</cx:pt>
          <cx:pt idx="11228">50000</cx:pt>
          <cx:pt idx="11229">50000</cx:pt>
          <cx:pt idx="11230">60000</cx:pt>
          <cx:pt idx="11231">60000</cx:pt>
          <cx:pt idx="11232">70000</cx:pt>
          <cx:pt idx="11233">90000</cx:pt>
          <cx:pt idx="11234">120000</cx:pt>
          <cx:pt idx="11235">280000</cx:pt>
          <cx:pt idx="11236">180000</cx:pt>
          <cx:pt idx="11237">100000</cx:pt>
          <cx:pt idx="11238">100000</cx:pt>
          <cx:pt idx="11239">150000</cx:pt>
          <cx:pt idx="11240">10000</cx:pt>
          <cx:pt idx="11241">560000</cx:pt>
          <cx:pt idx="11242">60000</cx:pt>
          <cx:pt idx="11243">390000</cx:pt>
          <cx:pt idx="11244">280000</cx:pt>
          <cx:pt idx="11245">80000</cx:pt>
          <cx:pt idx="11246">110000</cx:pt>
          <cx:pt idx="11247">220000</cx:pt>
          <cx:pt idx="11248">60000</cx:pt>
          <cx:pt idx="11249">160000</cx:pt>
          <cx:pt idx="11250">80000</cx:pt>
          <cx:pt idx="11251">100000</cx:pt>
          <cx:pt idx="11252">310000</cx:pt>
          <cx:pt idx="11253">150000</cx:pt>
          <cx:pt idx="11254">110000</cx:pt>
          <cx:pt idx="11255">210000</cx:pt>
          <cx:pt idx="11256">140000</cx:pt>
          <cx:pt idx="11257">200000</cx:pt>
          <cx:pt idx="11258">220000</cx:pt>
          <cx:pt idx="11259">50000</cx:pt>
          <cx:pt idx="11260">20000</cx:pt>
          <cx:pt idx="11261">150000</cx:pt>
          <cx:pt idx="11262">90000</cx:pt>
          <cx:pt idx="11263">170000</cx:pt>
          <cx:pt idx="11264">40000</cx:pt>
          <cx:pt idx="11265">70000</cx:pt>
          <cx:pt idx="11266">190000</cx:pt>
          <cx:pt idx="11267">310000</cx:pt>
          <cx:pt idx="11268">70000</cx:pt>
          <cx:pt idx="11269">200000</cx:pt>
          <cx:pt idx="11270">90000</cx:pt>
          <cx:pt idx="11271">70000</cx:pt>
          <cx:pt idx="11272">190000</cx:pt>
          <cx:pt idx="11273">220000</cx:pt>
          <cx:pt idx="11274">30000</cx:pt>
          <cx:pt idx="11275">110000</cx:pt>
          <cx:pt idx="11276">90000</cx:pt>
          <cx:pt idx="11277">170000</cx:pt>
          <cx:pt idx="11278">40000</cx:pt>
          <cx:pt idx="11279">70000</cx:pt>
          <cx:pt idx="11280">80000</cx:pt>
          <cx:pt idx="11281">100000</cx:pt>
          <cx:pt idx="11282">60000</cx:pt>
          <cx:pt idx="11283">70000</cx:pt>
          <cx:pt idx="11284">60000</cx:pt>
          <cx:pt idx="11285">230000</cx:pt>
          <cx:pt idx="11286">220000</cx:pt>
          <cx:pt idx="11287">30000</cx:pt>
          <cx:pt idx="11288">70000</cx:pt>
          <cx:pt idx="11289">110000</cx:pt>
          <cx:pt idx="11290">280000</cx:pt>
          <cx:pt idx="11291">80000</cx:pt>
          <cx:pt idx="11292">90000</cx:pt>
          <cx:pt idx="11293">100000</cx:pt>
          <cx:pt idx="11294">380000</cx:pt>
          <cx:pt idx="11295">140000</cx:pt>
          <cx:pt idx="11296">60000</cx:pt>
          <cx:pt idx="11297">90000</cx:pt>
          <cx:pt idx="11298">80000</cx:pt>
          <cx:pt idx="11299">80000</cx:pt>
          <cx:pt idx="11300">150000</cx:pt>
          <cx:pt idx="11301">60000</cx:pt>
          <cx:pt idx="11302">300000</cx:pt>
          <cx:pt idx="11303">250000</cx:pt>
          <cx:pt idx="11304">160000</cx:pt>
          <cx:pt idx="11305">40000</cx:pt>
          <cx:pt idx="11306">60000</cx:pt>
          <cx:pt idx="11307">240000</cx:pt>
          <cx:pt idx="11308">150000</cx:pt>
          <cx:pt idx="11309">130000</cx:pt>
          <cx:pt idx="11310">30000</cx:pt>
          <cx:pt idx="11311">100000</cx:pt>
          <cx:pt idx="11312">140000</cx:pt>
          <cx:pt idx="11313">610000</cx:pt>
          <cx:pt idx="11314">530000</cx:pt>
          <cx:pt idx="11315">60000</cx:pt>
          <cx:pt idx="11316">80000</cx:pt>
          <cx:pt idx="11317">50000</cx:pt>
          <cx:pt idx="11318">70000</cx:pt>
          <cx:pt idx="11319">300000</cx:pt>
          <cx:pt idx="11320">80000</cx:pt>
          <cx:pt idx="11321">90000</cx:pt>
          <cx:pt idx="11322">90000</cx:pt>
          <cx:pt idx="11323">200000</cx:pt>
          <cx:pt idx="11324">50000</cx:pt>
          <cx:pt idx="11325">60000</cx:pt>
          <cx:pt idx="11326">280000</cx:pt>
          <cx:pt idx="11327">90000</cx:pt>
          <cx:pt idx="11328">200000</cx:pt>
          <cx:pt idx="11329">50000</cx:pt>
          <cx:pt idx="11330">70000</cx:pt>
          <cx:pt idx="11331">280000</cx:pt>
          <cx:pt idx="11332">50000</cx:pt>
          <cx:pt idx="11333">80000</cx:pt>
          <cx:pt idx="11334">420000</cx:pt>
          <cx:pt idx="11335">140000</cx:pt>
          <cx:pt idx="11336">180000</cx:pt>
          <cx:pt idx="11337">60000</cx:pt>
          <cx:pt idx="11338">120000</cx:pt>
          <cx:pt idx="11339">30000</cx:pt>
          <cx:pt idx="11340">70000</cx:pt>
          <cx:pt idx="11341">60000</cx:pt>
          <cx:pt idx="11342">40000</cx:pt>
          <cx:pt idx="11343">50000</cx:pt>
          <cx:pt idx="11344">50000</cx:pt>
          <cx:pt idx="11345">130000</cx:pt>
          <cx:pt idx="11346">120000</cx:pt>
          <cx:pt idx="11347">200000</cx:pt>
          <cx:pt idx="11348">120000</cx:pt>
          <cx:pt idx="11349">60000</cx:pt>
          <cx:pt idx="11350">70000</cx:pt>
          <cx:pt idx="11351">90000</cx:pt>
          <cx:pt idx="11352">110000</cx:pt>
          <cx:pt idx="11353">170000</cx:pt>
          <cx:pt idx="11354">290000</cx:pt>
          <cx:pt idx="11355">30000</cx:pt>
          <cx:pt idx="11356">150000</cx:pt>
          <cx:pt idx="11357">80000</cx:pt>
          <cx:pt idx="11358">80000</cx:pt>
          <cx:pt idx="11359">170000</cx:pt>
          <cx:pt idx="11360">80000</cx:pt>
          <cx:pt idx="11361">100000</cx:pt>
          <cx:pt idx="11362">40000</cx:pt>
          <cx:pt idx="11363">80000</cx:pt>
          <cx:pt idx="11364">100000</cx:pt>
          <cx:pt idx="11365">330000</cx:pt>
          <cx:pt idx="11366">260000</cx:pt>
          <cx:pt idx="11367">420000</cx:pt>
          <cx:pt idx="11368">110000</cx:pt>
          <cx:pt idx="11369">230000</cx:pt>
          <cx:pt idx="11370">130000</cx:pt>
          <cx:pt idx="11371">70000</cx:pt>
          <cx:pt idx="11372">80000</cx:pt>
          <cx:pt idx="11373">30000</cx:pt>
          <cx:pt idx="11374">180000</cx:pt>
          <cx:pt idx="11375">80000</cx:pt>
          <cx:pt idx="11376">150000</cx:pt>
          <cx:pt idx="11377">180000</cx:pt>
          <cx:pt idx="11378">80000</cx:pt>
          <cx:pt idx="11379">60000</cx:pt>
          <cx:pt idx="11380">80000</cx:pt>
          <cx:pt idx="11381">260000</cx:pt>
          <cx:pt idx="11382">70000</cx:pt>
          <cx:pt idx="11383">80000</cx:pt>
          <cx:pt idx="11384">280000</cx:pt>
          <cx:pt idx="11385">90000</cx:pt>
          <cx:pt idx="11386">160000</cx:pt>
          <cx:pt idx="11387">60000</cx:pt>
          <cx:pt idx="11388">90000</cx:pt>
          <cx:pt idx="11389">90000</cx:pt>
          <cx:pt idx="11390">290000</cx:pt>
          <cx:pt idx="11391">40000</cx:pt>
          <cx:pt idx="11392">200000</cx:pt>
          <cx:pt idx="11393">270000</cx:pt>
          <cx:pt idx="11394">150000</cx:pt>
          <cx:pt idx="11395">130000</cx:pt>
          <cx:pt idx="11396">50000</cx:pt>
          <cx:pt idx="11397">160000</cx:pt>
          <cx:pt idx="11398">50000</cx:pt>
          <cx:pt idx="11399">100000</cx:pt>
          <cx:pt idx="11400">140000</cx:pt>
          <cx:pt idx="11401">150000</cx:pt>
          <cx:pt idx="11402">60000</cx:pt>
          <cx:pt idx="11403">50000</cx:pt>
          <cx:pt idx="11404">70000</cx:pt>
          <cx:pt idx="11405">410000</cx:pt>
          <cx:pt idx="11406">340000</cx:pt>
          <cx:pt idx="11407">250000</cx:pt>
          <cx:pt idx="11408">240000</cx:pt>
          <cx:pt idx="11409">70000</cx:pt>
          <cx:pt idx="11410">160000</cx:pt>
          <cx:pt idx="11411">80000</cx:pt>
          <cx:pt idx="11412">130000</cx:pt>
          <cx:pt idx="11413">240000</cx:pt>
          <cx:pt idx="11414">50000</cx:pt>
          <cx:pt idx="11415">60000</cx:pt>
          <cx:pt idx="11416">500000</cx:pt>
          <cx:pt idx="11417">70000</cx:pt>
          <cx:pt idx="11418">60000</cx:pt>
          <cx:pt idx="11419">50000</cx:pt>
          <cx:pt idx="11420">110000</cx:pt>
          <cx:pt idx="11421">220000</cx:pt>
          <cx:pt idx="11422">80000</cx:pt>
          <cx:pt idx="11423">70000</cx:pt>
          <cx:pt idx="11424">210000</cx:pt>
          <cx:pt idx="11425">270000</cx:pt>
          <cx:pt idx="11426">80000</cx:pt>
          <cx:pt idx="11427">440000</cx:pt>
          <cx:pt idx="11428">160000</cx:pt>
          <cx:pt idx="11429">70000</cx:pt>
          <cx:pt idx="11430">170000</cx:pt>
          <cx:pt idx="11431">400000</cx:pt>
          <cx:pt idx="11432">360000</cx:pt>
          <cx:pt idx="11433">150000</cx:pt>
          <cx:pt idx="11434">260000</cx:pt>
          <cx:pt idx="11435">170000</cx:pt>
          <cx:pt idx="11436">80000</cx:pt>
          <cx:pt idx="11437">210000</cx:pt>
          <cx:pt idx="11438">80000</cx:pt>
          <cx:pt idx="11439">40000</cx:pt>
          <cx:pt idx="11440">90000</cx:pt>
          <cx:pt idx="11441">300000</cx:pt>
          <cx:pt idx="11442">60000</cx:pt>
          <cx:pt idx="11443">100000</cx:pt>
          <cx:pt idx="11444">140000</cx:pt>
          <cx:pt idx="11445">40000</cx:pt>
          <cx:pt idx="11446">100000</cx:pt>
          <cx:pt idx="11447">120000</cx:pt>
          <cx:pt idx="11448">90000</cx:pt>
          <cx:pt idx="11449">140000</cx:pt>
          <cx:pt idx="11450">70000</cx:pt>
          <cx:pt idx="11451">170000</cx:pt>
          <cx:pt idx="11452">70000</cx:pt>
          <cx:pt idx="11453">70000</cx:pt>
          <cx:pt idx="11454">300000</cx:pt>
          <cx:pt idx="11455">70000</cx:pt>
          <cx:pt idx="11456">160000</cx:pt>
          <cx:pt idx="11457">240000</cx:pt>
          <cx:pt idx="11458">60000</cx:pt>
          <cx:pt idx="11459">510000</cx:pt>
          <cx:pt idx="11460">90000</cx:pt>
          <cx:pt idx="11461">40000</cx:pt>
          <cx:pt idx="11462">450000</cx:pt>
          <cx:pt idx="11463">70000</cx:pt>
          <cx:pt idx="11464">50000</cx:pt>
          <cx:pt idx="11465">90000</cx:pt>
          <cx:pt idx="11466">200000</cx:pt>
          <cx:pt idx="11467">330000</cx:pt>
          <cx:pt idx="11468">90000</cx:pt>
          <cx:pt idx="11469">200000</cx:pt>
          <cx:pt idx="11470">110000</cx:pt>
          <cx:pt idx="11471">80000</cx:pt>
          <cx:pt idx="11472">50000</cx:pt>
          <cx:pt idx="11473">340000</cx:pt>
          <cx:pt idx="11474">200000</cx:pt>
          <cx:pt idx="11475">140000</cx:pt>
          <cx:pt idx="11476">60000</cx:pt>
          <cx:pt idx="11477">130000</cx:pt>
          <cx:pt idx="11478">80000</cx:pt>
          <cx:pt idx="11479">80000</cx:pt>
          <cx:pt idx="11480">290000</cx:pt>
          <cx:pt idx="11481">210000</cx:pt>
          <cx:pt idx="11482">20000</cx:pt>
          <cx:pt idx="11483">280000</cx:pt>
          <cx:pt idx="11484">60000</cx:pt>
          <cx:pt idx="11485">170000</cx:pt>
          <cx:pt idx="11486">110000</cx:pt>
          <cx:pt idx="11487">40000</cx:pt>
          <cx:pt idx="11488">40000</cx:pt>
          <cx:pt idx="11489">100000</cx:pt>
          <cx:pt idx="11490">180000</cx:pt>
          <cx:pt idx="11491">150000</cx:pt>
          <cx:pt idx="11492">230000</cx:pt>
          <cx:pt idx="11493">110000</cx:pt>
          <cx:pt idx="11494">130000</cx:pt>
          <cx:pt idx="11495">90000</cx:pt>
          <cx:pt idx="11496">200000</cx:pt>
          <cx:pt idx="11497">380000</cx:pt>
          <cx:pt idx="11498">290000</cx:pt>
          <cx:pt idx="11499">70000</cx:pt>
          <cx:pt idx="11500">170000</cx:pt>
          <cx:pt idx="11501">10000</cx:pt>
          <cx:pt idx="11502">200000</cx:pt>
          <cx:pt idx="11503">210000</cx:pt>
          <cx:pt idx="11504">160000</cx:pt>
          <cx:pt idx="11505">290000</cx:pt>
          <cx:pt idx="11506">60000</cx:pt>
          <cx:pt idx="11507">100000</cx:pt>
          <cx:pt idx="11508">530000</cx:pt>
          <cx:pt idx="11509">50000</cx:pt>
          <cx:pt idx="11510">50000</cx:pt>
          <cx:pt idx="11511">320000</cx:pt>
          <cx:pt idx="11512">60000</cx:pt>
          <cx:pt idx="11513">30000</cx:pt>
          <cx:pt idx="11514">80000</cx:pt>
          <cx:pt idx="11515">90000</cx:pt>
          <cx:pt idx="11516">40000</cx:pt>
          <cx:pt idx="11517">40000</cx:pt>
          <cx:pt idx="11518">80000</cx:pt>
          <cx:pt idx="11519">210000</cx:pt>
          <cx:pt idx="11520">130000</cx:pt>
          <cx:pt idx="11521">430000</cx:pt>
          <cx:pt idx="11522">290000</cx:pt>
          <cx:pt idx="11523">90000</cx:pt>
          <cx:pt idx="11524">90000</cx:pt>
          <cx:pt idx="11525">100000</cx:pt>
          <cx:pt idx="11526">50000</cx:pt>
          <cx:pt idx="11527">160000</cx:pt>
          <cx:pt idx="11528">110000</cx:pt>
          <cx:pt idx="11529">40000</cx:pt>
          <cx:pt idx="11530">30000</cx:pt>
          <cx:pt idx="11531">130000</cx:pt>
          <cx:pt idx="11532">40000</cx:pt>
          <cx:pt idx="11533">60000</cx:pt>
          <cx:pt idx="11534">590000</cx:pt>
          <cx:pt idx="11535">50000</cx:pt>
          <cx:pt idx="11536">40000</cx:pt>
          <cx:pt idx="11537">30000</cx:pt>
          <cx:pt idx="11538">110000</cx:pt>
          <cx:pt idx="11539">140000</cx:pt>
          <cx:pt idx="11540">220000</cx:pt>
          <cx:pt idx="11541">30000</cx:pt>
          <cx:pt idx="11542">180000</cx:pt>
          <cx:pt idx="11543">290000</cx:pt>
          <cx:pt idx="11544">80000</cx:pt>
          <cx:pt idx="11545">120000</cx:pt>
          <cx:pt idx="11546">130000</cx:pt>
          <cx:pt idx="11547">190000</cx:pt>
          <cx:pt idx="11548">330000</cx:pt>
          <cx:pt idx="11549">20000</cx:pt>
          <cx:pt idx="11550">880000</cx:pt>
          <cx:pt idx="11551">50000</cx:pt>
          <cx:pt idx="11552">60000</cx:pt>
          <cx:pt idx="11553">70000</cx:pt>
          <cx:pt idx="11554">130000</cx:pt>
          <cx:pt idx="11555">70000</cx:pt>
          <cx:pt idx="11556">80000</cx:pt>
          <cx:pt idx="11557">220000</cx:pt>
          <cx:pt idx="11558">260000</cx:pt>
          <cx:pt idx="11559">30000</cx:pt>
          <cx:pt idx="11560">170000</cx:pt>
          <cx:pt idx="11561">70000</cx:pt>
          <cx:pt idx="11562">120000</cx:pt>
          <cx:pt idx="11563">50000</cx:pt>
          <cx:pt idx="11564">220000</cx:pt>
          <cx:pt idx="11565">80000</cx:pt>
          <cx:pt idx="11566">80000</cx:pt>
          <cx:pt idx="11567">150000</cx:pt>
          <cx:pt idx="11568">140000</cx:pt>
          <cx:pt idx="11569">80000</cx:pt>
          <cx:pt idx="11570">430000</cx:pt>
          <cx:pt idx="11571">120000</cx:pt>
          <cx:pt idx="11572">120000</cx:pt>
          <cx:pt idx="11573">120000</cx:pt>
          <cx:pt idx="11574">210000</cx:pt>
          <cx:pt idx="11575">90000</cx:pt>
          <cx:pt idx="11576">90000</cx:pt>
          <cx:pt idx="11577">60000</cx:pt>
          <cx:pt idx="11578">370000</cx:pt>
          <cx:pt idx="11579">300000</cx:pt>
          <cx:pt idx="11580">280000</cx:pt>
          <cx:pt idx="11581">260000</cx:pt>
          <cx:pt idx="11582">70000</cx:pt>
          <cx:pt idx="11583">40000</cx:pt>
          <cx:pt idx="11584">80000</cx:pt>
          <cx:pt idx="11585">30000</cx:pt>
          <cx:pt idx="11586">90000</cx:pt>
          <cx:pt idx="11587">150000</cx:pt>
          <cx:pt idx="11588">250000</cx:pt>
          <cx:pt idx="11589">60000</cx:pt>
          <cx:pt idx="11590">50000</cx:pt>
          <cx:pt idx="11591">120000</cx:pt>
          <cx:pt idx="11592">80000</cx:pt>
          <cx:pt idx="11593">50000</cx:pt>
          <cx:pt idx="11594">90000</cx:pt>
          <cx:pt idx="11595">10000</cx:pt>
          <cx:pt idx="11596">120000</cx:pt>
          <cx:pt idx="11597">50000</cx:pt>
          <cx:pt idx="11598">180000</cx:pt>
          <cx:pt idx="11599">50000</cx:pt>
          <cx:pt idx="11600">110000</cx:pt>
          <cx:pt idx="11601">60000</cx:pt>
          <cx:pt idx="11602">70000</cx:pt>
          <cx:pt idx="11603">90000</cx:pt>
          <cx:pt idx="11604">150000</cx:pt>
          <cx:pt idx="11605">70000</cx:pt>
          <cx:pt idx="11606">50000</cx:pt>
          <cx:pt idx="11607">180000</cx:pt>
          <cx:pt idx="11608">550000</cx:pt>
          <cx:pt idx="11609">70000</cx:pt>
          <cx:pt idx="11610">180000</cx:pt>
          <cx:pt idx="11611">80000</cx:pt>
          <cx:pt idx="11612">190000</cx:pt>
          <cx:pt idx="11613">120000</cx:pt>
          <cx:pt idx="11614">180000</cx:pt>
          <cx:pt idx="11615">150000</cx:pt>
          <cx:pt idx="11616">70000</cx:pt>
          <cx:pt idx="11617">110000</cx:pt>
          <cx:pt idx="11618">250000</cx:pt>
          <cx:pt idx="11619">340000</cx:pt>
          <cx:pt idx="11620">200000</cx:pt>
          <cx:pt idx="11621">190000</cx:pt>
          <cx:pt idx="11622">210000</cx:pt>
          <cx:pt idx="11623">290000</cx:pt>
          <cx:pt idx="11624">80000</cx:pt>
          <cx:pt idx="11625">450000</cx:pt>
          <cx:pt idx="11626">80000</cx:pt>
          <cx:pt idx="11627">80000</cx:pt>
          <cx:pt idx="11628">240000</cx:pt>
          <cx:pt idx="11629">150000</cx:pt>
          <cx:pt idx="11630">110000</cx:pt>
          <cx:pt idx="11631">300000</cx:pt>
          <cx:pt idx="11632">60000</cx:pt>
          <cx:pt idx="11633">200000</cx:pt>
          <cx:pt idx="11634">40000</cx:pt>
          <cx:pt idx="11635">100000</cx:pt>
          <cx:pt idx="11636">230000</cx:pt>
          <cx:pt idx="11637">250000</cx:pt>
          <cx:pt idx="11638">70000</cx:pt>
          <cx:pt idx="11639">460000</cx:pt>
          <cx:pt idx="11640">110000</cx:pt>
          <cx:pt idx="11641">150000</cx:pt>
          <cx:pt idx="11642">70000</cx:pt>
          <cx:pt idx="11643">60000</cx:pt>
          <cx:pt idx="11644">40000</cx:pt>
          <cx:pt idx="11645">60000</cx:pt>
          <cx:pt idx="11646">60000</cx:pt>
          <cx:pt idx="11647">70000</cx:pt>
          <cx:pt idx="11648">130000</cx:pt>
          <cx:pt idx="11649">140000</cx:pt>
          <cx:pt idx="11650">130000</cx:pt>
          <cx:pt idx="11651">110000</cx:pt>
          <cx:pt idx="11652">80000</cx:pt>
          <cx:pt idx="11653">60000</cx:pt>
          <cx:pt idx="11654">340000</cx:pt>
          <cx:pt idx="11655">180000</cx:pt>
          <cx:pt idx="11656">180000</cx:pt>
          <cx:pt idx="11657">170000</cx:pt>
          <cx:pt idx="11658">60000</cx:pt>
          <cx:pt idx="11659">80000</cx:pt>
          <cx:pt idx="11660">120000</cx:pt>
          <cx:pt idx="11661">140000</cx:pt>
          <cx:pt idx="11662">150000</cx:pt>
          <cx:pt idx="11663">80000</cx:pt>
          <cx:pt idx="11664">660000</cx:pt>
          <cx:pt idx="11665">230000</cx:pt>
          <cx:pt idx="11666">180000</cx:pt>
          <cx:pt idx="11667">220000</cx:pt>
          <cx:pt idx="11668">40000</cx:pt>
          <cx:pt idx="11669">120000</cx:pt>
          <cx:pt idx="11670">190000</cx:pt>
          <cx:pt idx="11671">90000</cx:pt>
          <cx:pt idx="11672">630000</cx:pt>
          <cx:pt idx="11673">130000</cx:pt>
          <cx:pt idx="11674">110000</cx:pt>
          <cx:pt idx="11675">100000</cx:pt>
          <cx:pt idx="11676">40000</cx:pt>
          <cx:pt idx="11677">400000</cx:pt>
          <cx:pt idx="11678">210000</cx:pt>
          <cx:pt idx="11679">100000</cx:pt>
          <cx:pt idx="11680">70000</cx:pt>
          <cx:pt idx="11681">150000</cx:pt>
          <cx:pt idx="11682">340000</cx:pt>
          <cx:pt idx="11683">170000</cx:pt>
          <cx:pt idx="11684">110000</cx:pt>
          <cx:pt idx="11685">80000</cx:pt>
          <cx:pt idx="11686">200000</cx:pt>
          <cx:pt idx="11687">100000</cx:pt>
          <cx:pt idx="11688">120000</cx:pt>
          <cx:pt idx="11689">60000</cx:pt>
          <cx:pt idx="11690">90000</cx:pt>
          <cx:pt idx="11691">420000</cx:pt>
          <cx:pt idx="11692">70000</cx:pt>
          <cx:pt idx="11693">120000</cx:pt>
          <cx:pt idx="11694">400000</cx:pt>
          <cx:pt idx="11695">40000</cx:pt>
          <cx:pt idx="11696">620000</cx:pt>
          <cx:pt idx="11697">70000</cx:pt>
          <cx:pt idx="11698">30000</cx:pt>
          <cx:pt idx="11699">60000</cx:pt>
          <cx:pt idx="11700">240000</cx:pt>
          <cx:pt idx="11701">130000</cx:pt>
          <cx:pt idx="11702">340000</cx:pt>
          <cx:pt idx="11703">150000</cx:pt>
          <cx:pt idx="11704">90000</cx:pt>
          <cx:pt idx="11705">120000</cx:pt>
          <cx:pt idx="11706">100000</cx:pt>
          <cx:pt idx="11707">120000</cx:pt>
          <cx:pt idx="11708">190000</cx:pt>
          <cx:pt idx="11709">190000</cx:pt>
          <cx:pt idx="11710">220000</cx:pt>
          <cx:pt idx="11711">220000</cx:pt>
          <cx:pt idx="11712">120000</cx:pt>
          <cx:pt idx="11713">30000</cx:pt>
          <cx:pt idx="11714">220000</cx:pt>
          <cx:pt idx="11715">70000</cx:pt>
          <cx:pt idx="11716">140000</cx:pt>
          <cx:pt idx="11717">130000</cx:pt>
          <cx:pt idx="11718">390000</cx:pt>
          <cx:pt idx="11719">10000</cx:pt>
          <cx:pt idx="11720">60000</cx:pt>
          <cx:pt idx="11721">400000</cx:pt>
          <cx:pt idx="11722">100000</cx:pt>
          <cx:pt idx="11723">60000</cx:pt>
          <cx:pt idx="11724">60000</cx:pt>
          <cx:pt idx="11725">190000</cx:pt>
          <cx:pt idx="11726">110000</cx:pt>
          <cx:pt idx="11727">110000</cx:pt>
          <cx:pt idx="11728">200000</cx:pt>
          <cx:pt idx="11729">110000</cx:pt>
          <cx:pt idx="11730">310000</cx:pt>
          <cx:pt idx="11731">160000</cx:pt>
          <cx:pt idx="11732">100000</cx:pt>
          <cx:pt idx="11733">100000</cx:pt>
          <cx:pt idx="11734">150000</cx:pt>
          <cx:pt idx="11735">140000</cx:pt>
          <cx:pt idx="11736">40000</cx:pt>
          <cx:pt idx="11737">60000</cx:pt>
          <cx:pt idx="11738">90000</cx:pt>
          <cx:pt idx="11739">170000</cx:pt>
          <cx:pt idx="11740">80000</cx:pt>
          <cx:pt idx="11741">130000</cx:pt>
          <cx:pt idx="11742">220000</cx:pt>
          <cx:pt idx="11743">390000</cx:pt>
          <cx:pt idx="11744">80000</cx:pt>
          <cx:pt idx="11745">150000</cx:pt>
          <cx:pt idx="11746">40000</cx:pt>
          <cx:pt idx="11747">180000</cx:pt>
          <cx:pt idx="11748">10000</cx:pt>
          <cx:pt idx="11749">120000</cx:pt>
          <cx:pt idx="11750">80000</cx:pt>
          <cx:pt idx="11751">410000</cx:pt>
          <cx:pt idx="11752">70000</cx:pt>
          <cx:pt idx="11753">80000</cx:pt>
          <cx:pt idx="11754">230000</cx:pt>
          <cx:pt idx="11755">100000</cx:pt>
          <cx:pt idx="11756">10000</cx:pt>
          <cx:pt idx="11757">130000</cx:pt>
          <cx:pt idx="11758">20000</cx:pt>
          <cx:pt idx="11759">270000</cx:pt>
          <cx:pt idx="11760">70000</cx:pt>
          <cx:pt idx="11761">320000</cx:pt>
          <cx:pt idx="11762">10000</cx:pt>
          <cx:pt idx="11763">480000</cx:pt>
          <cx:pt idx="11764">140000</cx:pt>
          <cx:pt idx="11765">180000</cx:pt>
          <cx:pt idx="11766">30000</cx:pt>
          <cx:pt idx="11767">120000</cx:pt>
          <cx:pt idx="11768">100000</cx:pt>
          <cx:pt idx="11769">100000</cx:pt>
          <cx:pt idx="11770">110000</cx:pt>
          <cx:pt idx="11771">60000</cx:pt>
          <cx:pt idx="11772">70000</cx:pt>
          <cx:pt idx="11773">80000</cx:pt>
          <cx:pt idx="11774">50000</cx:pt>
          <cx:pt idx="11775">110000</cx:pt>
          <cx:pt idx="11776">140000</cx:pt>
          <cx:pt idx="11777">560000</cx:pt>
          <cx:pt idx="11778">150000</cx:pt>
          <cx:pt idx="11779">60000</cx:pt>
          <cx:pt idx="11780">210000</cx:pt>
          <cx:pt idx="11781">250000</cx:pt>
          <cx:pt idx="11782">50000</cx:pt>
          <cx:pt idx="11783">80000</cx:pt>
          <cx:pt idx="11784">130000</cx:pt>
          <cx:pt idx="11785">120000</cx:pt>
          <cx:pt idx="11786">70000</cx:pt>
          <cx:pt idx="11787">370000</cx:pt>
          <cx:pt idx="11788">170000</cx:pt>
          <cx:pt idx="11789">10000</cx:pt>
          <cx:pt idx="11790">10000</cx:pt>
          <cx:pt idx="11791">60000</cx:pt>
          <cx:pt idx="11792">300000</cx:pt>
          <cx:pt idx="11793">110000</cx:pt>
          <cx:pt idx="11794">110000</cx:pt>
          <cx:pt idx="11795">70000</cx:pt>
          <cx:pt idx="11796">40000</cx:pt>
          <cx:pt idx="11797">20000</cx:pt>
          <cx:pt idx="11798">70000</cx:pt>
          <cx:pt idx="11799">660000</cx:pt>
          <cx:pt idx="11800">10000</cx:pt>
          <cx:pt idx="11801">80000</cx:pt>
          <cx:pt idx="11802">60000</cx:pt>
          <cx:pt idx="11803">300000</cx:pt>
          <cx:pt idx="11804">70000</cx:pt>
          <cx:pt idx="11805">330000</cx:pt>
          <cx:pt idx="11806">170000</cx:pt>
          <cx:pt idx="11807">80000</cx:pt>
          <cx:pt idx="11808">70000</cx:pt>
          <cx:pt idx="11809">120000</cx:pt>
          <cx:pt idx="11810">180000</cx:pt>
          <cx:pt idx="11811">200000</cx:pt>
          <cx:pt idx="11812">140000</cx:pt>
          <cx:pt idx="11813">110000</cx:pt>
          <cx:pt idx="11814">20000</cx:pt>
          <cx:pt idx="11815">60000</cx:pt>
          <cx:pt idx="11816">140000</cx:pt>
          <cx:pt idx="11817">220000</cx:pt>
          <cx:pt idx="11818">140000</cx:pt>
          <cx:pt idx="11819">290000</cx:pt>
          <cx:pt idx="11820">110000</cx:pt>
          <cx:pt idx="11821">100000</cx:pt>
          <cx:pt idx="11822">40000</cx:pt>
          <cx:pt idx="11823">150000</cx:pt>
          <cx:pt idx="11824">80000</cx:pt>
          <cx:pt idx="11825">70000</cx:pt>
          <cx:pt idx="11826">110000</cx:pt>
          <cx:pt idx="11827">70000</cx:pt>
          <cx:pt idx="11828">340000</cx:pt>
          <cx:pt idx="11829">420000</cx:pt>
          <cx:pt idx="11830">110000</cx:pt>
          <cx:pt idx="11831">40000</cx:pt>
          <cx:pt idx="11832">170000</cx:pt>
          <cx:pt idx="11833">140000</cx:pt>
          <cx:pt idx="11834">120000</cx:pt>
          <cx:pt idx="11835">340000</cx:pt>
          <cx:pt idx="11836">30000</cx:pt>
          <cx:pt idx="11837">120000</cx:pt>
          <cx:pt idx="11838">100000</cx:pt>
          <cx:pt idx="11839">400000</cx:pt>
          <cx:pt idx="11840">190000</cx:pt>
          <cx:pt idx="11841">110000</cx:pt>
          <cx:pt idx="11842">170000</cx:pt>
          <cx:pt idx="11843">200000</cx:pt>
          <cx:pt idx="11844">280000</cx:pt>
          <cx:pt idx="11845">350000</cx:pt>
          <cx:pt idx="11846">60000</cx:pt>
          <cx:pt idx="11847">120000</cx:pt>
          <cx:pt idx="11848">80000</cx:pt>
          <cx:pt idx="11849">690000</cx:pt>
          <cx:pt idx="11850">100000</cx:pt>
          <cx:pt idx="11851">70000</cx:pt>
          <cx:pt idx="11852">30000</cx:pt>
          <cx:pt idx="11853">150000</cx:pt>
          <cx:pt idx="11854">50000</cx:pt>
          <cx:pt idx="11855">140000</cx:pt>
          <cx:pt idx="11856">50000</cx:pt>
          <cx:pt idx="11857">100000</cx:pt>
          <cx:pt idx="11858">90000</cx:pt>
          <cx:pt idx="11859">130000</cx:pt>
          <cx:pt idx="11860">90000</cx:pt>
          <cx:pt idx="11861">250000</cx:pt>
          <cx:pt idx="11862">50000</cx:pt>
          <cx:pt idx="11863">110000</cx:pt>
          <cx:pt idx="11864">70000</cx:pt>
          <cx:pt idx="11865">230000</cx:pt>
          <cx:pt idx="11866">410000</cx:pt>
          <cx:pt idx="11867">30000</cx:pt>
          <cx:pt idx="11868">100000</cx:pt>
          <cx:pt idx="11869">340000</cx:pt>
          <cx:pt idx="11870">90000</cx:pt>
          <cx:pt idx="11871">80000</cx:pt>
          <cx:pt idx="11872">80000</cx:pt>
          <cx:pt idx="11873">110000</cx:pt>
          <cx:pt idx="11874">80000</cx:pt>
          <cx:pt idx="11875">210000</cx:pt>
          <cx:pt idx="11876">60000</cx:pt>
          <cx:pt idx="11877">250000</cx:pt>
          <cx:pt idx="11878">210000</cx:pt>
          <cx:pt idx="11879">230000</cx:pt>
          <cx:pt idx="11880">450000</cx:pt>
          <cx:pt idx="11881">210000</cx:pt>
          <cx:pt idx="11882">130000</cx:pt>
          <cx:pt idx="11883">280000</cx:pt>
          <cx:pt idx="11884">140000</cx:pt>
          <cx:pt idx="11885">90000</cx:pt>
          <cx:pt idx="11886">110000</cx:pt>
          <cx:pt idx="11887">220000</cx:pt>
          <cx:pt idx="11888">120000</cx:pt>
          <cx:pt idx="11889">60000</cx:pt>
          <cx:pt idx="11890">150000</cx:pt>
          <cx:pt idx="11891">70000</cx:pt>
          <cx:pt idx="11892">60000</cx:pt>
          <cx:pt idx="11893">200000</cx:pt>
          <cx:pt idx="11894">90000</cx:pt>
          <cx:pt idx="11895">170000</cx:pt>
          <cx:pt idx="11896">180000</cx:pt>
          <cx:pt idx="11897">90000</cx:pt>
          <cx:pt idx="11898">510000</cx:pt>
          <cx:pt idx="11899">180000</cx:pt>
          <cx:pt idx="11900">1050000</cx:pt>
          <cx:pt idx="11901">80000</cx:pt>
          <cx:pt idx="11902">130000</cx:pt>
          <cx:pt idx="11903">40000</cx:pt>
          <cx:pt idx="11904">70000</cx:pt>
          <cx:pt idx="11905">60000</cx:pt>
          <cx:pt idx="11906">150000</cx:pt>
          <cx:pt idx="11907">170000</cx:pt>
          <cx:pt idx="11908">160000</cx:pt>
          <cx:pt idx="11909">230000</cx:pt>
          <cx:pt idx="11910">140000</cx:pt>
          <cx:pt idx="11911">120000</cx:pt>
          <cx:pt idx="11912">70000</cx:pt>
          <cx:pt idx="11913">110000</cx:pt>
          <cx:pt idx="11914">10000</cx:pt>
          <cx:pt idx="11915">50000</cx:pt>
          <cx:pt idx="11916">200000</cx:pt>
          <cx:pt idx="11917">60000</cx:pt>
          <cx:pt idx="11918">60000</cx:pt>
          <cx:pt idx="11919">60000</cx:pt>
          <cx:pt idx="11920">340000</cx:pt>
          <cx:pt idx="11921">190000</cx:pt>
          <cx:pt idx="11922">100000</cx:pt>
          <cx:pt idx="11923">140000</cx:pt>
          <cx:pt idx="11924">170000</cx:pt>
          <cx:pt idx="11925">90000</cx:pt>
          <cx:pt idx="11926">80000</cx:pt>
          <cx:pt idx="11927">90000</cx:pt>
          <cx:pt idx="11928">60000</cx:pt>
          <cx:pt idx="11929">90000</cx:pt>
          <cx:pt idx="11930">60000</cx:pt>
          <cx:pt idx="11931">370000</cx:pt>
          <cx:pt idx="11932">40000</cx:pt>
          <cx:pt idx="11933">30000</cx:pt>
          <cx:pt idx="11934">50000</cx:pt>
          <cx:pt idx="11935">110000</cx:pt>
          <cx:pt idx="11936">250000</cx:pt>
          <cx:pt idx="11937">460000</cx:pt>
          <cx:pt idx="11938">470000</cx:pt>
          <cx:pt idx="11939">120000</cx:pt>
          <cx:pt idx="11940">60000</cx:pt>
          <cx:pt idx="11941">70000</cx:pt>
          <cx:pt idx="11942">60000</cx:pt>
          <cx:pt idx="11943">70000</cx:pt>
          <cx:pt idx="11944">100000</cx:pt>
          <cx:pt idx="11945">120000</cx:pt>
          <cx:pt idx="11946">80000</cx:pt>
          <cx:pt idx="11947">230000</cx:pt>
          <cx:pt idx="11948">60000</cx:pt>
          <cx:pt idx="11949">140000</cx:pt>
          <cx:pt idx="11950">270000</cx:pt>
          <cx:pt idx="11951">20000</cx:pt>
          <cx:pt idx="11952">110000</cx:pt>
          <cx:pt idx="11953">70000</cx:pt>
          <cx:pt idx="11954">310000</cx:pt>
          <cx:pt idx="11955">50000</cx:pt>
          <cx:pt idx="11956">150000</cx:pt>
          <cx:pt idx="11957">120000</cx:pt>
          <cx:pt idx="11958">130000</cx:pt>
          <cx:pt idx="11959">50000</cx:pt>
          <cx:pt idx="11960">100000</cx:pt>
          <cx:pt idx="11961">220000</cx:pt>
          <cx:pt idx="11962">90000</cx:pt>
          <cx:pt idx="11963">10000</cx:pt>
          <cx:pt idx="11964">60000</cx:pt>
          <cx:pt idx="11965">20000</cx:pt>
          <cx:pt idx="11966">60000</cx:pt>
          <cx:pt idx="11967">120000</cx:pt>
          <cx:pt idx="11968">210000</cx:pt>
          <cx:pt idx="11969">450000</cx:pt>
          <cx:pt idx="11970">100000</cx:pt>
          <cx:pt idx="11971">30000</cx:pt>
          <cx:pt idx="11972">140000</cx:pt>
          <cx:pt idx="11973">60000</cx:pt>
          <cx:pt idx="11974">190000</cx:pt>
          <cx:pt idx="11975">210000</cx:pt>
          <cx:pt idx="11976">170000</cx:pt>
          <cx:pt idx="11977">50000</cx:pt>
          <cx:pt idx="11978">160000</cx:pt>
          <cx:pt idx="11979">190000</cx:pt>
          <cx:pt idx="11980">160000</cx:pt>
          <cx:pt idx="11981">300000</cx:pt>
          <cx:pt idx="11982">160000</cx:pt>
          <cx:pt idx="11983">160000</cx:pt>
          <cx:pt idx="11984">60000</cx:pt>
          <cx:pt idx="11985">70000</cx:pt>
          <cx:pt idx="11986">260000</cx:pt>
          <cx:pt idx="11987">50000</cx:pt>
          <cx:pt idx="11988">260000</cx:pt>
          <cx:pt idx="11989">180000</cx:pt>
          <cx:pt idx="11990">260000</cx:pt>
          <cx:pt idx="11991">60000</cx:pt>
          <cx:pt idx="11992">170000</cx:pt>
          <cx:pt idx="11993">120000</cx:pt>
          <cx:pt idx="11994">80000</cx:pt>
          <cx:pt idx="11995">100000</cx:pt>
          <cx:pt idx="11996">60000</cx:pt>
          <cx:pt idx="11997">50000</cx:pt>
          <cx:pt idx="11998">100000</cx:pt>
          <cx:pt idx="11999">50000</cx:pt>
          <cx:pt idx="12000">110000</cx:pt>
          <cx:pt idx="12001">70000</cx:pt>
          <cx:pt idx="12002">280000</cx:pt>
          <cx:pt idx="12003">120000</cx:pt>
          <cx:pt idx="12004">100000</cx:pt>
          <cx:pt idx="12005">100000</cx:pt>
          <cx:pt idx="12006">50000</cx:pt>
          <cx:pt idx="12007">300000</cx:pt>
          <cx:pt idx="12008">200000</cx:pt>
          <cx:pt idx="12009">360000</cx:pt>
          <cx:pt idx="12010">190000</cx:pt>
          <cx:pt idx="12011">110000</cx:pt>
          <cx:pt idx="12012">120000</cx:pt>
          <cx:pt idx="12013">90000</cx:pt>
          <cx:pt idx="12014">120000</cx:pt>
          <cx:pt idx="12015">130000</cx:pt>
          <cx:pt idx="12016">80000</cx:pt>
          <cx:pt idx="12017">110000</cx:pt>
          <cx:pt idx="12018">100000</cx:pt>
          <cx:pt idx="12019">80000</cx:pt>
          <cx:pt idx="12020">220000</cx:pt>
          <cx:pt idx="12021">60000</cx:pt>
          <cx:pt idx="12022">130000</cx:pt>
          <cx:pt idx="12023">360000</cx:pt>
          <cx:pt idx="12024">420000</cx:pt>
          <cx:pt idx="12025">120000</cx:pt>
          <cx:pt idx="12026">210000</cx:pt>
          <cx:pt idx="12027">270000</cx:pt>
          <cx:pt idx="12028">100000</cx:pt>
          <cx:pt idx="12029">130000</cx:pt>
          <cx:pt idx="12030">60000</cx:pt>
          <cx:pt idx="12031">140000</cx:pt>
          <cx:pt idx="12032">50000</cx:pt>
          <cx:pt idx="12033">150000</cx:pt>
          <cx:pt idx="12034">90000</cx:pt>
          <cx:pt idx="12035">130000</cx:pt>
          <cx:pt idx="12036">60000</cx:pt>
          <cx:pt idx="12037">130000</cx:pt>
          <cx:pt idx="12038">80000</cx:pt>
          <cx:pt idx="12039">50000</cx:pt>
          <cx:pt idx="12040">60000</cx:pt>
          <cx:pt idx="12041">190000</cx:pt>
          <cx:pt idx="12042">210000</cx:pt>
          <cx:pt idx="12043">80000</cx:pt>
          <cx:pt idx="12044">120000</cx:pt>
          <cx:pt idx="12045">290000</cx:pt>
          <cx:pt idx="12046">410000</cx:pt>
          <cx:pt idx="12047">90000</cx:pt>
          <cx:pt idx="12048">1030000</cx:pt>
          <cx:pt idx="12049">130000</cx:pt>
          <cx:pt idx="12050">60000</cx:pt>
          <cx:pt idx="12051">20000</cx:pt>
          <cx:pt idx="12052">60000</cx:pt>
          <cx:pt idx="12053">90000</cx:pt>
          <cx:pt idx="12054">70000</cx:pt>
          <cx:pt idx="12055">70000</cx:pt>
          <cx:pt idx="12056">50000</cx:pt>
          <cx:pt idx="12057">150000</cx:pt>
          <cx:pt idx="12058">30000</cx:pt>
          <cx:pt idx="12059">80000</cx:pt>
          <cx:pt idx="12060">90000</cx:pt>
          <cx:pt idx="12061">270000</cx:pt>
          <cx:pt idx="12062">60000</cx:pt>
          <cx:pt idx="12063">150000</cx:pt>
          <cx:pt idx="12064">90000</cx:pt>
          <cx:pt idx="12065">70000</cx:pt>
          <cx:pt idx="12066">50000</cx:pt>
          <cx:pt idx="12067">160000</cx:pt>
          <cx:pt idx="12068">100000</cx:pt>
          <cx:pt idx="12069">120000</cx:pt>
          <cx:pt idx="12070">80000</cx:pt>
          <cx:pt idx="12071">150000</cx:pt>
          <cx:pt idx="12072">20000</cx:pt>
          <cx:pt idx="12073">60000</cx:pt>
          <cx:pt idx="12074">40000</cx:pt>
          <cx:pt idx="12075">70000</cx:pt>
          <cx:pt idx="12076">110000</cx:pt>
          <cx:pt idx="12077">300000</cx:pt>
          <cx:pt idx="12078">40000</cx:pt>
          <cx:pt idx="12079">50000</cx:pt>
          <cx:pt idx="12080">80000</cx:pt>
          <cx:pt idx="12081">100000</cx:pt>
          <cx:pt idx="12082">70000</cx:pt>
          <cx:pt idx="12083">100000</cx:pt>
          <cx:pt idx="12084">700000</cx:pt>
          <cx:pt idx="12085">60000</cx:pt>
          <cx:pt idx="12086">260000</cx:pt>
          <cx:pt idx="12087">140000</cx:pt>
          <cx:pt idx="12088">240000</cx:pt>
          <cx:pt idx="12089">110000</cx:pt>
          <cx:pt idx="12090">180000</cx:pt>
          <cx:pt idx="12091">50000</cx:pt>
          <cx:pt idx="12092">550000</cx:pt>
          <cx:pt idx="12093">180000</cx:pt>
          <cx:pt idx="12094">210000</cx:pt>
          <cx:pt idx="12095">130000</cx:pt>
          <cx:pt idx="12096">10000</cx:pt>
          <cx:pt idx="12097">140000</cx:pt>
          <cx:pt idx="12098">90000</cx:pt>
          <cx:pt idx="12099">70000</cx:pt>
          <cx:pt idx="12100">50000</cx:pt>
          <cx:pt idx="12101">50000</cx:pt>
          <cx:pt idx="12102">80000</cx:pt>
          <cx:pt idx="12103">190000</cx:pt>
          <cx:pt idx="12104">60000</cx:pt>
          <cx:pt idx="12105">60000</cx:pt>
          <cx:pt idx="12106">130000</cx:pt>
          <cx:pt idx="12107">520000</cx:pt>
          <cx:pt idx="12108">640000</cx:pt>
          <cx:pt idx="12109">40000</cx:pt>
          <cx:pt idx="12110">60000</cx:pt>
          <cx:pt idx="12111">30000</cx:pt>
          <cx:pt idx="12112">70000</cx:pt>
          <cx:pt idx="12113">130000</cx:pt>
          <cx:pt idx="12114">170000</cx:pt>
          <cx:pt idx="12115">70000</cx:pt>
          <cx:pt idx="12116">200000</cx:pt>
          <cx:pt idx="12117">170000</cx:pt>
          <cx:pt idx="12118">140000</cx:pt>
          <cx:pt idx="12119">90000</cx:pt>
          <cx:pt idx="12120">110000</cx:pt>
          <cx:pt idx="12121">180000</cx:pt>
          <cx:pt idx="12122">120000</cx:pt>
          <cx:pt idx="12123">40000</cx:pt>
          <cx:pt idx="12124">130000</cx:pt>
          <cx:pt idx="12125">170000</cx:pt>
          <cx:pt idx="12126">80000</cx:pt>
          <cx:pt idx="12127">70000</cx:pt>
          <cx:pt idx="12128">130000</cx:pt>
          <cx:pt idx="12129">220000</cx:pt>
          <cx:pt idx="12130">30000</cx:pt>
          <cx:pt idx="12131">300000</cx:pt>
          <cx:pt idx="12132">90000</cx:pt>
          <cx:pt idx="12133">60000</cx:pt>
          <cx:pt idx="12134">60000</cx:pt>
          <cx:pt idx="12135">40000</cx:pt>
          <cx:pt idx="12136">30000</cx:pt>
          <cx:pt idx="12137">60000</cx:pt>
          <cx:pt idx="12138">90000</cx:pt>
          <cx:pt idx="12139">180000</cx:pt>
          <cx:pt idx="12140">90000</cx:pt>
          <cx:pt idx="12141">130000</cx:pt>
          <cx:pt idx="12142">60000</cx:pt>
          <cx:pt idx="12143">150000</cx:pt>
          <cx:pt idx="12144">150000</cx:pt>
          <cx:pt idx="12145">20000</cx:pt>
          <cx:pt idx="12146">70000</cx:pt>
          <cx:pt idx="12147">110000</cx:pt>
          <cx:pt idx="12148">70000</cx:pt>
          <cx:pt idx="12149">110000</cx:pt>
          <cx:pt idx="12150">160000</cx:pt>
          <cx:pt idx="12151">470000</cx:pt>
          <cx:pt idx="12152">160000</cx:pt>
          <cx:pt idx="12153">40000</cx:pt>
          <cx:pt idx="12154">140000</cx:pt>
          <cx:pt idx="12155">190000</cx:pt>
          <cx:pt idx="12156">90000</cx:pt>
          <cx:pt idx="12157">120000</cx:pt>
          <cx:pt idx="12158">130000</cx:pt>
          <cx:pt idx="12159">130000</cx:pt>
          <cx:pt idx="12160">100000</cx:pt>
          <cx:pt idx="12161">80000</cx:pt>
          <cx:pt idx="12162">90000</cx:pt>
          <cx:pt idx="12163">200000</cx:pt>
          <cx:pt idx="12164">140000</cx:pt>
          <cx:pt idx="12165">180000</cx:pt>
          <cx:pt idx="12166">140000</cx:pt>
          <cx:pt idx="12167">60000</cx:pt>
          <cx:pt idx="12168">60000</cx:pt>
          <cx:pt idx="12169">90000</cx:pt>
          <cx:pt idx="12170">100000</cx:pt>
          <cx:pt idx="12171">210000</cx:pt>
          <cx:pt idx="12172">270000</cx:pt>
          <cx:pt idx="12173">100000</cx:pt>
          <cx:pt idx="12174">50000</cx:pt>
          <cx:pt idx="12175">240000</cx:pt>
          <cx:pt idx="12176">200000</cx:pt>
          <cx:pt idx="12177">150000</cx:pt>
          <cx:pt idx="12178">80000</cx:pt>
          <cx:pt idx="12179">130000</cx:pt>
          <cx:pt idx="12180">110000</cx:pt>
          <cx:pt idx="12181">80000</cx:pt>
          <cx:pt idx="12182">190000</cx:pt>
          <cx:pt idx="12183">10000</cx:pt>
          <cx:pt idx="12184">130000</cx:pt>
          <cx:pt idx="12185">280000</cx:pt>
          <cx:pt idx="12186">300000</cx:pt>
          <cx:pt idx="12187">80000</cx:pt>
          <cx:pt idx="12188">170000</cx:pt>
          <cx:pt idx="12189">110000</cx:pt>
          <cx:pt idx="12190">280000</cx:pt>
          <cx:pt idx="12191">60000</cx:pt>
          <cx:pt idx="12192">80000</cx:pt>
          <cx:pt idx="12193">140000</cx:pt>
          <cx:pt idx="12194">70000</cx:pt>
          <cx:pt idx="12195">80000</cx:pt>
          <cx:pt idx="12196">50000</cx:pt>
          <cx:pt idx="12197">10000</cx:pt>
          <cx:pt idx="12198">240000</cx:pt>
          <cx:pt idx="12199">170000</cx:pt>
          <cx:pt idx="12200">90000</cx:pt>
          <cx:pt idx="12201">40000</cx:pt>
          <cx:pt idx="12202">160000</cx:pt>
          <cx:pt idx="12203">10000</cx:pt>
          <cx:pt idx="12204">120000</cx:pt>
          <cx:pt idx="12205">70000</cx:pt>
          <cx:pt idx="12206">130000</cx:pt>
          <cx:pt idx="12207">70000</cx:pt>
          <cx:pt idx="12208">170000</cx:pt>
          <cx:pt idx="12209">140000</cx:pt>
          <cx:pt idx="12210">80000</cx:pt>
          <cx:pt idx="12211">140000</cx:pt>
          <cx:pt idx="12212">200000</cx:pt>
          <cx:pt idx="12213">40000</cx:pt>
          <cx:pt idx="12214">360000</cx:pt>
          <cx:pt idx="12215">80000</cx:pt>
          <cx:pt idx="12216">230000</cx:pt>
          <cx:pt idx="12217">30000</cx:pt>
          <cx:pt idx="12218">70000</cx:pt>
          <cx:pt idx="12219">70000</cx:pt>
          <cx:pt idx="12220">60000</cx:pt>
          <cx:pt idx="12221">80000</cx:pt>
          <cx:pt idx="12222">130000</cx:pt>
          <cx:pt idx="12223">260000</cx:pt>
          <cx:pt idx="12224">50000</cx:pt>
          <cx:pt idx="12225">230000</cx:pt>
          <cx:pt idx="12226">50000</cx:pt>
          <cx:pt idx="12227">210000</cx:pt>
          <cx:pt idx="12228">90000</cx:pt>
          <cx:pt idx="12229">130000</cx:pt>
          <cx:pt idx="12230">180000</cx:pt>
          <cx:pt idx="12231">40000</cx:pt>
          <cx:pt idx="12232">140000</cx:pt>
          <cx:pt idx="12233">250000</cx:pt>
          <cx:pt idx="12234">120000</cx:pt>
          <cx:pt idx="12235">230000</cx:pt>
          <cx:pt idx="12236">90000</cx:pt>
          <cx:pt idx="12237">60000</cx:pt>
          <cx:pt idx="12238">310000</cx:pt>
          <cx:pt idx="12239">60000</cx:pt>
          <cx:pt idx="12240">40000</cx:pt>
          <cx:pt idx="12241">110000</cx:pt>
          <cx:pt idx="12242">180000</cx:pt>
          <cx:pt idx="12243">40000</cx:pt>
          <cx:pt idx="12244">390000</cx:pt>
          <cx:pt idx="12245">70000</cx:pt>
          <cx:pt idx="12246">60000</cx:pt>
          <cx:pt idx="12247">80000</cx:pt>
          <cx:pt idx="12248">150000</cx:pt>
          <cx:pt idx="12249">230000</cx:pt>
          <cx:pt idx="12250">330000</cx:pt>
          <cx:pt idx="12251">300000</cx:pt>
          <cx:pt idx="12252">210000</cx:pt>
          <cx:pt idx="12253">30000</cx:pt>
          <cx:pt idx="12254">200000</cx:pt>
          <cx:pt idx="12255">170000</cx:pt>
          <cx:pt idx="12256">60000</cx:pt>
          <cx:pt idx="12257">150000</cx:pt>
          <cx:pt idx="12258">100000</cx:pt>
          <cx:pt idx="12259">70000</cx:pt>
          <cx:pt idx="12260">90000</cx:pt>
          <cx:pt idx="12261">60000</cx:pt>
          <cx:pt idx="12262">580000</cx:pt>
          <cx:pt idx="12263">170000</cx:pt>
          <cx:pt idx="12264">380000</cx:pt>
          <cx:pt idx="12265">30000</cx:pt>
          <cx:pt idx="12266">190000</cx:pt>
          <cx:pt idx="12267">180000</cx:pt>
          <cx:pt idx="12268">280000</cx:pt>
          <cx:pt idx="12269">50000</cx:pt>
          <cx:pt idx="12270">10000</cx:pt>
          <cx:pt idx="12271">190000</cx:pt>
          <cx:pt idx="12272">90000</cx:pt>
          <cx:pt idx="12273">130000</cx:pt>
          <cx:pt idx="12274">190000</cx:pt>
          <cx:pt idx="12275">110000</cx:pt>
          <cx:pt idx="12276">70000</cx:pt>
          <cx:pt idx="12277">210000</cx:pt>
          <cx:pt idx="12278">140000</cx:pt>
          <cx:pt idx="12279">70000</cx:pt>
          <cx:pt idx="12280">70000</cx:pt>
          <cx:pt idx="12281">340000</cx:pt>
          <cx:pt idx="12282">310000</cx:pt>
          <cx:pt idx="12283">180000</cx:pt>
          <cx:pt idx="12284">140000</cx:pt>
          <cx:pt idx="12285">90000</cx:pt>
          <cx:pt idx="12286">130000</cx:pt>
          <cx:pt idx="12287">300000</cx:pt>
          <cx:pt idx="12288">260000</cx:pt>
          <cx:pt idx="12289">130000</cx:pt>
          <cx:pt idx="12290">140000</cx:pt>
          <cx:pt idx="12291">90000</cx:pt>
          <cx:pt idx="12292">170000</cx:pt>
          <cx:pt idx="12293">100000</cx:pt>
          <cx:pt idx="12294">430000</cx:pt>
          <cx:pt idx="12295">110000</cx:pt>
          <cx:pt idx="12296">210000</cx:pt>
          <cx:pt idx="12297">90000</cx:pt>
          <cx:pt idx="12298">10000</cx:pt>
          <cx:pt idx="12299">200000</cx:pt>
          <cx:pt idx="12300">110000</cx:pt>
          <cx:pt idx="12301">80000</cx:pt>
          <cx:pt idx="12302">130000</cx:pt>
          <cx:pt idx="12303">30000</cx:pt>
          <cx:pt idx="12304">310000</cx:pt>
          <cx:pt idx="12305">40000</cx:pt>
          <cx:pt idx="12306">180000</cx:pt>
          <cx:pt idx="12307">150000</cx:pt>
          <cx:pt idx="12308">200000</cx:pt>
          <cx:pt idx="12309">60000</cx:pt>
          <cx:pt idx="12310">70000</cx:pt>
          <cx:pt idx="12311">110000</cx:pt>
          <cx:pt idx="12312">130000</cx:pt>
          <cx:pt idx="12313">140000</cx:pt>
          <cx:pt idx="12314">170000</cx:pt>
          <cx:pt idx="12315">120000</cx:pt>
          <cx:pt idx="12316">70000</cx:pt>
          <cx:pt idx="12317">160000</cx:pt>
          <cx:pt idx="12318">60000</cx:pt>
          <cx:pt idx="12319">200000</cx:pt>
          <cx:pt idx="12320">150000</cx:pt>
          <cx:pt idx="12321">50000</cx:pt>
          <cx:pt idx="12322">70000</cx:pt>
          <cx:pt idx="12323">70000</cx:pt>
          <cx:pt idx="12324">60000</cx:pt>
          <cx:pt idx="12325">80000</cx:pt>
          <cx:pt idx="12326">110000</cx:pt>
          <cx:pt idx="12327">520000</cx:pt>
          <cx:pt idx="12328">70000</cx:pt>
          <cx:pt idx="12329">100000</cx:pt>
          <cx:pt idx="12330">80000</cx:pt>
          <cx:pt idx="12331">50000</cx:pt>
          <cx:pt idx="12332">170000</cx:pt>
          <cx:pt idx="12333">140000</cx:pt>
          <cx:pt idx="12334">100000</cx:pt>
          <cx:pt idx="12335">190000</cx:pt>
          <cx:pt idx="12336">50000</cx:pt>
          <cx:pt idx="12337">60000</cx:pt>
          <cx:pt idx="12338">70000</cx:pt>
          <cx:pt idx="12339">400000</cx:pt>
          <cx:pt idx="12340">220000</cx:pt>
          <cx:pt idx="12341">140000</cx:pt>
          <cx:pt idx="12342">260000</cx:pt>
          <cx:pt idx="12343">80000</cx:pt>
          <cx:pt idx="12344">110000</cx:pt>
          <cx:pt idx="12345">100000</cx:pt>
          <cx:pt idx="12346">50000</cx:pt>
          <cx:pt idx="12347">140000</cx:pt>
          <cx:pt idx="12348">240000</cx:pt>
          <cx:pt idx="12349">50000</cx:pt>
          <cx:pt idx="12350">920000</cx:pt>
          <cx:pt idx="12351">220000</cx:pt>
          <cx:pt idx="12352">130000</cx:pt>
          <cx:pt idx="12353">160000</cx:pt>
          <cx:pt idx="12354">130000</cx:pt>
          <cx:pt idx="12355">50000</cx:pt>
          <cx:pt idx="12356">190000</cx:pt>
          <cx:pt idx="12357">140000</cx:pt>
          <cx:pt idx="12358">320000</cx:pt>
          <cx:pt idx="12359">230000</cx:pt>
          <cx:pt idx="12360">50000</cx:pt>
          <cx:pt idx="12361">160000</cx:pt>
          <cx:pt idx="12362">60000</cx:pt>
          <cx:pt idx="12363">420000</cx:pt>
          <cx:pt idx="12364">150000</cx:pt>
          <cx:pt idx="12365">410000</cx:pt>
          <cx:pt idx="12366">170000</cx:pt>
          <cx:pt idx="12367">170000</cx:pt>
          <cx:pt idx="12368">180000</cx:pt>
          <cx:pt idx="12369">50000</cx:pt>
          <cx:pt idx="12370">170000</cx:pt>
          <cx:pt idx="12371">90000</cx:pt>
          <cx:pt idx="12372">60000</cx:pt>
          <cx:pt idx="12373">50000</cx:pt>
          <cx:pt idx="12374">30000</cx:pt>
          <cx:pt idx="12375">90000</cx:pt>
          <cx:pt idx="12376">60000</cx:pt>
          <cx:pt idx="12377">90000</cx:pt>
          <cx:pt idx="12378">240000</cx:pt>
          <cx:pt idx="12379">180000</cx:pt>
          <cx:pt idx="12380">220000</cx:pt>
          <cx:pt idx="12381">330000</cx:pt>
          <cx:pt idx="12382">260000</cx:pt>
          <cx:pt idx="12383">90000</cx:pt>
          <cx:pt idx="12384">220000</cx:pt>
          <cx:pt idx="12385">120000</cx:pt>
          <cx:pt idx="12386">50000</cx:pt>
          <cx:pt idx="12387">120000</cx:pt>
          <cx:pt idx="12388">80000</cx:pt>
          <cx:pt idx="12389">230000</cx:pt>
          <cx:pt idx="12390">40000</cx:pt>
          <cx:pt idx="12391">50000</cx:pt>
          <cx:pt idx="12392">60000</cx:pt>
          <cx:pt idx="12393">50000</cx:pt>
          <cx:pt idx="12394">190000</cx:pt>
          <cx:pt idx="12395">10000</cx:pt>
          <cx:pt idx="12396">230000</cx:pt>
          <cx:pt idx="12397">70000</cx:pt>
          <cx:pt idx="12398">150000</cx:pt>
          <cx:pt idx="12399">80000</cx:pt>
          <cx:pt idx="12400">60000</cx:pt>
          <cx:pt idx="12401">180000</cx:pt>
          <cx:pt idx="12402">280000</cx:pt>
          <cx:pt idx="12403">50000</cx:pt>
          <cx:pt idx="12404">130000</cx:pt>
          <cx:pt idx="12405">60000</cx:pt>
          <cx:pt idx="12406">90000</cx:pt>
          <cx:pt idx="12407">90000</cx:pt>
          <cx:pt idx="12408">180000</cx:pt>
          <cx:pt idx="12409">140000</cx:pt>
          <cx:pt idx="12410">150000</cx:pt>
          <cx:pt idx="12411">280000</cx:pt>
          <cx:pt idx="12412">200000</cx:pt>
          <cx:pt idx="12413">230000</cx:pt>
          <cx:pt idx="12414">160000</cx:pt>
          <cx:pt idx="12415">40000</cx:pt>
          <cx:pt idx="12416">530000</cx:pt>
          <cx:pt idx="12417">70000</cx:pt>
          <cx:pt idx="12418">360000</cx:pt>
          <cx:pt idx="12419">140000</cx:pt>
          <cx:pt idx="12420">60000</cx:pt>
          <cx:pt idx="12421">340000</cx:pt>
          <cx:pt idx="12422">120000</cx:pt>
          <cx:pt idx="12423">60000</cx:pt>
          <cx:pt idx="12424">70000</cx:pt>
          <cx:pt idx="12425">170000</cx:pt>
          <cx:pt idx="12426">70000</cx:pt>
          <cx:pt idx="12427">180000</cx:pt>
          <cx:pt idx="12428">120000</cx:pt>
          <cx:pt idx="12429">140000</cx:pt>
          <cx:pt idx="12430">140000</cx:pt>
          <cx:pt idx="12431">160000</cx:pt>
          <cx:pt idx="12432">50000</cx:pt>
          <cx:pt idx="12433">30000</cx:pt>
          <cx:pt idx="12434">50000</cx:pt>
          <cx:pt idx="12435">130000</cx:pt>
          <cx:pt idx="12436">300000</cx:pt>
          <cx:pt idx="12437">210000</cx:pt>
          <cx:pt idx="12438">110000</cx:pt>
          <cx:pt idx="12439">150000</cx:pt>
          <cx:pt idx="12440">80000</cx:pt>
          <cx:pt idx="12441">30000</cx:pt>
          <cx:pt idx="12442">100000</cx:pt>
          <cx:pt idx="12443">80000</cx:pt>
          <cx:pt idx="12444">80000</cx:pt>
          <cx:pt idx="12445">60000</cx:pt>
          <cx:pt idx="12446">280000</cx:pt>
          <cx:pt idx="12447">50000</cx:pt>
          <cx:pt idx="12448">190000</cx:pt>
          <cx:pt idx="12449">50000</cx:pt>
          <cx:pt idx="12450">80000</cx:pt>
          <cx:pt idx="12451">50000</cx:pt>
          <cx:pt idx="12452">50000</cx:pt>
          <cx:pt idx="12453">60000</cx:pt>
          <cx:pt idx="12454">60000</cx:pt>
          <cx:pt idx="12455">240000</cx:pt>
          <cx:pt idx="12456">80000</cx:pt>
          <cx:pt idx="12457">100000</cx:pt>
          <cx:pt idx="12458">100000</cx:pt>
          <cx:pt idx="12459">240000</cx:pt>
          <cx:pt idx="12460">90000</cx:pt>
          <cx:pt idx="12461">70000</cx:pt>
          <cx:pt idx="12462">70000</cx:pt>
          <cx:pt idx="12463">40000</cx:pt>
          <cx:pt idx="12464">80000</cx:pt>
          <cx:pt idx="12465">410000</cx:pt>
          <cx:pt idx="12466">90000</cx:pt>
          <cx:pt idx="12467">80000</cx:pt>
          <cx:pt idx="12468">80000</cx:pt>
          <cx:pt idx="12469">180000</cx:pt>
          <cx:pt idx="12470">20000</cx:pt>
          <cx:pt idx="12471">140000</cx:pt>
          <cx:pt idx="12472">340000</cx:pt>
          <cx:pt idx="12473">40000</cx:pt>
          <cx:pt idx="12474">40000</cx:pt>
          <cx:pt idx="12475">50000</cx:pt>
          <cx:pt idx="12476">320000</cx:pt>
          <cx:pt idx="12477">60000</cx:pt>
          <cx:pt idx="12478">70000</cx:pt>
          <cx:pt idx="12479">260000</cx:pt>
          <cx:pt idx="12480">260000</cx:pt>
          <cx:pt idx="12481">80000</cx:pt>
          <cx:pt idx="12482">40000</cx:pt>
          <cx:pt idx="12483">70000</cx:pt>
          <cx:pt idx="12484">70000</cx:pt>
          <cx:pt idx="12485">90000</cx:pt>
          <cx:pt idx="12486">180000</cx:pt>
          <cx:pt idx="12487">170000</cx:pt>
          <cx:pt idx="12488">130000</cx:pt>
          <cx:pt idx="12489">90000</cx:pt>
          <cx:pt idx="12490">200000</cx:pt>
          <cx:pt idx="12491">70000</cx:pt>
          <cx:pt idx="12492">270000</cx:pt>
          <cx:pt idx="12493">90000</cx:pt>
          <cx:pt idx="12494">170000</cx:pt>
          <cx:pt idx="12495">60000</cx:pt>
          <cx:pt idx="12496">290000</cx:pt>
          <cx:pt idx="12497">130000</cx:pt>
          <cx:pt idx="12498">140000</cx:pt>
          <cx:pt idx="12499">70000</cx:pt>
          <cx:pt idx="12500">580000</cx:pt>
          <cx:pt idx="12501">30000</cx:pt>
          <cx:pt idx="12502">150000</cx:pt>
          <cx:pt idx="12503">80000</cx:pt>
          <cx:pt idx="12504">110000</cx:pt>
          <cx:pt idx="12505">60000</cx:pt>
          <cx:pt idx="12506">50000</cx:pt>
          <cx:pt idx="12507">50000</cx:pt>
          <cx:pt idx="12508">90000</cx:pt>
          <cx:pt idx="12509">150000</cx:pt>
          <cx:pt idx="12510">100000</cx:pt>
          <cx:pt idx="12511">50000</cx:pt>
          <cx:pt idx="12512">70000</cx:pt>
          <cx:pt idx="12513">280000</cx:pt>
          <cx:pt idx="12514">100000</cx:pt>
          <cx:pt idx="12515">130000</cx:pt>
          <cx:pt idx="12516">110000</cx:pt>
          <cx:pt idx="12517">130000</cx:pt>
          <cx:pt idx="12518">100000</cx:pt>
          <cx:pt idx="12519">110000</cx:pt>
          <cx:pt idx="12520">70000</cx:pt>
          <cx:pt idx="12521">80000</cx:pt>
          <cx:pt idx="12522">80000</cx:pt>
          <cx:pt idx="12523">130000</cx:pt>
          <cx:pt idx="12524">70000</cx:pt>
          <cx:pt idx="12525">220000</cx:pt>
          <cx:pt idx="12526">100000</cx:pt>
          <cx:pt idx="12527">50000</cx:pt>
          <cx:pt idx="12528">50000</cx:pt>
          <cx:pt idx="12529">270000</cx:pt>
          <cx:pt idx="12530">160000</cx:pt>
          <cx:pt idx="12531">150000</cx:pt>
          <cx:pt idx="12532">60000</cx:pt>
          <cx:pt idx="12533">360000</cx:pt>
          <cx:pt idx="12534">110000</cx:pt>
          <cx:pt idx="12535">70000</cx:pt>
          <cx:pt idx="12536">110000</cx:pt>
          <cx:pt idx="12537">170000</cx:pt>
          <cx:pt idx="12538">80000</cx:pt>
          <cx:pt idx="12539">130000</cx:pt>
          <cx:pt idx="12540">70000</cx:pt>
          <cx:pt idx="12541">260000</cx:pt>
          <cx:pt idx="12542">350000</cx:pt>
          <cx:pt idx="12543">140000</cx:pt>
          <cx:pt idx="12544">190000</cx:pt>
          <cx:pt idx="12545">190000</cx:pt>
          <cx:pt idx="12546">70000</cx:pt>
          <cx:pt idx="12547">290000</cx:pt>
          <cx:pt idx="12548">30000</cx:pt>
          <cx:pt idx="12549">240000</cx:pt>
          <cx:pt idx="12550">260000</cx:pt>
          <cx:pt idx="12551">80000</cx:pt>
          <cx:pt idx="12552">160000</cx:pt>
          <cx:pt idx="12553">30000</cx:pt>
          <cx:pt idx="12554">200000</cx:pt>
          <cx:pt idx="12555">80000</cx:pt>
          <cx:pt idx="12556">70000</cx:pt>
          <cx:pt idx="12557">230000</cx:pt>
          <cx:pt idx="12558">50000</cx:pt>
          <cx:pt idx="12559">50000</cx:pt>
          <cx:pt idx="12560">100000</cx:pt>
          <cx:pt idx="12561">170000</cx:pt>
          <cx:pt idx="12562">290000</cx:pt>
          <cx:pt idx="12563">110000</cx:pt>
          <cx:pt idx="12564">80000</cx:pt>
          <cx:pt idx="12565">100000</cx:pt>
          <cx:pt idx="12566">300000</cx:pt>
          <cx:pt idx="12567">80000</cx:pt>
          <cx:pt idx="12568">100000</cx:pt>
          <cx:pt idx="12569">60000</cx:pt>
          <cx:pt idx="12570">160000</cx:pt>
          <cx:pt idx="12571">100000</cx:pt>
          <cx:pt idx="12572">130000</cx:pt>
          <cx:pt idx="12573">120000</cx:pt>
          <cx:pt idx="12574">120000</cx:pt>
          <cx:pt idx="12575">240000</cx:pt>
          <cx:pt idx="12576">140000</cx:pt>
          <cx:pt idx="12577">80000</cx:pt>
          <cx:pt idx="12578">250000</cx:pt>
          <cx:pt idx="12579">130000</cx:pt>
          <cx:pt idx="12580">270000</cx:pt>
          <cx:pt idx="12581">210000</cx:pt>
          <cx:pt idx="12582">100000</cx:pt>
          <cx:pt idx="12583">330000</cx:pt>
          <cx:pt idx="12584">150000</cx:pt>
          <cx:pt idx="12585">160000</cx:pt>
          <cx:pt idx="12586">190000</cx:pt>
          <cx:pt idx="12587">180000</cx:pt>
          <cx:pt idx="12588">200000</cx:pt>
          <cx:pt idx="12589">50000</cx:pt>
          <cx:pt idx="12590">50000</cx:pt>
          <cx:pt idx="12591">160000</cx:pt>
          <cx:pt idx="12592">80000</cx:pt>
          <cx:pt idx="12593">230000</cx:pt>
          <cx:pt idx="12594">10000</cx:pt>
          <cx:pt idx="12595">160000</cx:pt>
          <cx:pt idx="12596">70000</cx:pt>
          <cx:pt idx="12597">260000</cx:pt>
          <cx:pt idx="12598">150000</cx:pt>
          <cx:pt idx="12599">110000</cx:pt>
          <cx:pt idx="12600">60000</cx:pt>
          <cx:pt idx="12601">320000</cx:pt>
          <cx:pt idx="12602">40000</cx:pt>
          <cx:pt idx="12603">60000</cx:pt>
          <cx:pt idx="12604">260000</cx:pt>
          <cx:pt idx="12605">120000</cx:pt>
          <cx:pt idx="12606">80000</cx:pt>
          <cx:pt idx="12607">50000</cx:pt>
          <cx:pt idx="12608">570000</cx:pt>
          <cx:pt idx="12609">120000</cx:pt>
          <cx:pt idx="12610">110000</cx:pt>
          <cx:pt idx="12611">80000</cx:pt>
          <cx:pt idx="12612">140000</cx:pt>
          <cx:pt idx="12613">20000</cx:pt>
          <cx:pt idx="12614">320000</cx:pt>
          <cx:pt idx="12615">90000</cx:pt>
          <cx:pt idx="12616">170000</cx:pt>
          <cx:pt idx="12617">60000</cx:pt>
          <cx:pt idx="12618">200000</cx:pt>
          <cx:pt idx="12619">410000</cx:pt>
          <cx:pt idx="12620">180000</cx:pt>
          <cx:pt idx="12621">250000</cx:pt>
          <cx:pt idx="12622">190000</cx:pt>
          <cx:pt idx="12623">310000</cx:pt>
          <cx:pt idx="12624">150000</cx:pt>
          <cx:pt idx="12625">90000</cx:pt>
          <cx:pt idx="12626">70000</cx:pt>
          <cx:pt idx="12627">220000</cx:pt>
          <cx:pt idx="12628">170000</cx:pt>
          <cx:pt idx="12629">230000</cx:pt>
          <cx:pt idx="12630">370000</cx:pt>
          <cx:pt idx="12631">50000</cx:pt>
          <cx:pt idx="12632">80000</cx:pt>
          <cx:pt idx="12633">220000</cx:pt>
          <cx:pt idx="12634">50000</cx:pt>
          <cx:pt idx="12635">60000</cx:pt>
          <cx:pt idx="12636">120000</cx:pt>
          <cx:pt idx="12637">230000</cx:pt>
          <cx:pt idx="12638">40000</cx:pt>
          <cx:pt idx="12639">180000</cx:pt>
          <cx:pt idx="12640">100000</cx:pt>
          <cx:pt idx="12641">410000</cx:pt>
          <cx:pt idx="12642">150000</cx:pt>
          <cx:pt idx="12643">60000</cx:pt>
          <cx:pt idx="12644">90000</cx:pt>
          <cx:pt idx="12645">20000</cx:pt>
          <cx:pt idx="12646">240000</cx:pt>
          <cx:pt idx="12647">40000</cx:pt>
          <cx:pt idx="12648">100000</cx:pt>
          <cx:pt idx="12649">170000</cx:pt>
          <cx:pt idx="12650">80000</cx:pt>
          <cx:pt idx="12651">130000</cx:pt>
          <cx:pt idx="12652">40000</cx:pt>
          <cx:pt idx="12653">170000</cx:pt>
          <cx:pt idx="12654">300000</cx:pt>
          <cx:pt idx="12655">50000</cx:pt>
          <cx:pt idx="12656">390000</cx:pt>
          <cx:pt idx="12657">210000</cx:pt>
          <cx:pt idx="12658">50000</cx:pt>
          <cx:pt idx="12659">50000</cx:pt>
          <cx:pt idx="12660">40000</cx:pt>
          <cx:pt idx="12661">80000</cx:pt>
          <cx:pt idx="12662">210000</cx:pt>
          <cx:pt idx="12663">60000</cx:pt>
          <cx:pt idx="12664">90000</cx:pt>
          <cx:pt idx="12665">280000</cx:pt>
          <cx:pt idx="12666">90000</cx:pt>
          <cx:pt idx="12667">120000</cx:pt>
          <cx:pt idx="12668">330000</cx:pt>
          <cx:pt idx="12669">180000</cx:pt>
          <cx:pt idx="12670">20000</cx:pt>
          <cx:pt idx="12671">80000</cx:pt>
          <cx:pt idx="12672">50000</cx:pt>
          <cx:pt idx="12673">50000</cx:pt>
          <cx:pt idx="12674">190000</cx:pt>
          <cx:pt idx="12675">120000</cx:pt>
          <cx:pt idx="12676">250000</cx:pt>
          <cx:pt idx="12677">610000</cx:pt>
          <cx:pt idx="12678">40000</cx:pt>
          <cx:pt idx="12679">110000</cx:pt>
          <cx:pt idx="12680">80000</cx:pt>
          <cx:pt idx="12681">90000</cx:pt>
          <cx:pt idx="12682">150000</cx:pt>
          <cx:pt idx="12683">60000</cx:pt>
          <cx:pt idx="12684">80000</cx:pt>
          <cx:pt idx="12685">560000</cx:pt>
          <cx:pt idx="12686">20000</cx:pt>
          <cx:pt idx="12687">40000</cx:pt>
          <cx:pt idx="12688">410000</cx:pt>
          <cx:pt idx="12689">110000</cx:pt>
          <cx:pt idx="12690">100000</cx:pt>
          <cx:pt idx="12691">50000</cx:pt>
          <cx:pt idx="12692">100000</cx:pt>
          <cx:pt idx="12693">60000</cx:pt>
          <cx:pt idx="12694">90000</cx:pt>
          <cx:pt idx="12695">110000</cx:pt>
          <cx:pt idx="12696">140000</cx:pt>
          <cx:pt idx="12697">200000</cx:pt>
          <cx:pt idx="12698">260000</cx:pt>
          <cx:pt idx="12699">150000</cx:pt>
          <cx:pt idx="12700">80000</cx:pt>
          <cx:pt idx="12701">50000</cx:pt>
          <cx:pt idx="12702">110000</cx:pt>
          <cx:pt idx="12703">60000</cx:pt>
          <cx:pt idx="12704">150000</cx:pt>
          <cx:pt idx="12705">70000</cx:pt>
          <cx:pt idx="12706">160000</cx:pt>
          <cx:pt idx="12707">210000</cx:pt>
          <cx:pt idx="12708">360000</cx:pt>
          <cx:pt idx="12709">50000</cx:pt>
          <cx:pt idx="12710">190000</cx:pt>
          <cx:pt idx="12711">110000</cx:pt>
          <cx:pt idx="12712">140000</cx:pt>
          <cx:pt idx="12713">150000</cx:pt>
          <cx:pt idx="12714">50000</cx:pt>
          <cx:pt idx="12715">60000</cx:pt>
          <cx:pt idx="12716">120000</cx:pt>
          <cx:pt idx="12717">170000</cx:pt>
          <cx:pt idx="12718">170000</cx:pt>
          <cx:pt idx="12719">100000</cx:pt>
          <cx:pt idx="12720">130000</cx:pt>
          <cx:pt idx="12721">30000</cx:pt>
          <cx:pt idx="12722">270000</cx:pt>
          <cx:pt idx="12723">20000</cx:pt>
          <cx:pt idx="12724">20000</cx:pt>
          <cx:pt idx="12725">190000</cx:pt>
          <cx:pt idx="12726">260000</cx:pt>
          <cx:pt idx="12727">200000</cx:pt>
          <cx:pt idx="12728">130000</cx:pt>
          <cx:pt idx="12729">80000</cx:pt>
          <cx:pt idx="12730">50000</cx:pt>
          <cx:pt idx="12731">40000</cx:pt>
          <cx:pt idx="12732">60000</cx:pt>
          <cx:pt idx="12733">50000</cx:pt>
          <cx:pt idx="12734">120000</cx:pt>
          <cx:pt idx="12735">70000</cx:pt>
          <cx:pt idx="12736">60000</cx:pt>
          <cx:pt idx="12737">150000</cx:pt>
          <cx:pt idx="12738">90000</cx:pt>
          <cx:pt idx="12739">30000</cx:pt>
          <cx:pt idx="12740">120000</cx:pt>
          <cx:pt idx="12741">60000</cx:pt>
          <cx:pt idx="12742">110000</cx:pt>
          <cx:pt idx="12743">120000</cx:pt>
          <cx:pt idx="12744">240000</cx:pt>
          <cx:pt idx="12745">410000</cx:pt>
          <cx:pt idx="12746">30000</cx:pt>
          <cx:pt idx="12747">90000</cx:pt>
          <cx:pt idx="12748">440000</cx:pt>
          <cx:pt idx="12749">160000</cx:pt>
          <cx:pt idx="12750">240000</cx:pt>
          <cx:pt idx="12751">80000</cx:pt>
          <cx:pt idx="12752">250000</cx:pt>
          <cx:pt idx="12753">60000</cx:pt>
          <cx:pt idx="12754">150000</cx:pt>
          <cx:pt idx="12755">120000</cx:pt>
          <cx:pt idx="12756">60000</cx:pt>
          <cx:pt idx="12757">70000</cx:pt>
          <cx:pt idx="12758">170000</cx:pt>
          <cx:pt idx="12759">70000</cx:pt>
          <cx:pt idx="12760">40000</cx:pt>
          <cx:pt idx="12761">210000</cx:pt>
          <cx:pt idx="12762">200000</cx:pt>
          <cx:pt idx="12763">110000</cx:pt>
          <cx:pt idx="12764">200000</cx:pt>
          <cx:pt idx="12765">30000</cx:pt>
          <cx:pt idx="12766">200000</cx:pt>
          <cx:pt idx="12767">90000</cx:pt>
          <cx:pt idx="12768">30000</cx:pt>
          <cx:pt idx="12769">120000</cx:pt>
          <cx:pt idx="12770">60000</cx:pt>
          <cx:pt idx="12771">40000</cx:pt>
          <cx:pt idx="12772">70000</cx:pt>
          <cx:pt idx="12773">350000</cx:pt>
          <cx:pt idx="12774">110000</cx:pt>
          <cx:pt idx="12775">50000</cx:pt>
          <cx:pt idx="12776">70000</cx:pt>
          <cx:pt idx="12777">230000</cx:pt>
          <cx:pt idx="12778">230000</cx:pt>
          <cx:pt idx="12779">110000</cx:pt>
          <cx:pt idx="12780">80000</cx:pt>
          <cx:pt idx="12781">540000</cx:pt>
          <cx:pt idx="12782">240000</cx:pt>
          <cx:pt idx="12783">180000</cx:pt>
          <cx:pt idx="12784">280000</cx:pt>
          <cx:pt idx="12785">60000</cx:pt>
          <cx:pt idx="12786">290000</cx:pt>
          <cx:pt idx="12787">240000</cx:pt>
          <cx:pt idx="12788">90000</cx:pt>
          <cx:pt idx="12789">40000</cx:pt>
          <cx:pt idx="12790">50000</cx:pt>
          <cx:pt idx="12791">150000</cx:pt>
          <cx:pt idx="12792">150000</cx:pt>
          <cx:pt idx="12793">110000</cx:pt>
          <cx:pt idx="12794">120000</cx:pt>
          <cx:pt idx="12795">250000</cx:pt>
          <cx:pt idx="12796">100000</cx:pt>
          <cx:pt idx="12797">50000</cx:pt>
          <cx:pt idx="12798">170000</cx:pt>
          <cx:pt idx="12799">1010000</cx:pt>
          <cx:pt idx="12800">210000</cx:pt>
          <cx:pt idx="12801">230000</cx:pt>
          <cx:pt idx="12802">120000</cx:pt>
          <cx:pt idx="12803">80000</cx:pt>
          <cx:pt idx="12804">210000</cx:pt>
          <cx:pt idx="12805">100000</cx:pt>
          <cx:pt idx="12806">50000</cx:pt>
          <cx:pt idx="12807">70000</cx:pt>
          <cx:pt idx="12808">50000</cx:pt>
          <cx:pt idx="12809">80000</cx:pt>
          <cx:pt idx="12810">210000</cx:pt>
          <cx:pt idx="12811">120000</cx:pt>
          <cx:pt idx="12812">250000</cx:pt>
          <cx:pt idx="12813">100000</cx:pt>
          <cx:pt idx="12814">210000</cx:pt>
          <cx:pt idx="12815">440000</cx:pt>
          <cx:pt idx="12816">140000</cx:pt>
          <cx:pt idx="12817">270000</cx:pt>
          <cx:pt idx="12818">190000</cx:pt>
          <cx:pt idx="12819">40000</cx:pt>
          <cx:pt idx="12820">60000</cx:pt>
          <cx:pt idx="12821">310000</cx:pt>
          <cx:pt idx="12822">200000</cx:pt>
          <cx:pt idx="12823">60000</cx:pt>
          <cx:pt idx="12824">220000</cx:pt>
          <cx:pt idx="12825">140000</cx:pt>
          <cx:pt idx="12826">90000</cx:pt>
          <cx:pt idx="12827">60000</cx:pt>
          <cx:pt idx="12828">90000</cx:pt>
          <cx:pt idx="12829">250000</cx:pt>
          <cx:pt idx="12830">170000</cx:pt>
          <cx:pt idx="12831">70000</cx:pt>
          <cx:pt idx="12832">30000</cx:pt>
          <cx:pt idx="12833">60000</cx:pt>
          <cx:pt idx="12834">160000</cx:pt>
          <cx:pt idx="12835">550000</cx:pt>
          <cx:pt idx="12836">60000</cx:pt>
          <cx:pt idx="12837">70000</cx:pt>
          <cx:pt idx="12838">10000</cx:pt>
          <cx:pt idx="12839">90000</cx:pt>
          <cx:pt idx="12840">250000</cx:pt>
          <cx:pt idx="12841">130000</cx:pt>
          <cx:pt idx="12842">60000</cx:pt>
          <cx:pt idx="12843">340000</cx:pt>
          <cx:pt idx="12844">160000</cx:pt>
          <cx:pt idx="12845">60000</cx:pt>
          <cx:pt idx="12846">50000</cx:pt>
          <cx:pt idx="12847">160000</cx:pt>
          <cx:pt idx="12848">100000</cx:pt>
          <cx:pt idx="12849">150000</cx:pt>
          <cx:pt idx="12850">60000</cx:pt>
          <cx:pt idx="12851">50000</cx:pt>
          <cx:pt idx="12852">200000</cx:pt>
          <cx:pt idx="12853">110000</cx:pt>
          <cx:pt idx="12854">120000</cx:pt>
          <cx:pt idx="12855">170000</cx:pt>
          <cx:pt idx="12856">120000</cx:pt>
          <cx:pt idx="12857">440000</cx:pt>
          <cx:pt idx="12858">390000</cx:pt>
          <cx:pt idx="12859">90000</cx:pt>
          <cx:pt idx="12860">100000</cx:pt>
          <cx:pt idx="12861">120000</cx:pt>
          <cx:pt idx="12862">60000</cx:pt>
          <cx:pt idx="12863">280000</cx:pt>
          <cx:pt idx="12864">70000</cx:pt>
          <cx:pt idx="12865">60000</cx:pt>
          <cx:pt idx="12866">80000</cx:pt>
          <cx:pt idx="12867">120000</cx:pt>
          <cx:pt idx="12868">310000</cx:pt>
          <cx:pt idx="12869">50000</cx:pt>
          <cx:pt idx="12870">160000</cx:pt>
          <cx:pt idx="12871">80000</cx:pt>
          <cx:pt idx="12872">130000</cx:pt>
          <cx:pt idx="12873">50000</cx:pt>
          <cx:pt idx="12874">50000</cx:pt>
          <cx:pt idx="12875">90000</cx:pt>
          <cx:pt idx="12876">140000</cx:pt>
          <cx:pt idx="12877">70000</cx:pt>
          <cx:pt idx="12878">50000</cx:pt>
          <cx:pt idx="12879">240000</cx:pt>
          <cx:pt idx="12880">50000</cx:pt>
          <cx:pt idx="12881">90000</cx:pt>
          <cx:pt idx="12882">130000</cx:pt>
          <cx:pt idx="12883">50000</cx:pt>
          <cx:pt idx="12884">380000</cx:pt>
          <cx:pt idx="12885">70000</cx:pt>
          <cx:pt idx="12886">90000</cx:pt>
          <cx:pt idx="12887">220000</cx:pt>
          <cx:pt idx="12888">120000</cx:pt>
          <cx:pt idx="12889">110000</cx:pt>
          <cx:pt idx="12890">170000</cx:pt>
          <cx:pt idx="12891">70000</cx:pt>
          <cx:pt idx="12892">130000</cx:pt>
          <cx:pt idx="12893">20000</cx:pt>
          <cx:pt idx="12894">90000</cx:pt>
          <cx:pt idx="12895">270000</cx:pt>
          <cx:pt idx="12896">390000</cx:pt>
          <cx:pt idx="12897">170000</cx:pt>
          <cx:pt idx="12898">100000</cx:pt>
          <cx:pt idx="12899">90000</cx:pt>
          <cx:pt idx="12900">60000</cx:pt>
          <cx:pt idx="12901">100000</cx:pt>
          <cx:pt idx="12902">60000</cx:pt>
          <cx:pt idx="12903">50000</cx:pt>
          <cx:pt idx="12904">90000</cx:pt>
          <cx:pt idx="12905">30000</cx:pt>
          <cx:pt idx="12906">50000</cx:pt>
          <cx:pt idx="12907">540000</cx:pt>
          <cx:pt idx="12908">130000</cx:pt>
          <cx:pt idx="12909">40000</cx:pt>
          <cx:pt idx="12910">20000</cx:pt>
          <cx:pt idx="12911">40000</cx:pt>
          <cx:pt idx="12912">190000</cx:pt>
          <cx:pt idx="12913">50000</cx:pt>
          <cx:pt idx="12914">190000</cx:pt>
          <cx:pt idx="12915">10000</cx:pt>
          <cx:pt idx="12916">150000</cx:pt>
          <cx:pt idx="12917">60000</cx:pt>
          <cx:pt idx="12918">130000</cx:pt>
          <cx:pt idx="12919">170000</cx:pt>
          <cx:pt idx="12920">390000</cx:pt>
          <cx:pt idx="12921">60000</cx:pt>
          <cx:pt idx="12922">190000</cx:pt>
          <cx:pt idx="12923">70000</cx:pt>
          <cx:pt idx="12924">80000</cx:pt>
          <cx:pt idx="12925">340000</cx:pt>
          <cx:pt idx="12926">290000</cx:pt>
          <cx:pt idx="12927">110000</cx:pt>
          <cx:pt idx="12928">220000</cx:pt>
          <cx:pt idx="12929">100000</cx:pt>
          <cx:pt idx="12930">210000</cx:pt>
          <cx:pt idx="12931">430000</cx:pt>
          <cx:pt idx="12932">210000</cx:pt>
          <cx:pt idx="12933">50000</cx:pt>
          <cx:pt idx="12934">20000</cx:pt>
          <cx:pt idx="12935">60000</cx:pt>
          <cx:pt idx="12936">80000</cx:pt>
          <cx:pt idx="12937">70000</cx:pt>
          <cx:pt idx="12938">150000</cx:pt>
          <cx:pt idx="12939">200000</cx:pt>
          <cx:pt idx="12940">20000</cx:pt>
          <cx:pt idx="12941">20000</cx:pt>
          <cx:pt idx="12942">140000</cx:pt>
          <cx:pt idx="12943">260000</cx:pt>
          <cx:pt idx="12944">90000</cx:pt>
          <cx:pt idx="12945">60000</cx:pt>
          <cx:pt idx="12946">100000</cx:pt>
          <cx:pt idx="12947">90000</cx:pt>
          <cx:pt idx="12948">180000</cx:pt>
          <cx:pt idx="12949">60000</cx:pt>
          <cx:pt idx="12950">20000</cx:pt>
          <cx:pt idx="12951">310000</cx:pt>
          <cx:pt idx="12952">200000</cx:pt>
          <cx:pt idx="12953">100000</cx:pt>
          <cx:pt idx="12954">60000</cx:pt>
          <cx:pt idx="12955">30000</cx:pt>
          <cx:pt idx="12956">160000</cx:pt>
          <cx:pt idx="12957">60000</cx:pt>
          <cx:pt idx="12958">150000</cx:pt>
          <cx:pt idx="12959">140000</cx:pt>
          <cx:pt idx="12960">280000</cx:pt>
          <cx:pt idx="12961">70000</cx:pt>
          <cx:pt idx="12962">230000</cx:pt>
          <cx:pt idx="12963">170000</cx:pt>
          <cx:pt idx="12964">50000</cx:pt>
          <cx:pt idx="12965">130000</cx:pt>
          <cx:pt idx="12966">190000</cx:pt>
          <cx:pt idx="12967">110000</cx:pt>
          <cx:pt idx="12968">130000</cx:pt>
          <cx:pt idx="12969">150000</cx:pt>
          <cx:pt idx="12970">100000</cx:pt>
          <cx:pt idx="12971">170000</cx:pt>
          <cx:pt idx="12972">200000</cx:pt>
          <cx:pt idx="12973">130000</cx:pt>
          <cx:pt idx="12974">100000</cx:pt>
          <cx:pt idx="12975">90000</cx:pt>
          <cx:pt idx="12976">50000</cx:pt>
          <cx:pt idx="12977">110000</cx:pt>
          <cx:pt idx="12978">370000</cx:pt>
          <cx:pt idx="12979">20000</cx:pt>
          <cx:pt idx="12980">160000</cx:pt>
          <cx:pt idx="12981">10000</cx:pt>
          <cx:pt idx="12982">80000</cx:pt>
          <cx:pt idx="12983">240000</cx:pt>
          <cx:pt idx="12984">70000</cx:pt>
          <cx:pt idx="12985">40000</cx:pt>
          <cx:pt idx="12986">110000</cx:pt>
          <cx:pt idx="12987">150000</cx:pt>
          <cx:pt idx="12988">100000</cx:pt>
          <cx:pt idx="12989">200000</cx:pt>
          <cx:pt idx="12990">270000</cx:pt>
          <cx:pt idx="12991">260000</cx:pt>
          <cx:pt idx="12992">130000</cx:pt>
          <cx:pt idx="12993">210000</cx:pt>
          <cx:pt idx="12994">20000</cx:pt>
          <cx:pt idx="12995">60000</cx:pt>
          <cx:pt idx="12996">230000</cx:pt>
          <cx:pt idx="12997">70000</cx:pt>
          <cx:pt idx="12998">80000</cx:pt>
          <cx:pt idx="12999">100000</cx:pt>
          <cx:pt idx="13000">50000</cx:pt>
          <cx:pt idx="13001">30000</cx:pt>
          <cx:pt idx="13002">90000</cx:pt>
          <cx:pt idx="13003">310000</cx:pt>
          <cx:pt idx="13004">100000</cx:pt>
          <cx:pt idx="13005">80000</cx:pt>
          <cx:pt idx="13006">70000</cx:pt>
          <cx:pt idx="13007">50000</cx:pt>
          <cx:pt idx="13008">70000</cx:pt>
          <cx:pt idx="13009">410000</cx:pt>
          <cx:pt idx="13010">10000</cx:pt>
          <cx:pt idx="13011">230000</cx:pt>
          <cx:pt idx="13012">90000</cx:pt>
          <cx:pt idx="13013">220000</cx:pt>
          <cx:pt idx="13014">90000</cx:pt>
          <cx:pt idx="13015">60000</cx:pt>
          <cx:pt idx="13016">60000</cx:pt>
          <cx:pt idx="13017">290000</cx:pt>
          <cx:pt idx="13018">240000</cx:pt>
          <cx:pt idx="13019">80000</cx:pt>
          <cx:pt idx="13020">420000</cx:pt>
          <cx:pt idx="13021">140000</cx:pt>
          <cx:pt idx="13022">140000</cx:pt>
          <cx:pt idx="13023">120000</cx:pt>
          <cx:pt idx="13024">150000</cx:pt>
          <cx:pt idx="13025">70000</cx:pt>
          <cx:pt idx="13026">90000</cx:pt>
          <cx:pt idx="13027">160000</cx:pt>
          <cx:pt idx="13028">260000</cx:pt>
          <cx:pt idx="13029">240000</cx:pt>
          <cx:pt idx="13030">90000</cx:pt>
          <cx:pt idx="13031">30000</cx:pt>
          <cx:pt idx="13032">340000</cx:pt>
          <cx:pt idx="13033">60000</cx:pt>
          <cx:pt idx="13034">80000</cx:pt>
          <cx:pt idx="13035">120000</cx:pt>
          <cx:pt idx="13036">190000</cx:pt>
          <cx:pt idx="13037">310000</cx:pt>
          <cx:pt idx="13038">90000</cx:pt>
          <cx:pt idx="13039">620000</cx:pt>
          <cx:pt idx="13040">50000</cx:pt>
          <cx:pt idx="13041">80000</cx:pt>
          <cx:pt idx="13042">70000</cx:pt>
          <cx:pt idx="13043">40000</cx:pt>
          <cx:pt idx="13044">110000</cx:pt>
          <cx:pt idx="13045">140000</cx:pt>
          <cx:pt idx="13046">180000</cx:pt>
          <cx:pt idx="13047">230000</cx:pt>
          <cx:pt idx="13048">120000</cx:pt>
          <cx:pt idx="13049">160000</cx:pt>
          <cx:pt idx="13050">260000</cx:pt>
          <cx:pt idx="13051">170000</cx:pt>
          <cx:pt idx="13052">40000</cx:pt>
          <cx:pt idx="13053">20000</cx:pt>
          <cx:pt idx="13054">70000</cx:pt>
          <cx:pt idx="13055">290000</cx:pt>
          <cx:pt idx="13056">50000</cx:pt>
          <cx:pt idx="13057">110000</cx:pt>
          <cx:pt idx="13058">30000</cx:pt>
          <cx:pt idx="13059">160000</cx:pt>
          <cx:pt idx="13060">120000</cx:pt>
          <cx:pt idx="13061">70000</cx:pt>
          <cx:pt idx="13062">150000</cx:pt>
          <cx:pt idx="13063">90000</cx:pt>
          <cx:pt idx="13064">150000</cx:pt>
          <cx:pt idx="13065">70000</cx:pt>
          <cx:pt idx="13066">70000</cx:pt>
          <cx:pt idx="13067">110000</cx:pt>
          <cx:pt idx="13068">290000</cx:pt>
          <cx:pt idx="13069">60000</cx:pt>
          <cx:pt idx="13070">40000</cx:pt>
          <cx:pt idx="13071">70000</cx:pt>
          <cx:pt idx="13072">80000</cx:pt>
          <cx:pt idx="13073">50000</cx:pt>
          <cx:pt idx="13074">80000</cx:pt>
          <cx:pt idx="13075">70000</cx:pt>
          <cx:pt idx="13076">160000</cx:pt>
          <cx:pt idx="13077">70000</cx:pt>
          <cx:pt idx="13078">180000</cx:pt>
          <cx:pt idx="13079">180000</cx:pt>
          <cx:pt idx="13080">200000</cx:pt>
          <cx:pt idx="13081">70000</cx:pt>
          <cx:pt idx="13082">110000</cx:pt>
          <cx:pt idx="13083">170000</cx:pt>
          <cx:pt idx="13084">130000</cx:pt>
          <cx:pt idx="13085">220000</cx:pt>
          <cx:pt idx="13086">170000</cx:pt>
          <cx:pt idx="13087">110000</cx:pt>
          <cx:pt idx="13088">60000</cx:pt>
          <cx:pt idx="13089">140000</cx:pt>
          <cx:pt idx="13090">350000</cx:pt>
          <cx:pt idx="13091">70000</cx:pt>
          <cx:pt idx="13092">170000</cx:pt>
          <cx:pt idx="13093">160000</cx:pt>
          <cx:pt idx="13094">50000</cx:pt>
          <cx:pt idx="13095">70000</cx:pt>
          <cx:pt idx="13096">320000</cx:pt>
          <cx:pt idx="13097">10000</cx:pt>
          <cx:pt idx="13098">60000</cx:pt>
          <cx:pt idx="13099">30000</cx:pt>
          <cx:pt idx="13100">30000</cx:pt>
          <cx:pt idx="13101">60000</cx:pt>
          <cx:pt idx="13102">60000</cx:pt>
          <cx:pt idx="13103">190000</cx:pt>
          <cx:pt idx="13104">220000</cx:pt>
          <cx:pt idx="13105">130000</cx:pt>
          <cx:pt idx="13106">40000</cx:pt>
          <cx:pt idx="13107">170000</cx:pt>
          <cx:pt idx="13108">30000</cx:pt>
          <cx:pt idx="13109">80000</cx:pt>
          <cx:pt idx="13110">120000</cx:pt>
          <cx:pt idx="13111">160000</cx:pt>
          <cx:pt idx="13112">110000</cx:pt>
          <cx:pt idx="13113">20000</cx:pt>
          <cx:pt idx="13114">110000</cx:pt>
          <cx:pt idx="13115">210000</cx:pt>
          <cx:pt idx="13116">10000</cx:pt>
          <cx:pt idx="13117">260000</cx:pt>
          <cx:pt idx="13118">160000</cx:pt>
          <cx:pt idx="13119">40000</cx:pt>
          <cx:pt idx="13120">90000</cx:pt>
          <cx:pt idx="13121">140000</cx:pt>
          <cx:pt idx="13122">80000</cx:pt>
          <cx:pt idx="13123">50000</cx:pt>
          <cx:pt idx="13124">70000</cx:pt>
          <cx:pt idx="13125">280000</cx:pt>
          <cx:pt idx="13126">130000</cx:pt>
          <cx:pt idx="13127">100000</cx:pt>
          <cx:pt idx="13128">100000</cx:pt>
          <cx:pt idx="13129">100000</cx:pt>
          <cx:pt idx="13130">290000</cx:pt>
          <cx:pt idx="13131">110000</cx:pt>
          <cx:pt idx="13132">130000</cx:pt>
          <cx:pt idx="13133">80000</cx:pt>
          <cx:pt idx="13134">60000</cx:pt>
          <cx:pt idx="13135">80000</cx:pt>
          <cx:pt idx="13136">70000</cx:pt>
          <cx:pt idx="13137">120000</cx:pt>
          <cx:pt idx="13138">240000</cx:pt>
          <cx:pt idx="13139">90000</cx:pt>
          <cx:pt idx="13140">50000</cx:pt>
          <cx:pt idx="13141">70000</cx:pt>
          <cx:pt idx="13142">70000</cx:pt>
          <cx:pt idx="13143">60000</cx:pt>
          <cx:pt idx="13144">90000</cx:pt>
          <cx:pt idx="13145">150000</cx:pt>
          <cx:pt idx="13146">20000</cx:pt>
          <cx:pt idx="13147">30000</cx:pt>
          <cx:pt idx="13148">260000</cx:pt>
          <cx:pt idx="13149">100000</cx:pt>
          <cx:pt idx="13150">130000</cx:pt>
          <cx:pt idx="13151">80000</cx:pt>
          <cx:pt idx="13152">60000</cx:pt>
          <cx:pt idx="13153">60000</cx:pt>
          <cx:pt idx="13154">60000</cx:pt>
          <cx:pt idx="13155">40000</cx:pt>
          <cx:pt idx="13156">60000</cx:pt>
          <cx:pt idx="13157">160000</cx:pt>
          <cx:pt idx="13158">40000</cx:pt>
          <cx:pt idx="13159">70000</cx:pt>
          <cx:pt idx="13160">60000</cx:pt>
          <cx:pt idx="13161">50000</cx:pt>
          <cx:pt idx="13162">300000</cx:pt>
          <cx:pt idx="13163">90000</cx:pt>
          <cx:pt idx="13164">260000</cx:pt>
          <cx:pt idx="13165">50000</cx:pt>
          <cx:pt idx="13166">60000</cx:pt>
          <cx:pt idx="13167">80000</cx:pt>
          <cx:pt idx="13168">430000</cx:pt>
          <cx:pt idx="13169">460000</cx:pt>
          <cx:pt idx="13170">280000</cx:pt>
          <cx:pt idx="13171">150000</cx:pt>
          <cx:pt idx="13172">60000</cx:pt>
          <cx:pt idx="13173">140000</cx:pt>
          <cx:pt idx="13174">140000</cx:pt>
          <cx:pt idx="13175">340000</cx:pt>
          <cx:pt idx="13176">100000</cx:pt>
          <cx:pt idx="13177">80000</cx:pt>
          <cx:pt idx="13178">50000</cx:pt>
          <cx:pt idx="13179">110000</cx:pt>
          <cx:pt idx="13180">80000</cx:pt>
          <cx:pt idx="13181">90000</cx:pt>
          <cx:pt idx="13182">180000</cx:pt>
          <cx:pt idx="13183">70000</cx:pt>
          <cx:pt idx="13184">70000</cx:pt>
          <cx:pt idx="13185">120000</cx:pt>
          <cx:pt idx="13186">210000</cx:pt>
          <cx:pt idx="13187">60000</cx:pt>
          <cx:pt idx="13188">70000</cx:pt>
          <cx:pt idx="13189">70000</cx:pt>
          <cx:pt idx="13190">60000</cx:pt>
          <cx:pt idx="13191">80000</cx:pt>
          <cx:pt idx="13192">90000</cx:pt>
          <cx:pt idx="13193">110000</cx:pt>
          <cx:pt idx="13194">90000</cx:pt>
          <cx:pt idx="13195">210000</cx:pt>
          <cx:pt idx="13196">40000</cx:pt>
          <cx:pt idx="13197">140000</cx:pt>
          <cx:pt idx="13198">110000</cx:pt>
          <cx:pt idx="13199">260000</cx:pt>
          <cx:pt idx="13200">90000</cx:pt>
          <cx:pt idx="13201">120000</cx:pt>
          <cx:pt idx="13202">110000</cx:pt>
          <cx:pt idx="13203">50000</cx:pt>
          <cx:pt idx="13204">140000</cx:pt>
          <cx:pt idx="13205">190000</cx:pt>
          <cx:pt idx="13206">140000</cx:pt>
          <cx:pt idx="13207">70000</cx:pt>
          <cx:pt idx="13208">90000</cx:pt>
          <cx:pt idx="13209">280000</cx:pt>
          <cx:pt idx="13210">150000</cx:pt>
          <cx:pt idx="13211">290000</cx:pt>
          <cx:pt idx="13212">110000</cx:pt>
          <cx:pt idx="13213">90000</cx:pt>
          <cx:pt idx="13214">80000</cx:pt>
          <cx:pt idx="13215">80000</cx:pt>
          <cx:pt idx="13216">260000</cx:pt>
          <cx:pt idx="13217">110000</cx:pt>
          <cx:pt idx="13218">10000</cx:pt>
          <cx:pt idx="13219">270000</cx:pt>
          <cx:pt idx="13220">160000</cx:pt>
          <cx:pt idx="13221">60000</cx:pt>
          <cx:pt idx="13222">100000</cx:pt>
          <cx:pt idx="13223">180000</cx:pt>
          <cx:pt idx="13224">130000</cx:pt>
          <cx:pt idx="13225">250000</cx:pt>
          <cx:pt idx="13226">350000</cx:pt>
          <cx:pt idx="13227">50000</cx:pt>
          <cx:pt idx="13228">280000</cx:pt>
          <cx:pt idx="13229">220000</cx:pt>
          <cx:pt idx="13230">100000</cx:pt>
          <cx:pt idx="13231">100000</cx:pt>
          <cx:pt idx="13232">70000</cx:pt>
          <cx:pt idx="13233">70000</cx:pt>
          <cx:pt idx="13234">60000</cx:pt>
          <cx:pt idx="13235">90000</cx:pt>
          <cx:pt idx="13236">490000</cx:pt>
          <cx:pt idx="13237">90000</cx:pt>
          <cx:pt idx="13238">90000</cx:pt>
          <cx:pt idx="13239">60000</cx:pt>
          <cx:pt idx="13240">350000</cx:pt>
          <cx:pt idx="13241">310000</cx:pt>
          <cx:pt idx="13242">100000</cx:pt>
          <cx:pt idx="13243">450000</cx:pt>
          <cx:pt idx="13244">70000</cx:pt>
          <cx:pt idx="13245">30000</cx:pt>
          <cx:pt idx="13246">240000</cx:pt>
          <cx:pt idx="13247">100000</cx:pt>
          <cx:pt idx="13248">20000</cx:pt>
          <cx:pt idx="13249">60000</cx:pt>
          <cx:pt idx="13250">120000</cx:pt>
          <cx:pt idx="13251">100000</cx:pt>
          <cx:pt idx="13252">340000</cx:pt>
          <cx:pt idx="13253">280000</cx:pt>
          <cx:pt idx="13254">170000</cx:pt>
          <cx:pt idx="13255">20000</cx:pt>
          <cx:pt idx="13256">230000</cx:pt>
          <cx:pt idx="13257">160000</cx:pt>
          <cx:pt idx="13258">60000</cx:pt>
          <cx:pt idx="13259">250000</cx:pt>
          <cx:pt idx="13260">20000</cx:pt>
          <cx:pt idx="13261">60000</cx:pt>
          <cx:pt idx="13262">120000</cx:pt>
          <cx:pt idx="13263">70000</cx:pt>
          <cx:pt idx="13264">300000</cx:pt>
          <cx:pt idx="13265">80000</cx:pt>
          <cx:pt idx="13266">140000</cx:pt>
          <cx:pt idx="13267">80000</cx:pt>
          <cx:pt idx="13268">30000</cx:pt>
          <cx:pt idx="13269">150000</cx:pt>
          <cx:pt idx="13270">80000</cx:pt>
          <cx:pt idx="13271">450000</cx:pt>
          <cx:pt idx="13272">740000</cx:pt>
          <cx:pt idx="13273">280000</cx:pt>
          <cx:pt idx="13274">60000</cx:pt>
          <cx:pt idx="13275">70000</cx:pt>
          <cx:pt idx="13276">90000</cx:pt>
          <cx:pt idx="13277">60000</cx:pt>
          <cx:pt idx="13278">100000</cx:pt>
          <cx:pt idx="13279">210000</cx:pt>
          <cx:pt idx="13280">80000</cx:pt>
          <cx:pt idx="13281">40000</cx:pt>
          <cx:pt idx="13282">100000</cx:pt>
          <cx:pt idx="13283">90000</cx:pt>
          <cx:pt idx="13284">230000</cx:pt>
          <cx:pt idx="13285">40000</cx:pt>
          <cx:pt idx="13286">100000</cx:pt>
          <cx:pt idx="13287">60000</cx:pt>
          <cx:pt idx="13288">90000</cx:pt>
          <cx:pt idx="13289">180000</cx:pt>
          <cx:pt idx="13290">90000</cx:pt>
          <cx:pt idx="13291">20000</cx:pt>
          <cx:pt idx="13292">70000</cx:pt>
          <cx:pt idx="13293">190000</cx:pt>
          <cx:pt idx="13294">80000</cx:pt>
          <cx:pt idx="13295">90000</cx:pt>
          <cx:pt idx="13296">210000</cx:pt>
          <cx:pt idx="13297">390000</cx:pt>
          <cx:pt idx="13298">50000</cx:pt>
          <cx:pt idx="13299">210000</cx:pt>
          <cx:pt idx="13300">10000</cx:pt>
          <cx:pt idx="13301">80000</cx:pt>
          <cx:pt idx="13302">60000</cx:pt>
          <cx:pt idx="13303">400000</cx:pt>
          <cx:pt idx="13304">220000</cx:pt>
          <cx:pt idx="13305">930000</cx:pt>
          <cx:pt idx="13306">100000</cx:pt>
          <cx:pt idx="13307">120000</cx:pt>
          <cx:pt idx="13308">120000</cx:pt>
          <cx:pt idx="13309">300000</cx:pt>
          <cx:pt idx="13310">70000</cx:pt>
          <cx:pt idx="13311">100000</cx:pt>
          <cx:pt idx="13312">70000</cx:pt>
          <cx:pt idx="13313">110000</cx:pt>
          <cx:pt idx="13314">200000</cx:pt>
          <cx:pt idx="13315">240000</cx:pt>
          <cx:pt idx="13316">40000</cx:pt>
          <cx:pt idx="13317">60000</cx:pt>
          <cx:pt idx="13318">100000</cx:pt>
          <cx:pt idx="13319">70000</cx:pt>
          <cx:pt idx="13320">120000</cx:pt>
          <cx:pt idx="13321">150000</cx:pt>
          <cx:pt idx="13322">110000</cx:pt>
          <cx:pt idx="13323">50000</cx:pt>
          <cx:pt idx="13324">20000</cx:pt>
          <cx:pt idx="13325">160000</cx:pt>
          <cx:pt idx="13326">120000</cx:pt>
          <cx:pt idx="13327">160000</cx:pt>
          <cx:pt idx="13328">70000</cx:pt>
          <cx:pt idx="13329">70000</cx:pt>
          <cx:pt idx="13330">70000</cx:pt>
          <cx:pt idx="13331">100000</cx:pt>
          <cx:pt idx="13332">180000</cx:pt>
          <cx:pt idx="13333">70000</cx:pt>
          <cx:pt idx="13334">170000</cx:pt>
          <cx:pt idx="13335">110000</cx:pt>
          <cx:pt idx="13336">30000</cx:pt>
          <cx:pt idx="13337">70000</cx:pt>
          <cx:pt idx="13338">30000</cx:pt>
          <cx:pt idx="13339">180000</cx:pt>
          <cx:pt idx="13340">40000</cx:pt>
          <cx:pt idx="13341">70000</cx:pt>
          <cx:pt idx="13342">150000</cx:pt>
          <cx:pt idx="13343">150000</cx:pt>
          <cx:pt idx="13344">50000</cx:pt>
          <cx:pt idx="13345">200000</cx:pt>
          <cx:pt idx="13346">70000</cx:pt>
          <cx:pt idx="13347">50000</cx:pt>
          <cx:pt idx="13348">110000</cx:pt>
          <cx:pt idx="13349">500000</cx:pt>
          <cx:pt idx="13350">130000</cx:pt>
          <cx:pt idx="13351">70000</cx:pt>
          <cx:pt idx="13352">170000</cx:pt>
          <cx:pt idx="13353">20000</cx:pt>
          <cx:pt idx="13354">70000</cx:pt>
          <cx:pt idx="13355">50000</cx:pt>
          <cx:pt idx="13356">90000</cx:pt>
          <cx:pt idx="13357">340000</cx:pt>
          <cx:pt idx="13358">220000</cx:pt>
          <cx:pt idx="13359">60000</cx:pt>
          <cx:pt idx="13360">120000</cx:pt>
          <cx:pt idx="13361">150000</cx:pt>
          <cx:pt idx="13362">90000</cx:pt>
          <cx:pt idx="13363">60000</cx:pt>
          <cx:pt idx="13364">130000</cx:pt>
          <cx:pt idx="13365">120000</cx:pt>
          <cx:pt idx="13366">170000</cx:pt>
          <cx:pt idx="13367">150000</cx:pt>
          <cx:pt idx="13368">80000</cx:pt>
          <cx:pt idx="13369">190000</cx:pt>
          <cx:pt idx="13370">60000</cx:pt>
          <cx:pt idx="13371">310000</cx:pt>
          <cx:pt idx="13372">60000</cx:pt>
          <cx:pt idx="13373">140000</cx:pt>
          <cx:pt idx="13374">180000</cx:pt>
          <cx:pt idx="13375">70000</cx:pt>
          <cx:pt idx="13376">70000</cx:pt>
          <cx:pt idx="13377">80000</cx:pt>
          <cx:pt idx="13378">70000</cx:pt>
          <cx:pt idx="13379">350000</cx:pt>
          <cx:pt idx="13380">190000</cx:pt>
          <cx:pt idx="13381">140000</cx:pt>
          <cx:pt idx="13382">110000</cx:pt>
          <cx:pt idx="13383">220000</cx:pt>
          <cx:pt idx="13384">160000</cx:pt>
          <cx:pt idx="13385">160000</cx:pt>
          <cx:pt idx="13386">90000</cx:pt>
          <cx:pt idx="13387">240000</cx:pt>
          <cx:pt idx="13388">150000</cx:pt>
          <cx:pt idx="13389">40000</cx:pt>
          <cx:pt idx="13390">150000</cx:pt>
          <cx:pt idx="13391">110000</cx:pt>
          <cx:pt idx="13392">80000</cx:pt>
          <cx:pt idx="13393">130000</cx:pt>
          <cx:pt idx="13394">60000</cx:pt>
          <cx:pt idx="13395">80000</cx:pt>
          <cx:pt idx="13396">50000</cx:pt>
          <cx:pt idx="13397">140000</cx:pt>
          <cx:pt idx="13398">90000</cx:pt>
          <cx:pt idx="13399">270000</cx:pt>
          <cx:pt idx="13400">100000</cx:pt>
          <cx:pt idx="13401">200000</cx:pt>
          <cx:pt idx="13402">70000</cx:pt>
          <cx:pt idx="13403">250000</cx:pt>
          <cx:pt idx="13404">120000</cx:pt>
          <cx:pt idx="13405">70000</cx:pt>
          <cx:pt idx="13406">430000</cx:pt>
          <cx:pt idx="13407">210000</cx:pt>
          <cx:pt idx="13408">220000</cx:pt>
          <cx:pt idx="13409">40000</cx:pt>
          <cx:pt idx="13410">100000</cx:pt>
          <cx:pt idx="13411">80000</cx:pt>
          <cx:pt idx="13412">80000</cx:pt>
          <cx:pt idx="13413">40000</cx:pt>
          <cx:pt idx="13414">90000</cx:pt>
          <cx:pt idx="13415">100000</cx:pt>
          <cx:pt idx="13416">490000</cx:pt>
          <cx:pt idx="13417">110000</cx:pt>
          <cx:pt idx="13418">40000</cx:pt>
          <cx:pt idx="13419">70000</cx:pt>
          <cx:pt idx="13420">110000</cx:pt>
          <cx:pt idx="13421">80000</cx:pt>
          <cx:pt idx="13422">140000</cx:pt>
          <cx:pt idx="13423">320000</cx:pt>
          <cx:pt idx="13424">50000</cx:pt>
          <cx:pt idx="13425">40000</cx:pt>
          <cx:pt idx="13426">110000</cx:pt>
          <cx:pt idx="13427">30000</cx:pt>
          <cx:pt idx="13428">60000</cx:pt>
          <cx:pt idx="13429">80000</cx:pt>
          <cx:pt idx="13430">320000</cx:pt>
          <cx:pt idx="13431">60000</cx:pt>
          <cx:pt idx="13432">170000</cx:pt>
          <cx:pt idx="13433">90000</cx:pt>
          <cx:pt idx="13434">390000</cx:pt>
          <cx:pt idx="13435">290000</cx:pt>
          <cx:pt idx="13436">290000</cx:pt>
          <cx:pt idx="13437">230000</cx:pt>
          <cx:pt idx="13438">110000</cx:pt>
          <cx:pt idx="13439">240000</cx:pt>
          <cx:pt idx="13440">90000</cx:pt>
          <cx:pt idx="13441">130000</cx:pt>
          <cx:pt idx="13442">100000</cx:pt>
          <cx:pt idx="13443">60000</cx:pt>
          <cx:pt idx="13444">80000</cx:pt>
          <cx:pt idx="13445">120000</cx:pt>
          <cx:pt idx="13446">80000</cx:pt>
          <cx:pt idx="13447">120000</cx:pt>
          <cx:pt idx="13448">200000</cx:pt>
          <cx:pt idx="13449">180000</cx:pt>
          <cx:pt idx="13450">40000</cx:pt>
          <cx:pt idx="13451">60000</cx:pt>
          <cx:pt idx="13452">280000</cx:pt>
          <cx:pt idx="13453">50000</cx:pt>
          <cx:pt idx="13454">10000</cx:pt>
          <cx:pt idx="13455">130000</cx:pt>
          <cx:pt idx="13456">70000</cx:pt>
          <cx:pt idx="13457">110000</cx:pt>
          <cx:pt idx="13458">70000</cx:pt>
          <cx:pt idx="13459">70000</cx:pt>
          <cx:pt idx="13460">50000</cx:pt>
          <cx:pt idx="13461">30000</cx:pt>
          <cx:pt idx="13462">150000</cx:pt>
          <cx:pt idx="13463">40000</cx:pt>
          <cx:pt idx="13464">130000</cx:pt>
          <cx:pt idx="13465">240000</cx:pt>
          <cx:pt idx="13466">150000</cx:pt>
          <cx:pt idx="13467">70000</cx:pt>
          <cx:pt idx="13468">30000</cx:pt>
          <cx:pt idx="13469">110000</cx:pt>
          <cx:pt idx="13470">30000</cx:pt>
          <cx:pt idx="13471">110000</cx:pt>
          <cx:pt idx="13472">90000</cx:pt>
          <cx:pt idx="13473">140000</cx:pt>
          <cx:pt idx="13474">100000</cx:pt>
          <cx:pt idx="13475">150000</cx:pt>
          <cx:pt idx="13476">70000</cx:pt>
          <cx:pt idx="13477">300000</cx:pt>
          <cx:pt idx="13478">70000</cx:pt>
          <cx:pt idx="13479">150000</cx:pt>
          <cx:pt idx="13480">70000</cx:pt>
          <cx:pt idx="13481">110000</cx:pt>
          <cx:pt idx="13482">200000</cx:pt>
          <cx:pt idx="13483">20000</cx:pt>
          <cx:pt idx="13484">310000</cx:pt>
          <cx:pt idx="13485">80000</cx:pt>
          <cx:pt idx="13486">30000</cx:pt>
          <cx:pt idx="13487">50000</cx:pt>
          <cx:pt idx="13488">110000</cx:pt>
          <cx:pt idx="13489">40000</cx:pt>
          <cx:pt idx="13490">210000</cx:pt>
          <cx:pt idx="13491">650000</cx:pt>
          <cx:pt idx="13492">40000</cx:pt>
          <cx:pt idx="13493">270000</cx:pt>
          <cx:pt idx="13494">90000</cx:pt>
          <cx:pt idx="13495">290000</cx:pt>
          <cx:pt idx="13496">280000</cx:pt>
          <cx:pt idx="13497">300000</cx:pt>
          <cx:pt idx="13498">110000</cx:pt>
          <cx:pt idx="13499">100000</cx:pt>
          <cx:pt idx="13500">80000</cx:pt>
          <cx:pt idx="13501">90000</cx:pt>
          <cx:pt idx="13502">130000</cx:pt>
          <cx:pt idx="13503">170000</cx:pt>
          <cx:pt idx="13504">250000</cx:pt>
          <cx:pt idx="13505">120000</cx:pt>
          <cx:pt idx="13506">100000</cx:pt>
          <cx:pt idx="13507">10000</cx:pt>
          <cx:pt idx="13508">210000</cx:pt>
          <cx:pt idx="13509">190000</cx:pt>
          <cx:pt idx="13510">400000</cx:pt>
          <cx:pt idx="13511">310000</cx:pt>
          <cx:pt idx="13512">210000</cx:pt>
          <cx:pt idx="13513">130000</cx:pt>
          <cx:pt idx="13514">210000</cx:pt>
          <cx:pt idx="13515">150000</cx:pt>
          <cx:pt idx="13516">240000</cx:pt>
          <cx:pt idx="13517">80000</cx:pt>
          <cx:pt idx="13518">160000</cx:pt>
          <cx:pt idx="13519">150000</cx:pt>
          <cx:pt idx="13520">110000</cx:pt>
          <cx:pt idx="13521">70000</cx:pt>
          <cx:pt idx="13522">150000</cx:pt>
          <cx:pt idx="13523">80000</cx:pt>
          <cx:pt idx="13524">260000</cx:pt>
          <cx:pt idx="13525">150000</cx:pt>
          <cx:pt idx="13526">80000</cx:pt>
          <cx:pt idx="13527">230000</cx:pt>
          <cx:pt idx="13528">70000</cx:pt>
          <cx:pt idx="13529">120000</cx:pt>
          <cx:pt idx="13530">120000</cx:pt>
          <cx:pt idx="13531">350000</cx:pt>
          <cx:pt idx="13532">280000</cx:pt>
          <cx:pt idx="13533">180000</cx:pt>
          <cx:pt idx="13534">620000</cx:pt>
          <cx:pt idx="13535">70000</cx:pt>
          <cx:pt idx="13536">440000</cx:pt>
          <cx:pt idx="13537">60000</cx:pt>
          <cx:pt idx="13538">60000</cx:pt>
          <cx:pt idx="13539">100000</cx:pt>
          <cx:pt idx="13540">190000</cx:pt>
          <cx:pt idx="13541">110000</cx:pt>
          <cx:pt idx="13542">130000</cx:pt>
          <cx:pt idx="13543">210000</cx:pt>
          <cx:pt idx="13544">100000</cx:pt>
          <cx:pt idx="13545">30000</cx:pt>
          <cx:pt idx="13546">200000</cx:pt>
          <cx:pt idx="13547">110000</cx:pt>
          <cx:pt idx="13548">350000</cx:pt>
          <cx:pt idx="13549">130000</cx:pt>
          <cx:pt idx="13550">60000</cx:pt>
          <cx:pt idx="13551">220000</cx:pt>
          <cx:pt idx="13552">200000</cx:pt>
          <cx:pt idx="13553">110000</cx:pt>
          <cx:pt idx="13554">60000</cx:pt>
          <cx:pt idx="13555">80000</cx:pt>
          <cx:pt idx="13556">80000</cx:pt>
          <cx:pt idx="13557">230000</cx:pt>
          <cx:pt idx="13558">70000</cx:pt>
          <cx:pt idx="13559">480000</cx:pt>
          <cx:pt idx="13560">310000</cx:pt>
          <cx:pt idx="13561">120000</cx:pt>
          <cx:pt idx="13562">80000</cx:pt>
          <cx:pt idx="13563">60000</cx:pt>
          <cx:pt idx="13564">130000</cx:pt>
          <cx:pt idx="13565">170000</cx:pt>
          <cx:pt idx="13566">60000</cx:pt>
          <cx:pt idx="13567">10000</cx:pt>
          <cx:pt idx="13568">180000</cx:pt>
          <cx:pt idx="13569">60000</cx:pt>
          <cx:pt idx="13570">60000</cx:pt>
          <cx:pt idx="13571">10000</cx:pt>
          <cx:pt idx="13572">200000</cx:pt>
          <cx:pt idx="13573">80000</cx:pt>
          <cx:pt idx="13574">120000</cx:pt>
          <cx:pt idx="13575">60000</cx:pt>
          <cx:pt idx="13576">160000</cx:pt>
          <cx:pt idx="13577">60000</cx:pt>
          <cx:pt idx="13578">300000</cx:pt>
          <cx:pt idx="13579">90000</cx:pt>
          <cx:pt idx="13580">30000</cx:pt>
          <cx:pt idx="13581">200000</cx:pt>
          <cx:pt idx="13582">100000</cx:pt>
          <cx:pt idx="13583">110000</cx:pt>
          <cx:pt idx="13584">60000</cx:pt>
          <cx:pt idx="13585">60000</cx:pt>
          <cx:pt idx="13586">120000</cx:pt>
          <cx:pt idx="13587">30000</cx:pt>
          <cx:pt idx="13588">130000</cx:pt>
          <cx:pt idx="13589">130000</cx:pt>
          <cx:pt idx="13590">450000</cx:pt>
          <cx:pt idx="13591">380000</cx:pt>
          <cx:pt idx="13592">50000</cx:pt>
          <cx:pt idx="13593">60000</cx:pt>
          <cx:pt idx="13594">160000</cx:pt>
          <cx:pt idx="13595">270000</cx:pt>
          <cx:pt idx="13596">160000</cx:pt>
          <cx:pt idx="13597">80000</cx:pt>
          <cx:pt idx="13598">410000</cx:pt>
          <cx:pt idx="13599">40000</cx:pt>
          <cx:pt idx="13600">70000</cx:pt>
          <cx:pt idx="13601">10000</cx:pt>
          <cx:pt idx="13602">60000</cx:pt>
          <cx:pt idx="13603">60000</cx:pt>
          <cx:pt idx="13604">70000</cx:pt>
          <cx:pt idx="13605">170000</cx:pt>
          <cx:pt idx="13606">30000</cx:pt>
          <cx:pt idx="13607">60000</cx:pt>
          <cx:pt idx="13608">260000</cx:pt>
          <cx:pt idx="13609">30000</cx:pt>
          <cx:pt idx="13610">90000</cx:pt>
          <cx:pt idx="13611">120000</cx:pt>
          <cx:pt idx="13612">50000</cx:pt>
          <cx:pt idx="13613">60000</cx:pt>
          <cx:pt idx="13614">70000</cx:pt>
          <cx:pt idx="13615">40000</cx:pt>
          <cx:pt idx="13616">130000</cx:pt>
          <cx:pt idx="13617">30000</cx:pt>
          <cx:pt idx="13618">240000</cx:pt>
          <cx:pt idx="13619">80000</cx:pt>
          <cx:pt idx="13620">100000</cx:pt>
          <cx:pt idx="13621">220000</cx:pt>
          <cx:pt idx="13622">110000</cx:pt>
          <cx:pt idx="13623">110000</cx:pt>
          <cx:pt idx="13624">30000</cx:pt>
          <cx:pt idx="13625">50000</cx:pt>
          <cx:pt idx="13626">180000</cx:pt>
          <cx:pt idx="13627">60000</cx:pt>
          <cx:pt idx="13628">360000</cx:pt>
          <cx:pt idx="13629">70000</cx:pt>
          <cx:pt idx="13630">70000</cx:pt>
          <cx:pt idx="13631">140000</cx:pt>
          <cx:pt idx="13632">120000</cx:pt>
          <cx:pt idx="13633">150000</cx:pt>
          <cx:pt idx="13634">200000</cx:pt>
          <cx:pt idx="13635">120000</cx:pt>
          <cx:pt idx="13636">90000</cx:pt>
          <cx:pt idx="13637">70000</cx:pt>
          <cx:pt idx="13638">20000</cx:pt>
          <cx:pt idx="13639">480000</cx:pt>
          <cx:pt idx="13640">210000</cx:pt>
          <cx:pt idx="13641">150000</cx:pt>
          <cx:pt idx="13642">70000</cx:pt>
          <cx:pt idx="13643">170000</cx:pt>
          <cx:pt idx="13644">60000</cx:pt>
          <cx:pt idx="13645">60000</cx:pt>
          <cx:pt idx="13646">20000</cx:pt>
          <cx:pt idx="13647">130000</cx:pt>
          <cx:pt idx="13648">190000</cx:pt>
          <cx:pt idx="13649">360000</cx:pt>
          <cx:pt idx="13650">380000</cx:pt>
          <cx:pt idx="13651">110000</cx:pt>
          <cx:pt idx="13652">140000</cx:pt>
          <cx:pt idx="13653">280000</cx:pt>
          <cx:pt idx="13654">100000</cx:pt>
          <cx:pt idx="13655">300000</cx:pt>
          <cx:pt idx="13656">230000</cx:pt>
          <cx:pt idx="13657">80000</cx:pt>
          <cx:pt idx="13658">40000</cx:pt>
          <cx:pt idx="13659">260000</cx:pt>
          <cx:pt idx="13660">50000</cx:pt>
          <cx:pt idx="13661">130000</cx:pt>
          <cx:pt idx="13662">160000</cx:pt>
          <cx:pt idx="13663">110000</cx:pt>
          <cx:pt idx="13664">430000</cx:pt>
          <cx:pt idx="13665">70000</cx:pt>
          <cx:pt idx="13666">440000</cx:pt>
          <cx:pt idx="13667">70000</cx:pt>
          <cx:pt idx="13668">70000</cx:pt>
          <cx:pt idx="13669">100000</cx:pt>
          <cx:pt idx="13670">70000</cx:pt>
          <cx:pt idx="13671">220000</cx:pt>
          <cx:pt idx="13672">180000</cx:pt>
          <cx:pt idx="13673">230000</cx:pt>
          <cx:pt idx="13674">100000</cx:pt>
          <cx:pt idx="13675">140000</cx:pt>
          <cx:pt idx="13676">50000</cx:pt>
          <cx:pt idx="13677">210000</cx:pt>
          <cx:pt idx="13678">220000</cx:pt>
          <cx:pt idx="13679">100000</cx:pt>
          <cx:pt idx="13680">60000</cx:pt>
          <cx:pt idx="13681">60000</cx:pt>
          <cx:pt idx="13682">90000</cx:pt>
          <cx:pt idx="13683">60000</cx:pt>
          <cx:pt idx="13684">190000</cx:pt>
          <cx:pt idx="13685">380000</cx:pt>
          <cx:pt idx="13686">180000</cx:pt>
          <cx:pt idx="13687">60000</cx:pt>
          <cx:pt idx="13688">90000</cx:pt>
          <cx:pt idx="13689">130000</cx:pt>
          <cx:pt idx="13690">150000</cx:pt>
          <cx:pt idx="13691">170000</cx:pt>
          <cx:pt idx="13692">60000</cx:pt>
          <cx:pt idx="13693">30000</cx:pt>
          <cx:pt idx="13694">30000</cx:pt>
          <cx:pt idx="13695">10000</cx:pt>
          <cx:pt idx="13696">60000</cx:pt>
          <cx:pt idx="13697">90000</cx:pt>
          <cx:pt idx="13698">70000</cx:pt>
          <cx:pt idx="13699">200000</cx:pt>
          <cx:pt idx="13700">170000</cx:pt>
          <cx:pt idx="13701">170000</cx:pt>
          <cx:pt idx="13702">150000</cx:pt>
          <cx:pt idx="13703">50000</cx:pt>
          <cx:pt idx="13704">170000</cx:pt>
          <cx:pt idx="13705">70000</cx:pt>
          <cx:pt idx="13706">70000</cx:pt>
          <cx:pt idx="13707">80000</cx:pt>
          <cx:pt idx="13708">40000</cx:pt>
          <cx:pt idx="13709">310000</cx:pt>
          <cx:pt idx="13710">130000</cx:pt>
          <cx:pt idx="13711">70000</cx:pt>
          <cx:pt idx="13712">30000</cx:pt>
          <cx:pt idx="13713">190000</cx:pt>
          <cx:pt idx="13714">70000</cx:pt>
          <cx:pt idx="13715">310000</cx:pt>
          <cx:pt idx="13716">260000</cx:pt>
          <cx:pt idx="13717">80000</cx:pt>
          <cx:pt idx="13718">100000</cx:pt>
          <cx:pt idx="13719">100000</cx:pt>
          <cx:pt idx="13720">160000</cx:pt>
          <cx:pt idx="13721">70000</cx:pt>
          <cx:pt idx="13722">170000</cx:pt>
          <cx:pt idx="13723">570000</cx:pt>
          <cx:pt idx="13724">100000</cx:pt>
          <cx:pt idx="13725">210000</cx:pt>
          <cx:pt idx="13726">70000</cx:pt>
          <cx:pt idx="13727">180000</cx:pt>
          <cx:pt idx="13728">170000</cx:pt>
          <cx:pt idx="13729">100000</cx:pt>
          <cx:pt idx="13730">60000</cx:pt>
          <cx:pt idx="13731">60000</cx:pt>
          <cx:pt idx="13732">280000</cx:pt>
          <cx:pt idx="13733">110000</cx:pt>
          <cx:pt idx="13734">70000</cx:pt>
          <cx:pt idx="13735">120000</cx:pt>
          <cx:pt idx="13736">120000</cx:pt>
          <cx:pt idx="13737">580000</cx:pt>
          <cx:pt idx="13738">100000</cx:pt>
          <cx:pt idx="13739">60000</cx:pt>
          <cx:pt idx="13740">80000</cx:pt>
          <cx:pt idx="13741">90000</cx:pt>
          <cx:pt idx="13742">110000</cx:pt>
          <cx:pt idx="13743">80000</cx:pt>
          <cx:pt idx="13744">50000</cx:pt>
          <cx:pt idx="13745">100000</cx:pt>
          <cx:pt idx="13746">30000</cx:pt>
          <cx:pt idx="13747">80000</cx:pt>
          <cx:pt idx="13748">120000</cx:pt>
          <cx:pt idx="13749">80000</cx:pt>
          <cx:pt idx="13750">250000</cx:pt>
          <cx:pt idx="13751">110000</cx:pt>
          <cx:pt idx="13752">190000</cx:pt>
          <cx:pt idx="13753">210000</cx:pt>
          <cx:pt idx="13754">10000</cx:pt>
          <cx:pt idx="13755">70000</cx:pt>
          <cx:pt idx="13756">60000</cx:pt>
          <cx:pt idx="13757">120000</cx:pt>
          <cx:pt idx="13758">80000</cx:pt>
          <cx:pt idx="13759">20000</cx:pt>
          <cx:pt idx="13760">100000</cx:pt>
          <cx:pt idx="13761">80000</cx:pt>
          <cx:pt idx="13762">120000</cx:pt>
          <cx:pt idx="13763">180000</cx:pt>
          <cx:pt idx="13764">40000</cx:pt>
          <cx:pt idx="13765">50000</cx:pt>
          <cx:pt idx="13766">10000</cx:pt>
          <cx:pt idx="13767">210000</cx:pt>
          <cx:pt idx="13768">440000</cx:pt>
          <cx:pt idx="13769">160000</cx:pt>
          <cx:pt idx="13770">360000</cx:pt>
          <cx:pt idx="13771">120000</cx:pt>
          <cx:pt idx="13772">220000</cx:pt>
          <cx:pt idx="13773">200000</cx:pt>
          <cx:pt idx="13774">70000</cx:pt>
          <cx:pt idx="13775">90000</cx:pt>
          <cx:pt idx="13776">110000</cx:pt>
          <cx:pt idx="13777">50000</cx:pt>
          <cx:pt idx="13778">290000</cx:pt>
          <cx:pt idx="13779">60000</cx:pt>
          <cx:pt idx="13780">90000</cx:pt>
          <cx:pt idx="13781">170000</cx:pt>
          <cx:pt idx="13782">510000</cx:pt>
          <cx:pt idx="13783">50000</cx:pt>
          <cx:pt idx="13784">190000</cx:pt>
          <cx:pt idx="13785">80000</cx:pt>
          <cx:pt idx="13786">70000</cx:pt>
          <cx:pt idx="13787">50000</cx:pt>
          <cx:pt idx="13788">120000</cx:pt>
          <cx:pt idx="13789">80000</cx:pt>
          <cx:pt idx="13790">60000</cx:pt>
          <cx:pt idx="13791">110000</cx:pt>
          <cx:pt idx="13792">140000</cx:pt>
          <cx:pt idx="13793">60000</cx:pt>
          <cx:pt idx="13794">150000</cx:pt>
          <cx:pt idx="13795">230000</cx:pt>
          <cx:pt idx="13796">110000</cx:pt>
          <cx:pt idx="13797">60000</cx:pt>
          <cx:pt idx="13798">100000</cx:pt>
          <cx:pt idx="13799">130000</cx:pt>
          <cx:pt idx="13800">110000</cx:pt>
          <cx:pt idx="13801">170000</cx:pt>
          <cx:pt idx="13802">280000</cx:pt>
          <cx:pt idx="13803">80000</cx:pt>
          <cx:pt idx="13804">270000</cx:pt>
          <cx:pt idx="13805">30000</cx:pt>
          <cx:pt idx="13806">150000</cx:pt>
          <cx:pt idx="13807">190000</cx:pt>
          <cx:pt idx="13808">40000</cx:pt>
          <cx:pt idx="13809">50000</cx:pt>
          <cx:pt idx="13810">70000</cx:pt>
          <cx:pt idx="13811">210000</cx:pt>
          <cx:pt idx="13812">190000</cx:pt>
          <cx:pt idx="13813">100000</cx:pt>
          <cx:pt idx="13814">90000</cx:pt>
          <cx:pt idx="13815">20000</cx:pt>
          <cx:pt idx="13816">190000</cx:pt>
          <cx:pt idx="13817">60000</cx:pt>
          <cx:pt idx="13818">60000</cx:pt>
          <cx:pt idx="13819">180000</cx:pt>
          <cx:pt idx="13820">140000</cx:pt>
          <cx:pt idx="13821">60000</cx:pt>
          <cx:pt idx="13822">120000</cx:pt>
          <cx:pt idx="13823">30000</cx:pt>
          <cx:pt idx="13824">50000</cx:pt>
          <cx:pt idx="13825">170000</cx:pt>
          <cx:pt idx="13826">90000</cx:pt>
          <cx:pt idx="13827">150000</cx:pt>
          <cx:pt idx="13828">120000</cx:pt>
          <cx:pt idx="13829">10000</cx:pt>
          <cx:pt idx="13830">80000</cx:pt>
          <cx:pt idx="13831">60000</cx:pt>
          <cx:pt idx="13832">390000</cx:pt>
          <cx:pt idx="13833">170000</cx:pt>
          <cx:pt idx="13834">230000</cx:pt>
          <cx:pt idx="13835">500000</cx:pt>
          <cx:pt idx="13836">180000</cx:pt>
          <cx:pt idx="13837">220000</cx:pt>
          <cx:pt idx="13838">70000</cx:pt>
          <cx:pt idx="13839">130000</cx:pt>
          <cx:pt idx="13840">140000</cx:pt>
          <cx:pt idx="13841">70000</cx:pt>
          <cx:pt idx="13842">90000</cx:pt>
          <cx:pt idx="13843">260000</cx:pt>
          <cx:pt idx="13844">200000</cx:pt>
          <cx:pt idx="13845">180000</cx:pt>
          <cx:pt idx="13846">150000</cx:pt>
          <cx:pt idx="13847">80000</cx:pt>
          <cx:pt idx="13848">100000</cx:pt>
          <cx:pt idx="13849">130000</cx:pt>
          <cx:pt idx="13850">130000</cx:pt>
          <cx:pt idx="13851">80000</cx:pt>
          <cx:pt idx="13852">50000</cx:pt>
          <cx:pt idx="13853">70000</cx:pt>
          <cx:pt idx="13854">200000</cx:pt>
          <cx:pt idx="13855">90000</cx:pt>
          <cx:pt idx="13856">90000</cx:pt>
          <cx:pt idx="13857">150000</cx:pt>
          <cx:pt idx="13858">150000</cx:pt>
          <cx:pt idx="13859">410000</cx:pt>
          <cx:pt idx="13860">290000</cx:pt>
          <cx:pt idx="13861">210000</cx:pt>
          <cx:pt idx="13862">140000</cx:pt>
          <cx:pt idx="13863">140000</cx:pt>
          <cx:pt idx="13864">320000</cx:pt>
          <cx:pt idx="13865">80000</cx:pt>
          <cx:pt idx="13866">60000</cx:pt>
          <cx:pt idx="13867">240000</cx:pt>
          <cx:pt idx="13868">80000</cx:pt>
          <cx:pt idx="13869">50000</cx:pt>
          <cx:pt idx="13870">30000</cx:pt>
          <cx:pt idx="13871">520000</cx:pt>
          <cx:pt idx="13872">110000</cx:pt>
          <cx:pt idx="13873">120000</cx:pt>
          <cx:pt idx="13874">200000</cx:pt>
          <cx:pt idx="13875">60000</cx:pt>
          <cx:pt idx="13876">50000</cx:pt>
          <cx:pt idx="13877">250000</cx:pt>
          <cx:pt idx="13878">160000</cx:pt>
          <cx:pt idx="13879">100000</cx:pt>
          <cx:pt idx="13880">90000</cx:pt>
          <cx:pt idx="13881">30000</cx:pt>
          <cx:pt idx="13882">190000</cx:pt>
          <cx:pt idx="13883">150000</cx:pt>
          <cx:pt idx="13884">110000</cx:pt>
          <cx:pt idx="13885">130000</cx:pt>
          <cx:pt idx="13886">150000</cx:pt>
          <cx:pt idx="13887">70000</cx:pt>
          <cx:pt idx="13888">30000</cx:pt>
          <cx:pt idx="13889">250000</cx:pt>
          <cx:pt idx="13890">60000</cx:pt>
          <cx:pt idx="13891">420000</cx:pt>
          <cx:pt idx="13892">70000</cx:pt>
          <cx:pt idx="13893">340000</cx:pt>
          <cx:pt idx="13894">240000</cx:pt>
          <cx:pt idx="13895">170000</cx:pt>
          <cx:pt idx="13896">470000</cx:pt>
          <cx:pt idx="13897">80000</cx:pt>
          <cx:pt idx="13898">240000</cx:pt>
          <cx:pt idx="13899">60000</cx:pt>
          <cx:pt idx="13900">140000</cx:pt>
          <cx:pt idx="13901">120000</cx:pt>
          <cx:pt idx="13902">40000</cx:pt>
          <cx:pt idx="13903">120000</cx:pt>
          <cx:pt idx="13904">60000</cx:pt>
          <cx:pt idx="13905">40000</cx:pt>
          <cx:pt idx="13906">130000</cx:pt>
          <cx:pt idx="13907">40000</cx:pt>
          <cx:pt idx="13908">140000</cx:pt>
          <cx:pt idx="13909">350000</cx:pt>
          <cx:pt idx="13910">120000</cx:pt>
          <cx:pt idx="13911">30000</cx:pt>
          <cx:pt idx="13912">150000</cx:pt>
          <cx:pt idx="13913">100000</cx:pt>
          <cx:pt idx="13914">210000</cx:pt>
          <cx:pt idx="13915">440000</cx:pt>
          <cx:pt idx="13916">130000</cx:pt>
          <cx:pt idx="13917">220000</cx:pt>
          <cx:pt idx="13918">20000</cx:pt>
          <cx:pt idx="13919">50000</cx:pt>
          <cx:pt idx="13920">130000</cx:pt>
          <cx:pt idx="13921">170000</cx:pt>
          <cx:pt idx="13922">90000</cx:pt>
          <cx:pt idx="13923">150000</cx:pt>
          <cx:pt idx="13924">30000</cx:pt>
          <cx:pt idx="13925">210000</cx:pt>
          <cx:pt idx="13926">70000</cx:pt>
          <cx:pt idx="13927">590000</cx:pt>
          <cx:pt idx="13928">190000</cx:pt>
          <cx:pt idx="13929">110000</cx:pt>
          <cx:pt idx="13930">60000</cx:pt>
          <cx:pt idx="13931">390000</cx:pt>
          <cx:pt idx="13932">110000</cx:pt>
          <cx:pt idx="13933">100000</cx:pt>
          <cx:pt idx="13934">220000</cx:pt>
          <cx:pt idx="13935">210000</cx:pt>
          <cx:pt idx="13936">370000</cx:pt>
          <cx:pt idx="13937">110000</cx:pt>
          <cx:pt idx="13938">60000</cx:pt>
          <cx:pt idx="13939">190000</cx:pt>
          <cx:pt idx="13940">90000</cx:pt>
          <cx:pt idx="13941">150000</cx:pt>
          <cx:pt idx="13942">190000</cx:pt>
          <cx:pt idx="13943">70000</cx:pt>
          <cx:pt idx="13944">200000</cx:pt>
          <cx:pt idx="13945">90000</cx:pt>
          <cx:pt idx="13946">260000</cx:pt>
          <cx:pt idx="13947">180000</cx:pt>
          <cx:pt idx="13948">100000</cx:pt>
          <cx:pt idx="13949">70000</cx:pt>
          <cx:pt idx="13950">60000</cx:pt>
          <cx:pt idx="13951">30000</cx:pt>
          <cx:pt idx="13952">50000</cx:pt>
          <cx:pt idx="13953">230000</cx:pt>
          <cx:pt idx="13954">120000</cx:pt>
          <cx:pt idx="13955">190000</cx:pt>
          <cx:pt idx="13956">110000</cx:pt>
          <cx:pt idx="13957">250000</cx:pt>
          <cx:pt idx="13958">110000</cx:pt>
          <cx:pt idx="13959">60000</cx:pt>
          <cx:pt idx="13960">60000</cx:pt>
          <cx:pt idx="13961">20000</cx:pt>
          <cx:pt idx="13962">60000</cx:pt>
          <cx:pt idx="13963">350000</cx:pt>
          <cx:pt idx="13964">220000</cx:pt>
          <cx:pt idx="13965">90000</cx:pt>
          <cx:pt idx="13966">130000</cx:pt>
          <cx:pt idx="13967">80000</cx:pt>
          <cx:pt idx="13968">110000</cx:pt>
          <cx:pt idx="13969">30000</cx:pt>
          <cx:pt idx="13970">80000</cx:pt>
          <cx:pt idx="13971">110000</cx:pt>
          <cx:pt idx="13972">50000</cx:pt>
          <cx:pt idx="13973">200000</cx:pt>
          <cx:pt idx="13974">80000</cx:pt>
          <cx:pt idx="13975">40000</cx:pt>
          <cx:pt idx="13976">60000</cx:pt>
          <cx:pt idx="13977">180000</cx:pt>
          <cx:pt idx="13978">70000</cx:pt>
          <cx:pt idx="13979">180000</cx:pt>
          <cx:pt idx="13980">60000</cx:pt>
          <cx:pt idx="13981">160000</cx:pt>
          <cx:pt idx="13982">360000</cx:pt>
          <cx:pt idx="13983">100000</cx:pt>
          <cx:pt idx="13984">350000</cx:pt>
          <cx:pt idx="13985">80000</cx:pt>
          <cx:pt idx="13986">270000</cx:pt>
          <cx:pt idx="13987">420000</cx:pt>
          <cx:pt idx="13988">150000</cx:pt>
          <cx:pt idx="13989">130000</cx:pt>
          <cx:pt idx="13990">180000</cx:pt>
          <cx:pt idx="13991">60000</cx:pt>
          <cx:pt idx="13992">390000</cx:pt>
          <cx:pt idx="13993">80000</cx:pt>
          <cx:pt idx="13994">70000</cx:pt>
          <cx:pt idx="13995">20000</cx:pt>
          <cx:pt idx="13996">560000</cx:pt>
          <cx:pt idx="13997">40000</cx:pt>
          <cx:pt idx="13998">120000</cx:pt>
          <cx:pt idx="13999">130000</cx:pt>
          <cx:pt idx="14000">120000</cx:pt>
          <cx:pt idx="14001">60000</cx:pt>
          <cx:pt idx="14002">30000</cx:pt>
          <cx:pt idx="14003">100000</cx:pt>
          <cx:pt idx="14004">370000</cx:pt>
          <cx:pt idx="14005">160000</cx:pt>
          <cx:pt idx="14006">70000</cx:pt>
          <cx:pt idx="14007">60000</cx:pt>
          <cx:pt idx="14008">270000</cx:pt>
          <cx:pt idx="14009">70000</cx:pt>
          <cx:pt idx="14010">520000</cx:pt>
          <cx:pt idx="14011">50000</cx:pt>
          <cx:pt idx="14012">90000</cx:pt>
          <cx:pt idx="14013">470000</cx:pt>
          <cx:pt idx="14014">230000</cx:pt>
          <cx:pt idx="14015">80000</cx:pt>
          <cx:pt idx="14016">80000</cx:pt>
          <cx:pt idx="14017">50000</cx:pt>
          <cx:pt idx="14018">120000</cx:pt>
          <cx:pt idx="14019">170000</cx:pt>
          <cx:pt idx="14020">150000</cx:pt>
          <cx:pt idx="14021">190000</cx:pt>
          <cx:pt idx="14022">60000</cx:pt>
          <cx:pt idx="14023">20000</cx:pt>
          <cx:pt idx="14024">190000</cx:pt>
          <cx:pt idx="14025">50000</cx:pt>
          <cx:pt idx="14026">600000</cx:pt>
          <cx:pt idx="14027">150000</cx:pt>
          <cx:pt idx="14028">150000</cx:pt>
          <cx:pt idx="14029">240000</cx:pt>
          <cx:pt idx="14030">290000</cx:pt>
          <cx:pt idx="14031">100000</cx:pt>
          <cx:pt idx="14032">80000</cx:pt>
          <cx:pt idx="14033">60000</cx:pt>
          <cx:pt idx="14034">120000</cx:pt>
          <cx:pt idx="14035">80000</cx:pt>
          <cx:pt idx="14036">10000</cx:pt>
          <cx:pt idx="14037">30000</cx:pt>
          <cx:pt idx="14038">120000</cx:pt>
          <cx:pt idx="14039">190000</cx:pt>
          <cx:pt idx="14040">80000</cx:pt>
          <cx:pt idx="14041">60000</cx:pt>
          <cx:pt idx="14042">60000</cx:pt>
          <cx:pt idx="14043">150000</cx:pt>
          <cx:pt idx="14044">330000</cx:pt>
          <cx:pt idx="14045">320000</cx:pt>
          <cx:pt idx="14046">160000</cx:pt>
          <cx:pt idx="14047">90000</cx:pt>
          <cx:pt idx="14048">760000</cx:pt>
          <cx:pt idx="14049">70000</cx:pt>
          <cx:pt idx="14050">110000</cx:pt>
          <cx:pt idx="14051">70000</cx:pt>
          <cx:pt idx="14052">240000</cx:pt>
          <cx:pt idx="14053">60000</cx:pt>
          <cx:pt idx="14054">40000</cx:pt>
          <cx:pt idx="14055">110000</cx:pt>
          <cx:pt idx="14056">180000</cx:pt>
          <cx:pt idx="14057">120000</cx:pt>
          <cx:pt idx="14058">250000</cx:pt>
          <cx:pt idx="14059">320000</cx:pt>
          <cx:pt idx="14060">160000</cx:pt>
          <cx:pt idx="14061">210000</cx:pt>
          <cx:pt idx="14062">110000</cx:pt>
          <cx:pt idx="14063">90000</cx:pt>
          <cx:pt idx="14064">290000</cx:pt>
          <cx:pt idx="14065">430000</cx:pt>
          <cx:pt idx="14066">90000</cx:pt>
          <cx:pt idx="14067">160000</cx:pt>
          <cx:pt idx="14068">110000</cx:pt>
          <cx:pt idx="14069">230000</cx:pt>
          <cx:pt idx="14070">70000</cx:pt>
          <cx:pt idx="14071">70000</cx:pt>
          <cx:pt idx="14072">100000</cx:pt>
          <cx:pt idx="14073">240000</cx:pt>
          <cx:pt idx="14074">80000</cx:pt>
          <cx:pt idx="14075">200000</cx:pt>
          <cx:pt idx="14076">50000</cx:pt>
          <cx:pt idx="14077">200000</cx:pt>
          <cx:pt idx="14078">230000</cx:pt>
          <cx:pt idx="14079">150000</cx:pt>
          <cx:pt idx="14080">160000</cx:pt>
          <cx:pt idx="14081">190000</cx:pt>
          <cx:pt idx="14082">110000</cx:pt>
          <cx:pt idx="14083">70000</cx:pt>
          <cx:pt idx="14084">120000</cx:pt>
          <cx:pt idx="14085">90000</cx:pt>
          <cx:pt idx="14086">100000</cx:pt>
          <cx:pt idx="14087">70000</cx:pt>
          <cx:pt idx="14088">80000</cx:pt>
          <cx:pt idx="14089">50000</cx:pt>
          <cx:pt idx="14090">490000</cx:pt>
          <cx:pt idx="14091">50000</cx:pt>
          <cx:pt idx="14092">60000</cx:pt>
          <cx:pt idx="14093">80000</cx:pt>
          <cx:pt idx="14094">120000</cx:pt>
          <cx:pt idx="14095">170000</cx:pt>
          <cx:pt idx="14096">70000</cx:pt>
          <cx:pt idx="14097">50000</cx:pt>
          <cx:pt idx="14098">20000</cx:pt>
          <cx:pt idx="14099">300000</cx:pt>
          <cx:pt idx="14100">70000</cx:pt>
          <cx:pt idx="14101">90000</cx:pt>
          <cx:pt idx="14102">60000</cx:pt>
          <cx:pt idx="14103">130000</cx:pt>
          <cx:pt idx="14104">80000</cx:pt>
          <cx:pt idx="14105">140000</cx:pt>
          <cx:pt idx="14106">110000</cx:pt>
          <cx:pt idx="14107">190000</cx:pt>
          <cx:pt idx="14108">60000</cx:pt>
          <cx:pt idx="14109">80000</cx:pt>
          <cx:pt idx="14110">190000</cx:pt>
          <cx:pt idx="14111">130000</cx:pt>
          <cx:pt idx="14112">50000</cx:pt>
          <cx:pt idx="14113">100000</cx:pt>
          <cx:pt idx="14114">50000</cx:pt>
          <cx:pt idx="14115">70000</cx:pt>
          <cx:pt idx="14116">120000</cx:pt>
          <cx:pt idx="14117">290000</cx:pt>
          <cx:pt idx="14118">630000</cx:pt>
          <cx:pt idx="14119">240000</cx:pt>
          <cx:pt idx="14120">80000</cx:pt>
          <cx:pt idx="14121">80000</cx:pt>
          <cx:pt idx="14122">60000</cx:pt>
          <cx:pt idx="14123">360000</cx:pt>
          <cx:pt idx="14124">80000</cx:pt>
          <cx:pt idx="14125">80000</cx:pt>
          <cx:pt idx="14126">170000</cx:pt>
          <cx:pt idx="14127">60000</cx:pt>
          <cx:pt idx="14128">200000</cx:pt>
          <cx:pt idx="14129">90000</cx:pt>
          <cx:pt idx="14130">20000</cx:pt>
          <cx:pt idx="14131">90000</cx:pt>
          <cx:pt idx="14132">240000</cx:pt>
          <cx:pt idx="14133">200000</cx:pt>
          <cx:pt idx="14134">70000</cx:pt>
          <cx:pt idx="14135">60000</cx:pt>
          <cx:pt idx="14136">110000</cx:pt>
          <cx:pt idx="14137">110000</cx:pt>
          <cx:pt idx="14138">90000</cx:pt>
          <cx:pt idx="14139">80000</cx:pt>
          <cx:pt idx="14140">60000</cx:pt>
          <cx:pt idx="14141">130000</cx:pt>
          <cx:pt idx="14142">50000</cx:pt>
          <cx:pt idx="14143">100000</cx:pt>
          <cx:pt idx="14144">110000</cx:pt>
          <cx:pt idx="14145">40000</cx:pt>
          <cx:pt idx="14146">170000</cx:pt>
          <cx:pt idx="14147">40000</cx:pt>
          <cx:pt idx="14148">170000</cx:pt>
          <cx:pt idx="14149">60000</cx:pt>
          <cx:pt idx="14150">120000</cx:pt>
          <cx:pt idx="14151">190000</cx:pt>
          <cx:pt idx="14152">200000</cx:pt>
          <cx:pt idx="14153">50000</cx:pt>
          <cx:pt idx="14154">140000</cx:pt>
          <cx:pt idx="14155">90000</cx:pt>
          <cx:pt idx="14156">110000</cx:pt>
          <cx:pt idx="14157">130000</cx:pt>
          <cx:pt idx="14158">230000</cx:pt>
          <cx:pt idx="14159">60000</cx:pt>
          <cx:pt idx="14160">50000</cx:pt>
          <cx:pt idx="14161">90000</cx:pt>
          <cx:pt idx="14162">320000</cx:pt>
          <cx:pt idx="14163">140000</cx:pt>
          <cx:pt idx="14164">260000</cx:pt>
          <cx:pt idx="14165">50000</cx:pt>
          <cx:pt idx="14166">80000</cx:pt>
          <cx:pt idx="14167">60000</cx:pt>
          <cx:pt idx="14168">380000</cx:pt>
          <cx:pt idx="14169">640000</cx:pt>
          <cx:pt idx="14170">60000</cx:pt>
          <cx:pt idx="14171">110000</cx:pt>
          <cx:pt idx="14172">40000</cx:pt>
          <cx:pt idx="14173">200000</cx:pt>
          <cx:pt idx="14174">190000</cx:pt>
          <cx:pt idx="14175">70000</cx:pt>
          <cx:pt idx="14176">110000</cx:pt>
          <cx:pt idx="14177">130000</cx:pt>
          <cx:pt idx="14178">30000</cx:pt>
          <cx:pt idx="14179">200000</cx:pt>
          <cx:pt idx="14180">260000</cx:pt>
          <cx:pt idx="14181">240000</cx:pt>
          <cx:pt idx="14182">640000</cx:pt>
          <cx:pt idx="14183">90000</cx:pt>
          <cx:pt idx="14184">90000</cx:pt>
          <cx:pt idx="14185">530000</cx:pt>
          <cx:pt idx="14186">80000</cx:pt>
          <cx:pt idx="14187">80000</cx:pt>
          <cx:pt idx="14188">180000</cx:pt>
          <cx:pt idx="14189">90000</cx:pt>
          <cx:pt idx="14190">50000</cx:pt>
          <cx:pt idx="14191">260000</cx:pt>
          <cx:pt idx="14192">260000</cx:pt>
          <cx:pt idx="14193">130000</cx:pt>
          <cx:pt idx="14194">70000</cx:pt>
          <cx:pt idx="14195">110000</cx:pt>
          <cx:pt idx="14196">40000</cx:pt>
          <cx:pt idx="14197">190000</cx:pt>
          <cx:pt idx="14198">280000</cx:pt>
          <cx:pt idx="14199">30000</cx:pt>
          <cx:pt idx="14200">50000</cx:pt>
          <cx:pt idx="14201">30000</cx:pt>
          <cx:pt idx="14202">90000</cx:pt>
          <cx:pt idx="14203">170000</cx:pt>
          <cx:pt idx="14204">50000</cx:pt>
          <cx:pt idx="14205">220000</cx:pt>
          <cx:pt idx="14206">110000</cx:pt>
          <cx:pt idx="14207">60000</cx:pt>
          <cx:pt idx="14208">50000</cx:pt>
          <cx:pt idx="14209">70000</cx:pt>
          <cx:pt idx="14210">80000</cx:pt>
          <cx:pt idx="14211">420000</cx:pt>
          <cx:pt idx="14212">190000</cx:pt>
          <cx:pt idx="14213">350000</cx:pt>
          <cx:pt idx="14214">270000</cx:pt>
          <cx:pt idx="14215">110000</cx:pt>
          <cx:pt idx="14216">60000</cx:pt>
          <cx:pt idx="14217">280000</cx:pt>
          <cx:pt idx="14218">220000</cx:pt>
          <cx:pt idx="14219">190000</cx:pt>
          <cx:pt idx="14220">60000</cx:pt>
          <cx:pt idx="14221">250000</cx:pt>
          <cx:pt idx="14222">200000</cx:pt>
          <cx:pt idx="14223">30000</cx:pt>
          <cx:pt idx="14224">120000</cx:pt>
          <cx:pt idx="14225">440000</cx:pt>
          <cx:pt idx="14226">120000</cx:pt>
          <cx:pt idx="14227">130000</cx:pt>
          <cx:pt idx="14228">120000</cx:pt>
          <cx:pt idx="14229">140000</cx:pt>
          <cx:pt idx="14230">120000</cx:pt>
          <cx:pt idx="14231">260000</cx:pt>
          <cx:pt idx="14232">250000</cx:pt>
          <cx:pt idx="14233">140000</cx:pt>
          <cx:pt idx="14234">60000</cx:pt>
          <cx:pt idx="14235">50000</cx:pt>
          <cx:pt idx="14236">280000</cx:pt>
          <cx:pt idx="14237">320000</cx:pt>
          <cx:pt idx="14238">80000</cx:pt>
          <cx:pt idx="14239">80000</cx:pt>
          <cx:pt idx="14240">70000</cx:pt>
          <cx:pt idx="14241">220000</cx:pt>
          <cx:pt idx="14242">70000</cx:pt>
          <cx:pt idx="14243">140000</cx:pt>
          <cx:pt idx="14244">310000</cx:pt>
          <cx:pt idx="14245">440000</cx:pt>
          <cx:pt idx="14246">430000</cx:pt>
          <cx:pt idx="14247">100000</cx:pt>
          <cx:pt idx="14248">60000</cx:pt>
          <cx:pt idx="14249">100000</cx:pt>
          <cx:pt idx="14250">70000</cx:pt>
          <cx:pt idx="14251">50000</cx:pt>
          <cx:pt idx="14252">90000</cx:pt>
          <cx:pt idx="14253">120000</cx:pt>
          <cx:pt idx="14254">120000</cx:pt>
          <cx:pt idx="14255">110000</cx:pt>
          <cx:pt idx="14256">100000</cx:pt>
          <cx:pt idx="14257">60000</cx:pt>
          <cx:pt idx="14258">480000</cx:pt>
          <cx:pt idx="14259">80000</cx:pt>
          <cx:pt idx="14260">120000</cx:pt>
          <cx:pt idx="14261">30000</cx:pt>
          <cx:pt idx="14262">140000</cx:pt>
          <cx:pt idx="14263">80000</cx:pt>
          <cx:pt idx="14264">50000</cx:pt>
          <cx:pt idx="14265">90000</cx:pt>
          <cx:pt idx="14266">60000</cx:pt>
          <cx:pt idx="14267">140000</cx:pt>
          <cx:pt idx="14268">40000</cx:pt>
          <cx:pt idx="14269">130000</cx:pt>
          <cx:pt idx="14270">110000</cx:pt>
          <cx:pt idx="14271">190000</cx:pt>
          <cx:pt idx="14272">100000</cx:pt>
          <cx:pt idx="14273">130000</cx:pt>
          <cx:pt idx="14274">20000</cx:pt>
          <cx:pt idx="14275">300000</cx:pt>
          <cx:pt idx="14276">60000</cx:pt>
          <cx:pt idx="14277">60000</cx:pt>
          <cx:pt idx="14278">150000</cx:pt>
          <cx:pt idx="14279">50000</cx:pt>
          <cx:pt idx="14280">80000</cx:pt>
          <cx:pt idx="14281">90000</cx:pt>
          <cx:pt idx="14282">80000</cx:pt>
          <cx:pt idx="14283">260000</cx:pt>
          <cx:pt idx="14284">390000</cx:pt>
          <cx:pt idx="14285">180000</cx:pt>
          <cx:pt idx="14286">790000</cx:pt>
          <cx:pt idx="14287">100000</cx:pt>
          <cx:pt idx="14288">60000</cx:pt>
          <cx:pt idx="14289">230000</cx:pt>
          <cx:pt idx="14290">260000</cx:pt>
          <cx:pt idx="14291">100000</cx:pt>
          <cx:pt idx="14292">230000</cx:pt>
          <cx:pt idx="14293">60000</cx:pt>
          <cx:pt idx="14294">150000</cx:pt>
          <cx:pt idx="14295">130000</cx:pt>
          <cx:pt idx="14296">200000</cx:pt>
          <cx:pt idx="14297">110000</cx:pt>
          <cx:pt idx="14298">210000</cx:pt>
          <cx:pt idx="14299">280000</cx:pt>
          <cx:pt idx="14300">250000</cx:pt>
          <cx:pt idx="14301">120000</cx:pt>
          <cx:pt idx="14302">130000</cx:pt>
          <cx:pt idx="14303">140000</cx:pt>
          <cx:pt idx="14304">90000</cx:pt>
          <cx:pt idx="14305">120000</cx:pt>
          <cx:pt idx="14306">80000</cx:pt>
          <cx:pt idx="14307">70000</cx:pt>
          <cx:pt idx="14308">290000</cx:pt>
          <cx:pt idx="14309">140000</cx:pt>
          <cx:pt idx="14310">300000</cx:pt>
          <cx:pt idx="14311">210000</cx:pt>
          <cx:pt idx="14312">130000</cx:pt>
          <cx:pt idx="14313">40000</cx:pt>
          <cx:pt idx="14314">60000</cx:pt>
          <cx:pt idx="14315">180000</cx:pt>
          <cx:pt idx="14316">110000</cx:pt>
          <cx:pt idx="14317">80000</cx:pt>
          <cx:pt idx="14318">120000</cx:pt>
          <cx:pt idx="14319">150000</cx:pt>
          <cx:pt idx="14320">70000</cx:pt>
          <cx:pt idx="14321">300000</cx:pt>
          <cx:pt idx="14322">220000</cx:pt>
          <cx:pt idx="14323">10000</cx:pt>
          <cx:pt idx="14324">110000</cx:pt>
          <cx:pt idx="14325">60000</cx:pt>
          <cx:pt idx="14326">130000</cx:pt>
          <cx:pt idx="14327">130000</cx:pt>
          <cx:pt idx="14328">210000</cx:pt>
          <cx:pt idx="14329">100000</cx:pt>
          <cx:pt idx="14330">760000</cx:pt>
          <cx:pt idx="14331">260000</cx:pt>
          <cx:pt idx="14332">70000</cx:pt>
          <cx:pt idx="14333">70000</cx:pt>
          <cx:pt idx="14334">40000</cx:pt>
          <cx:pt idx="14335">90000</cx:pt>
          <cx:pt idx="14336">150000</cx:pt>
          <cx:pt idx="14337">30000</cx:pt>
          <cx:pt idx="14338">180000</cx:pt>
          <cx:pt idx="14339">200000</cx:pt>
          <cx:pt idx="14340">120000</cx:pt>
          <cx:pt idx="14341">60000</cx:pt>
          <cx:pt idx="14342">160000</cx:pt>
          <cx:pt idx="14343">30000</cx:pt>
          <cx:pt idx="14344">210000</cx:pt>
          <cx:pt idx="14345">70000</cx:pt>
          <cx:pt idx="14346">70000</cx:pt>
          <cx:pt idx="14347">50000</cx:pt>
          <cx:pt idx="14348">80000</cx:pt>
          <cx:pt idx="14349">200000</cx:pt>
          <cx:pt idx="14350">120000</cx:pt>
          <cx:pt idx="14351">310000</cx:pt>
          <cx:pt idx="14352">370000</cx:pt>
          <cx:pt idx="14353">40000</cx:pt>
          <cx:pt idx="14354">230000</cx:pt>
          <cx:pt idx="14355">60000</cx:pt>
          <cx:pt idx="14356">90000</cx:pt>
          <cx:pt idx="14357">110000</cx:pt>
          <cx:pt idx="14358">70000</cx:pt>
          <cx:pt idx="14359">80000</cx:pt>
          <cx:pt idx="14360">100000</cx:pt>
          <cx:pt idx="14361">30000</cx:pt>
          <cx:pt idx="14362">70000</cx:pt>
          <cx:pt idx="14363">230000</cx:pt>
          <cx:pt idx="14364">90000</cx:pt>
          <cx:pt idx="14365">150000</cx:pt>
          <cx:pt idx="14366">70000</cx:pt>
          <cx:pt idx="14367">70000</cx:pt>
          <cx:pt idx="14368">40000</cx:pt>
          <cx:pt idx="14369">430000</cx:pt>
          <cx:pt idx="14370">220000</cx:pt>
          <cx:pt idx="14371">150000</cx:pt>
          <cx:pt idx="14372">30000</cx:pt>
          <cx:pt idx="14373">340000</cx:pt>
          <cx:pt idx="14374">170000</cx:pt>
          <cx:pt idx="14375">60000</cx:pt>
          <cx:pt idx="14376">110000</cx:pt>
          <cx:pt idx="14377">80000</cx:pt>
          <cx:pt idx="14378">40000</cx:pt>
          <cx:pt idx="14379">60000</cx:pt>
          <cx:pt idx="14380">70000</cx:pt>
          <cx:pt idx="14381">70000</cx:pt>
          <cx:pt idx="14382">90000</cx:pt>
          <cx:pt idx="14383">50000</cx:pt>
          <cx:pt idx="14384">60000</cx:pt>
          <cx:pt idx="14385">30000</cx:pt>
          <cx:pt idx="14386">60000</cx:pt>
          <cx:pt idx="14387">270000</cx:pt>
          <cx:pt idx="14388">110000</cx:pt>
          <cx:pt idx="14389">90000</cx:pt>
          <cx:pt idx="14390">90000</cx:pt>
          <cx:pt idx="14391">110000</cx:pt>
          <cx:pt idx="14392">220000</cx:pt>
          <cx:pt idx="14393">50000</cx:pt>
          <cx:pt idx="14394">90000</cx:pt>
          <cx:pt idx="14395">30000</cx:pt>
          <cx:pt idx="14396">40000</cx:pt>
          <cx:pt idx="14397">60000</cx:pt>
          <cx:pt idx="14398">130000</cx:pt>
          <cx:pt idx="14399">80000</cx:pt>
          <cx:pt idx="14400">140000</cx:pt>
          <cx:pt idx="14401">110000</cx:pt>
          <cx:pt idx="14402">30000</cx:pt>
          <cx:pt idx="14403">150000</cx:pt>
          <cx:pt idx="14404">80000</cx:pt>
          <cx:pt idx="14405">150000</cx:pt>
          <cx:pt idx="14406">120000</cx:pt>
          <cx:pt idx="14407">170000</cx:pt>
          <cx:pt idx="14408">130000</cx:pt>
          <cx:pt idx="14409">420000</cx:pt>
          <cx:pt idx="14410">60000</cx:pt>
          <cx:pt idx="14411">250000</cx:pt>
          <cx:pt idx="14412">140000</cx:pt>
          <cx:pt idx="14413">240000</cx:pt>
          <cx:pt idx="14414">110000</cx:pt>
          <cx:pt idx="14415">230000</cx:pt>
          <cx:pt idx="14416">40000</cx:pt>
          <cx:pt idx="14417">60000</cx:pt>
          <cx:pt idx="14418">180000</cx:pt>
          <cx:pt idx="14419">150000</cx:pt>
          <cx:pt idx="14420">60000</cx:pt>
          <cx:pt idx="14421">110000</cx:pt>
          <cx:pt idx="14422">220000</cx:pt>
          <cx:pt idx="14423">100000</cx:pt>
          <cx:pt idx="14424">130000</cx:pt>
          <cx:pt idx="14425">360000</cx:pt>
          <cx:pt idx="14426">110000</cx:pt>
          <cx:pt idx="14427">130000</cx:pt>
          <cx:pt idx="14428">150000</cx:pt>
          <cx:pt idx="14429">140000</cx:pt>
          <cx:pt idx="14430">80000</cx:pt>
          <cx:pt idx="14431">110000</cx:pt>
          <cx:pt idx="14432">160000</cx:pt>
          <cx:pt idx="14433">170000</cx:pt>
          <cx:pt idx="14434">70000</cx:pt>
          <cx:pt idx="14435">50000</cx:pt>
          <cx:pt idx="14436">80000</cx:pt>
          <cx:pt idx="14437">80000</cx:pt>
          <cx:pt idx="14438">60000</cx:pt>
          <cx:pt idx="14439">140000</cx:pt>
          <cx:pt idx="14440">160000</cx:pt>
          <cx:pt idx="14441">60000</cx:pt>
          <cx:pt idx="14442">20000</cx:pt>
          <cx:pt idx="14443">70000</cx:pt>
          <cx:pt idx="14444">90000</cx:pt>
          <cx:pt idx="14445">100000</cx:pt>
          <cx:pt idx="14446">110000</cx:pt>
          <cx:pt idx="14447">200000</cx:pt>
          <cx:pt idx="14448">130000</cx:pt>
          <cx:pt idx="14449">60000</cx:pt>
          <cx:pt idx="14450">70000</cx:pt>
          <cx:pt idx="14451">190000</cx:pt>
          <cx:pt idx="14452">50000</cx:pt>
          <cx:pt idx="14453">40000</cx:pt>
          <cx:pt idx="14454">330000</cx:pt>
          <cx:pt idx="14455">200000</cx:pt>
          <cx:pt idx="14456">130000</cx:pt>
          <cx:pt idx="14457">150000</cx:pt>
          <cx:pt idx="14458">60000</cx:pt>
          <cx:pt idx="14459">410000</cx:pt>
          <cx:pt idx="14460">110000</cx:pt>
          <cx:pt idx="14461">100000</cx:pt>
          <cx:pt idx="14462">90000</cx:pt>
          <cx:pt idx="14463">120000</cx:pt>
          <cx:pt idx="14464">80000</cx:pt>
          <cx:pt idx="14465">140000</cx:pt>
          <cx:pt idx="14466">90000</cx:pt>
          <cx:pt idx="14467">100000</cx:pt>
          <cx:pt idx="14468">260000</cx:pt>
          <cx:pt idx="14469">350000</cx:pt>
          <cx:pt idx="14470">60000</cx:pt>
          <cx:pt idx="14471">50000</cx:pt>
          <cx:pt idx="14472">150000</cx:pt>
          <cx:pt idx="14473">30000</cx:pt>
          <cx:pt idx="14474">70000</cx:pt>
          <cx:pt idx="14475">70000</cx:pt>
          <cx:pt idx="14476">80000</cx:pt>
          <cx:pt idx="14477">80000</cx:pt>
          <cx:pt idx="14478">130000</cx:pt>
          <cx:pt idx="14479">290000</cx:pt>
          <cx:pt idx="14480">230000</cx:pt>
          <cx:pt idx="14481">140000</cx:pt>
          <cx:pt idx="14482">40000</cx:pt>
          <cx:pt idx="14483">70000</cx:pt>
          <cx:pt idx="14484">130000</cx:pt>
          <cx:pt idx="14485">80000</cx:pt>
          <cx:pt idx="14486">100000</cx:pt>
          <cx:pt idx="14487">100000</cx:pt>
          <cx:pt idx="14488">100000</cx:pt>
          <cx:pt idx="14489">20000</cx:pt>
          <cx:pt idx="14490">220000</cx:pt>
          <cx:pt idx="14491">50000</cx:pt>
          <cx:pt idx="14492">310000</cx:pt>
          <cx:pt idx="14493">110000</cx:pt>
          <cx:pt idx="14494">90000</cx:pt>
          <cx:pt idx="14495">50000</cx:pt>
          <cx:pt idx="14496">90000</cx:pt>
          <cx:pt idx="14497">70000</cx:pt>
          <cx:pt idx="14498">60000</cx:pt>
          <cx:pt idx="14499">440000</cx:pt>
          <cx:pt idx="14500">80000</cx:pt>
          <cx:pt idx="14501">140000</cx:pt>
          <cx:pt idx="14502">120000</cx:pt>
          <cx:pt idx="14503">70000</cx:pt>
          <cx:pt idx="14504">240000</cx:pt>
          <cx:pt idx="14505">80000</cx:pt>
          <cx:pt idx="14506">270000</cx:pt>
          <cx:pt idx="14507">100000</cx:pt>
          <cx:pt idx="14508">400000</cx:pt>
          <cx:pt idx="14509">70000</cx:pt>
          <cx:pt idx="14510">90000</cx:pt>
          <cx:pt idx="14511">10000</cx:pt>
          <cx:pt idx="14512">130000</cx:pt>
          <cx:pt idx="14513">130000</cx:pt>
          <cx:pt idx="14514">230000</cx:pt>
          <cx:pt idx="14515">460000</cx:pt>
          <cx:pt idx="14516">70000</cx:pt>
          <cx:pt idx="14517">350000</cx:pt>
          <cx:pt idx="14518">260000</cx:pt>
          <cx:pt idx="14519">170000</cx:pt>
          <cx:pt idx="14520">130000</cx:pt>
          <cx:pt idx="14521">130000</cx:pt>
          <cx:pt idx="14522">80000</cx:pt>
          <cx:pt idx="14523">160000</cx:pt>
          <cx:pt idx="14524">70000</cx:pt>
          <cx:pt idx="14525">100000</cx:pt>
          <cx:pt idx="14526">60000</cx:pt>
          <cx:pt idx="14527">280000</cx:pt>
          <cx:pt idx="14528">90000</cx:pt>
          <cx:pt idx="14529">210000</cx:pt>
          <cx:pt idx="14530">130000</cx:pt>
          <cx:pt idx="14531">190000</cx:pt>
          <cx:pt idx="14532">90000</cx:pt>
          <cx:pt idx="14533">240000</cx:pt>
          <cx:pt idx="14534">50000</cx:pt>
          <cx:pt idx="14535">150000</cx:pt>
          <cx:pt idx="14536">390000</cx:pt>
          <cx:pt idx="14537">200000</cx:pt>
          <cx:pt idx="14538">170000</cx:pt>
          <cx:pt idx="14539">180000</cx:pt>
          <cx:pt idx="14540">110000</cx:pt>
          <cx:pt idx="14541">60000</cx:pt>
          <cx:pt idx="14542">60000</cx:pt>
          <cx:pt idx="14543">110000</cx:pt>
          <cx:pt idx="14544">260000</cx:pt>
          <cx:pt idx="14545">30000</cx:pt>
          <cx:pt idx="14546">370000</cx:pt>
          <cx:pt idx="14547">170000</cx:pt>
          <cx:pt idx="14548">130000</cx:pt>
          <cx:pt idx="14549">240000</cx:pt>
          <cx:pt idx="14550">70000</cx:pt>
          <cx:pt idx="14551">70000</cx:pt>
          <cx:pt idx="14552">120000</cx:pt>
          <cx:pt idx="14553">120000</cx:pt>
          <cx:pt idx="14554">70000</cx:pt>
          <cx:pt idx="14555">140000</cx:pt>
          <cx:pt idx="14556">140000</cx:pt>
          <cx:pt idx="14557">90000</cx:pt>
          <cx:pt idx="14558">40000</cx:pt>
          <cx:pt idx="14559">90000</cx:pt>
          <cx:pt idx="14560">110000</cx:pt>
          <cx:pt idx="14561">360000</cx:pt>
          <cx:pt idx="14562">110000</cx:pt>
          <cx:pt idx="14563">120000</cx:pt>
          <cx:pt idx="14564">190000</cx:pt>
          <cx:pt idx="14565">70000</cx:pt>
          <cx:pt idx="14566">50000</cx:pt>
          <cx:pt idx="14567">60000</cx:pt>
          <cx:pt idx="14568">150000</cx:pt>
          <cx:pt idx="14569">90000</cx:pt>
          <cx:pt idx="14570">80000</cx:pt>
          <cx:pt idx="14571">70000</cx:pt>
          <cx:pt idx="14572">230000</cx:pt>
          <cx:pt idx="14573">110000</cx:pt>
          <cx:pt idx="14574">140000</cx:pt>
          <cx:pt idx="14575">60000</cx:pt>
          <cx:pt idx="14576">70000</cx:pt>
          <cx:pt idx="14577">440000</cx:pt>
          <cx:pt idx="14578">100000</cx:pt>
          <cx:pt idx="14579">190000</cx:pt>
          <cx:pt idx="14580">100000</cx:pt>
          <cx:pt idx="14581">70000</cx:pt>
          <cx:pt idx="14582">70000</cx:pt>
          <cx:pt idx="14583">120000</cx:pt>
          <cx:pt idx="14584">180000</cx:pt>
          <cx:pt idx="14585">190000</cx:pt>
          <cx:pt idx="14586">150000</cx:pt>
          <cx:pt idx="14587">100000</cx:pt>
          <cx:pt idx="14588">290000</cx:pt>
          <cx:pt idx="14589">130000</cx:pt>
          <cx:pt idx="14590">90000</cx:pt>
          <cx:pt idx="14591">60000</cx:pt>
          <cx:pt idx="14592">50000</cx:pt>
          <cx:pt idx="14593">180000</cx:pt>
          <cx:pt idx="14594">160000</cx:pt>
          <cx:pt idx="14595">70000</cx:pt>
          <cx:pt idx="14596">180000</cx:pt>
          <cx:pt idx="14597">90000</cx:pt>
          <cx:pt idx="14598">50000</cx:pt>
          <cx:pt idx="14599">70000</cx:pt>
          <cx:pt idx="14600">230000</cx:pt>
          <cx:pt idx="14601">40000</cx:pt>
          <cx:pt idx="14602">120000</cx:pt>
          <cx:pt idx="14603">230000</cx:pt>
          <cx:pt idx="14604">100000</cx:pt>
          <cx:pt idx="14605">160000</cx:pt>
          <cx:pt idx="14606">750000</cx:pt>
          <cx:pt idx="14607">40000</cx:pt>
          <cx:pt idx="14608">130000</cx:pt>
          <cx:pt idx="14609">100000</cx:pt>
          <cx:pt idx="14610">50000</cx:pt>
          <cx:pt idx="14611">150000</cx:pt>
          <cx:pt idx="14612">150000</cx:pt>
          <cx:pt idx="14613">30000</cx:pt>
          <cx:pt idx="14614">70000</cx:pt>
          <cx:pt idx="14615">230000</cx:pt>
          <cx:pt idx="14616">130000</cx:pt>
          <cx:pt idx="14617">310000</cx:pt>
          <cx:pt idx="14618">100000</cx:pt>
          <cx:pt idx="14619">70000</cx:pt>
          <cx:pt idx="14620">70000</cx:pt>
          <cx:pt idx="14621">80000</cx:pt>
          <cx:pt idx="14622">60000</cx:pt>
          <cx:pt idx="14623">240000</cx:pt>
          <cx:pt idx="14624">80000</cx:pt>
          <cx:pt idx="14625">170000</cx:pt>
          <cx:pt idx="14626">130000</cx:pt>
          <cx:pt idx="14627">70000</cx:pt>
          <cx:pt idx="14628">110000</cx:pt>
          <cx:pt idx="14629">40000</cx:pt>
          <cx:pt idx="14630">70000</cx:pt>
          <cx:pt idx="14631">60000</cx:pt>
          <cx:pt idx="14632">480000</cx:pt>
          <cx:pt idx="14633">90000</cx:pt>
          <cx:pt idx="14634">50000</cx:pt>
          <cx:pt idx="14635">40000</cx:pt>
          <cx:pt idx="14636">190000</cx:pt>
          <cx:pt idx="14637">70000</cx:pt>
          <cx:pt idx="14638">10000</cx:pt>
          <cx:pt idx="14639">70000</cx:pt>
          <cx:pt idx="14640">280000</cx:pt>
          <cx:pt idx="14641">40000</cx:pt>
          <cx:pt idx="14642">130000</cx:pt>
          <cx:pt idx="14643">240000</cx:pt>
          <cx:pt idx="14644">100000</cx:pt>
          <cx:pt idx="14645">50000</cx:pt>
          <cx:pt idx="14646">170000</cx:pt>
          <cx:pt idx="14647">120000</cx:pt>
          <cx:pt idx="14648">90000</cx:pt>
          <cx:pt idx="14649">260000</cx:pt>
          <cx:pt idx="14650">130000</cx:pt>
          <cx:pt idx="14651">70000</cx:pt>
          <cx:pt idx="14652">120000</cx:pt>
          <cx:pt idx="14653">30000</cx:pt>
          <cx:pt idx="14654">160000</cx:pt>
          <cx:pt idx="14655">60000</cx:pt>
          <cx:pt idx="14656">130000</cx:pt>
          <cx:pt idx="14657">30000</cx:pt>
          <cx:pt idx="14658">30000</cx:pt>
          <cx:pt idx="14659">420000</cx:pt>
          <cx:pt idx="14660">440000</cx:pt>
          <cx:pt idx="14661">60000</cx:pt>
          <cx:pt idx="14662">100000</cx:pt>
          <cx:pt idx="14663">40000</cx:pt>
          <cx:pt idx="14664">70000</cx:pt>
          <cx:pt idx="14665">120000</cx:pt>
          <cx:pt idx="14666">120000</cx:pt>
          <cx:pt idx="14667">90000</cx:pt>
          <cx:pt idx="14668">330000</cx:pt>
          <cx:pt idx="14669">140000</cx:pt>
          <cx:pt idx="14670">10000</cx:pt>
          <cx:pt idx="14671">40000</cx:pt>
          <cx:pt idx="14672">140000</cx:pt>
          <cx:pt idx="14673">70000</cx:pt>
          <cx:pt idx="14674">100000</cx:pt>
          <cx:pt idx="14675">120000</cx:pt>
          <cx:pt idx="14676">80000</cx:pt>
          <cx:pt idx="14677">120000</cx:pt>
          <cx:pt idx="14678">70000</cx:pt>
          <cx:pt idx="14679">240000</cx:pt>
          <cx:pt idx="14680">160000</cx:pt>
          <cx:pt idx="14681">90000</cx:pt>
          <cx:pt idx="14682">220000</cx:pt>
          <cx:pt idx="14683">50000</cx:pt>
          <cx:pt idx="14684">60000</cx:pt>
          <cx:pt idx="14685">70000</cx:pt>
          <cx:pt idx="14686">100000</cx:pt>
          <cx:pt idx="14687">50000</cx:pt>
          <cx:pt idx="14688">170000</cx:pt>
          <cx:pt idx="14689">100000</cx:pt>
          <cx:pt idx="14690">120000</cx:pt>
          <cx:pt idx="14691">170000</cx:pt>
          <cx:pt idx="14692">160000</cx:pt>
          <cx:pt idx="14693">100000</cx:pt>
          <cx:pt idx="14694">40000</cx:pt>
          <cx:pt idx="14695">120000</cx:pt>
          <cx:pt idx="14696">180000</cx:pt>
          <cx:pt idx="14697">90000</cx:pt>
          <cx:pt idx="14698">100000</cx:pt>
          <cx:pt idx="14699">70000</cx:pt>
          <cx:pt idx="14700">280000</cx:pt>
          <cx:pt idx="14701">40000</cx:pt>
          <cx:pt idx="14702">100000</cx:pt>
          <cx:pt idx="14703">120000</cx:pt>
          <cx:pt idx="14704">110000</cx:pt>
          <cx:pt idx="14705">100000</cx:pt>
          <cx:pt idx="14706">350000</cx:pt>
          <cx:pt idx="14707">10000</cx:pt>
          <cx:pt idx="14708">40000</cx:pt>
          <cx:pt idx="14709">80000</cx:pt>
          <cx:pt idx="14710">50000</cx:pt>
          <cx:pt idx="14711">530000</cx:pt>
          <cx:pt idx="14712">150000</cx:pt>
          <cx:pt idx="14713">60000</cx:pt>
          <cx:pt idx="14714">260000</cx:pt>
          <cx:pt idx="14715">40000</cx:pt>
          <cx:pt idx="14716">60000</cx:pt>
          <cx:pt idx="14717">270000</cx:pt>
          <cx:pt idx="14718">100000</cx:pt>
          <cx:pt idx="14719">90000</cx:pt>
          <cx:pt idx="14720">100000</cx:pt>
          <cx:pt idx="14721">50000</cx:pt>
          <cx:pt idx="14722">100000</cx:pt>
          <cx:pt idx="14723">190000</cx:pt>
          <cx:pt idx="14724">50000</cx:pt>
          <cx:pt idx="14725">20000</cx:pt>
          <cx:pt idx="14726">40000</cx:pt>
          <cx:pt idx="14727">370000</cx:pt>
          <cx:pt idx="14728">170000</cx:pt>
          <cx:pt idx="14729">130000</cx:pt>
          <cx:pt idx="14730">90000</cx:pt>
          <cx:pt idx="14731">260000</cx:pt>
          <cx:pt idx="14732">100000</cx:pt>
          <cx:pt idx="14733">60000</cx:pt>
          <cx:pt idx="14734">60000</cx:pt>
          <cx:pt idx="14735">110000</cx:pt>
          <cx:pt idx="14736">180000</cx:pt>
          <cx:pt idx="14737">50000</cx:pt>
          <cx:pt idx="14738">180000</cx:pt>
          <cx:pt idx="14739">170000</cx:pt>
          <cx:pt idx="14740">30000</cx:pt>
          <cx:pt idx="14741">80000</cx:pt>
          <cx:pt idx="14742">100000</cx:pt>
          <cx:pt idx="14743">500000</cx:pt>
          <cx:pt idx="14744">60000</cx:pt>
          <cx:pt idx="14745">90000</cx:pt>
          <cx:pt idx="14746">160000</cx:pt>
          <cx:pt idx="14747">330000</cx:pt>
          <cx:pt idx="14748">130000</cx:pt>
          <cx:pt idx="14749">210000</cx:pt>
          <cx:pt idx="14750">60000</cx:pt>
          <cx:pt idx="14751">30000</cx:pt>
          <cx:pt idx="14752">40000</cx:pt>
          <cx:pt idx="14753">70000</cx:pt>
          <cx:pt idx="14754">160000</cx:pt>
          <cx:pt idx="14755">80000</cx:pt>
          <cx:pt idx="14756">70000</cx:pt>
          <cx:pt idx="14757">200000</cx:pt>
          <cx:pt idx="14758">270000</cx:pt>
          <cx:pt idx="14759">110000</cx:pt>
          <cx:pt idx="14760">80000</cx:pt>
          <cx:pt idx="14761">180000</cx:pt>
          <cx:pt idx="14762">70000</cx:pt>
          <cx:pt idx="14763">350000</cx:pt>
          <cx:pt idx="14764">70000</cx:pt>
          <cx:pt idx="14765">160000</cx:pt>
          <cx:pt idx="14766">300000</cx:pt>
          <cx:pt idx="14767">80000</cx:pt>
          <cx:pt idx="14768">90000</cx:pt>
          <cx:pt idx="14769">140000</cx:pt>
          <cx:pt idx="14770">60000</cx:pt>
          <cx:pt idx="14771">120000</cx:pt>
          <cx:pt idx="14772">100000</cx:pt>
          <cx:pt idx="14773">150000</cx:pt>
          <cx:pt idx="14774">120000</cx:pt>
          <cx:pt idx="14775">10000</cx:pt>
          <cx:pt idx="14776">300000</cx:pt>
          <cx:pt idx="14777">70000</cx:pt>
          <cx:pt idx="14778">230000</cx:pt>
          <cx:pt idx="14779">280000</cx:pt>
          <cx:pt idx="14780">340000</cx:pt>
          <cx:pt idx="14781">200000</cx:pt>
          <cx:pt idx="14782">80000</cx:pt>
          <cx:pt idx="14783">60000</cx:pt>
          <cx:pt idx="14784">100000</cx:pt>
          <cx:pt idx="14785">150000</cx:pt>
          <cx:pt idx="14786">170000</cx:pt>
          <cx:pt idx="14787">120000</cx:pt>
          <cx:pt idx="14788">280000</cx:pt>
          <cx:pt idx="14789">50000</cx:pt>
          <cx:pt idx="14790">190000</cx:pt>
          <cx:pt idx="14791">50000</cx:pt>
          <cx:pt idx="14792">100000</cx:pt>
          <cx:pt idx="14793">60000</cx:pt>
          <cx:pt idx="14794">600000</cx:pt>
          <cx:pt idx="14795">160000</cx:pt>
          <cx:pt idx="14796">420000</cx:pt>
          <cx:pt idx="14797">50000</cx:pt>
          <cx:pt idx="14798">220000</cx:pt>
          <cx:pt idx="14799">90000</cx:pt>
          <cx:pt idx="14800">40000</cx:pt>
          <cx:pt idx="14801">90000</cx:pt>
          <cx:pt idx="14802">350000</cx:pt>
          <cx:pt idx="14803">100000</cx:pt>
          <cx:pt idx="14804">40000</cx:pt>
          <cx:pt idx="14805">60000</cx:pt>
          <cx:pt idx="14806">60000</cx:pt>
          <cx:pt idx="14807">290000</cx:pt>
          <cx:pt idx="14808">120000</cx:pt>
          <cx:pt idx="14809">70000</cx:pt>
          <cx:pt idx="14810">540000</cx:pt>
          <cx:pt idx="14811">90000</cx:pt>
          <cx:pt idx="14812">110000</cx:pt>
          <cx:pt idx="14813">60000</cx:pt>
          <cx:pt idx="14814">320000</cx:pt>
          <cx:pt idx="14815">40000</cx:pt>
          <cx:pt idx="14816">240000</cx:pt>
          <cx:pt idx="14817">70000</cx:pt>
          <cx:pt idx="14818">50000</cx:pt>
          <cx:pt idx="14819">150000</cx:pt>
          <cx:pt idx="14820">60000</cx:pt>
          <cx:pt idx="14821">120000</cx:pt>
          <cx:pt idx="14822">340000</cx:pt>
          <cx:pt idx="14823">50000</cx:pt>
          <cx:pt idx="14824">540000</cx:pt>
          <cx:pt idx="14825">270000</cx:pt>
          <cx:pt idx="14826">190000</cx:pt>
          <cx:pt idx="14827">50000</cx:pt>
          <cx:pt idx="14828">220000</cx:pt>
          <cx:pt idx="14829">200000</cx:pt>
          <cx:pt idx="14830">200000</cx:pt>
          <cx:pt idx="14831">150000</cx:pt>
          <cx:pt idx="14832">90000</cx:pt>
          <cx:pt idx="14833">220000</cx:pt>
          <cx:pt idx="14834">40000</cx:pt>
          <cx:pt idx="14835">300000</cx:pt>
          <cx:pt idx="14836">360000</cx:pt>
          <cx:pt idx="14837">70000</cx:pt>
          <cx:pt idx="14838">100000</cx:pt>
          <cx:pt idx="14839">230000</cx:pt>
          <cx:pt idx="14840">200000</cx:pt>
          <cx:pt idx="14841">170000</cx:pt>
          <cx:pt idx="14842">600000</cx:pt>
          <cx:pt idx="14843">70000</cx:pt>
          <cx:pt idx="14844">70000</cx:pt>
          <cx:pt idx="14845">150000</cx:pt>
          <cx:pt idx="14846">50000</cx:pt>
          <cx:pt idx="14847">40000</cx:pt>
          <cx:pt idx="14848">40000</cx:pt>
          <cx:pt idx="14849">90000</cx:pt>
          <cx:pt idx="14850">290000</cx:pt>
          <cx:pt idx="14851">130000</cx:pt>
          <cx:pt idx="14852">320000</cx:pt>
          <cx:pt idx="14853">70000</cx:pt>
          <cx:pt idx="14854">70000</cx:pt>
          <cx:pt idx="14855">40000</cx:pt>
          <cx:pt idx="14856">190000</cx:pt>
          <cx:pt idx="14857">290000</cx:pt>
          <cx:pt idx="14858">340000</cx:pt>
          <cx:pt idx="14859">60000</cx:pt>
          <cx:pt idx="14860">90000</cx:pt>
          <cx:pt idx="14861">90000</cx:pt>
          <cx:pt idx="14862">450000</cx:pt>
          <cx:pt idx="14863">50000</cx:pt>
          <cx:pt idx="14864">160000</cx:pt>
          <cx:pt idx="14865">150000</cx:pt>
          <cx:pt idx="14866">30000</cx:pt>
          <cx:pt idx="14867">60000</cx:pt>
          <cx:pt idx="14868">70000</cx:pt>
          <cx:pt idx="14869">530000</cx:pt>
          <cx:pt idx="14870">100000</cx:pt>
          <cx:pt idx="14871">180000</cx:pt>
          <cx:pt idx="14872">30000</cx:pt>
          <cx:pt idx="14873">110000</cx:pt>
          <cx:pt idx="14874">60000</cx:pt>
          <cx:pt idx="14875">150000</cx:pt>
          <cx:pt idx="14876">60000</cx:pt>
          <cx:pt idx="14877">160000</cx:pt>
          <cx:pt idx="14878">170000</cx:pt>
          <cx:pt idx="14879">80000</cx:pt>
          <cx:pt idx="14880">200000</cx:pt>
          <cx:pt idx="14881">140000</cx:pt>
          <cx:pt idx="14882">100000</cx:pt>
          <cx:pt idx="14883">80000</cx:pt>
          <cx:pt idx="14884">140000</cx:pt>
          <cx:pt idx="14885">40000</cx:pt>
          <cx:pt idx="14886">390000</cx:pt>
          <cx:pt idx="14887">120000</cx:pt>
          <cx:pt idx="14888">60000</cx:pt>
          <cx:pt idx="14889">100000</cx:pt>
          <cx:pt idx="14890">250000</cx:pt>
          <cx:pt idx="14891">80000</cx:pt>
          <cx:pt idx="14892">50000</cx:pt>
          <cx:pt idx="14893">120000</cx:pt>
          <cx:pt idx="14894">40000</cx:pt>
          <cx:pt idx="14895">70000</cx:pt>
          <cx:pt idx="14896">70000</cx:pt>
          <cx:pt idx="14897">270000</cx:pt>
          <cx:pt idx="14898">190000</cx:pt>
          <cx:pt idx="14899">120000</cx:pt>
          <cx:pt idx="14900">140000</cx:pt>
          <cx:pt idx="14901">100000</cx:pt>
          <cx:pt idx="14902">130000</cx:pt>
          <cx:pt idx="14903">60000</cx:pt>
          <cx:pt idx="14904">340000</cx:pt>
          <cx:pt idx="14905">300000</cx:pt>
          <cx:pt idx="14906">350000</cx:pt>
          <cx:pt idx="14907">150000</cx:pt>
          <cx:pt idx="14908">70000</cx:pt>
          <cx:pt idx="14909">90000</cx:pt>
          <cx:pt idx="14910">130000</cx:pt>
          <cx:pt idx="14911">140000</cx:pt>
          <cx:pt idx="14912">260000</cx:pt>
          <cx:pt idx="14913">140000</cx:pt>
          <cx:pt idx="14914">140000</cx:pt>
          <cx:pt idx="14915">140000</cx:pt>
          <cx:pt idx="14916">140000</cx:pt>
          <cx:pt idx="14917">140000</cx:pt>
          <cx:pt idx="14918">60000</cx:pt>
          <cx:pt idx="14919">330000</cx:pt>
          <cx:pt idx="14920">70000</cx:pt>
          <cx:pt idx="14921">50000</cx:pt>
          <cx:pt idx="14922">60000</cx:pt>
          <cx:pt idx="14923">360000</cx:pt>
          <cx:pt idx="14924">70000</cx:pt>
          <cx:pt idx="14925">180000</cx:pt>
          <cx:pt idx="14926">100000</cx:pt>
          <cx:pt idx="14927">90000</cx:pt>
          <cx:pt idx="14928">190000</cx:pt>
          <cx:pt idx="14929">110000</cx:pt>
          <cx:pt idx="14930">120000</cx:pt>
          <cx:pt idx="14931">50000</cx:pt>
          <cx:pt idx="14932">70000</cx:pt>
          <cx:pt idx="14933">460000</cx:pt>
          <cx:pt idx="14934">70000</cx:pt>
          <cx:pt idx="14935">160000</cx:pt>
          <cx:pt idx="14936">150000</cx:pt>
          <cx:pt idx="14937">70000</cx:pt>
          <cx:pt idx="14938">30000</cx:pt>
          <cx:pt idx="14939">230000</cx:pt>
          <cx:pt idx="14940">70000</cx:pt>
          <cx:pt idx="14941">300000</cx:pt>
          <cx:pt idx="14942">90000</cx:pt>
          <cx:pt idx="14943">20000</cx:pt>
          <cx:pt idx="14944">30000</cx:pt>
          <cx:pt idx="14945">220000</cx:pt>
          <cx:pt idx="14946">170000</cx:pt>
          <cx:pt idx="14947">80000</cx:pt>
          <cx:pt idx="14948">100000</cx:pt>
          <cx:pt idx="14949">80000</cx:pt>
          <cx:pt idx="14950">70000</cx:pt>
          <cx:pt idx="14951">710000</cx:pt>
          <cx:pt idx="14952">70000</cx:pt>
          <cx:pt idx="14953">50000</cx:pt>
          <cx:pt idx="14954">70000</cx:pt>
          <cx:pt idx="14955">150000</cx:pt>
          <cx:pt idx="14956">130000</cx:pt>
          <cx:pt idx="14957">280000</cx:pt>
          <cx:pt idx="14958">130000</cx:pt>
          <cx:pt idx="14959">250000</cx:pt>
          <cx:pt idx="14960">150000</cx:pt>
          <cx:pt idx="14961">110000</cx:pt>
          <cx:pt idx="14962">190000</cx:pt>
          <cx:pt idx="14963">250000</cx:pt>
          <cx:pt idx="14964">320000</cx:pt>
          <cx:pt idx="14965">200000</cx:pt>
          <cx:pt idx="14966">60000</cx:pt>
          <cx:pt idx="14967">160000</cx:pt>
          <cx:pt idx="14968">240000</cx:pt>
          <cx:pt idx="14969">160000</cx:pt>
          <cx:pt idx="14970">50000</cx:pt>
          <cx:pt idx="14971">360000</cx:pt>
          <cx:pt idx="14972">140000</cx:pt>
          <cx:pt idx="14973">40000</cx:pt>
          <cx:pt idx="14974">120000</cx:pt>
          <cx:pt idx="14975">30000</cx:pt>
          <cx:pt idx="14976">80000</cx:pt>
          <cx:pt idx="14977">250000</cx:pt>
          <cx:pt idx="14978">60000</cx:pt>
          <cx:pt idx="14979">20000</cx:pt>
          <cx:pt idx="14980">100000</cx:pt>
          <cx:pt idx="14981">70000</cx:pt>
          <cx:pt idx="14982">90000</cx:pt>
          <cx:pt idx="14983">100000</cx:pt>
          <cx:pt idx="14984">60000</cx:pt>
          <cx:pt idx="14985">30000</cx:pt>
          <cx:pt idx="14986">150000</cx:pt>
          <cx:pt idx="14987">100000</cx:pt>
          <cx:pt idx="14988">180000</cx:pt>
          <cx:pt idx="14989">60000</cx:pt>
          <cx:pt idx="14990">70000</cx:pt>
          <cx:pt idx="14991">100000</cx:pt>
          <cx:pt idx="14992">10000</cx:pt>
          <cx:pt idx="14993">120000</cx:pt>
          <cx:pt idx="14994">30000</cx:pt>
          <cx:pt idx="14995">60000</cx:pt>
          <cx:pt idx="14996">170000</cx:pt>
          <cx:pt idx="14997">110000</cx:pt>
          <cx:pt idx="14998">60000</cx:pt>
          <cx:pt idx="14999">50000</cx:pt>
          <cx:pt idx="15000">180000</cx:pt>
          <cx:pt idx="15001">150000</cx:pt>
          <cx:pt idx="15002">80000</cx:pt>
          <cx:pt idx="15003">80000</cx:pt>
          <cx:pt idx="15004">80000</cx:pt>
          <cx:pt idx="15005">220000</cx:pt>
          <cx:pt idx="15006">80000</cx:pt>
          <cx:pt idx="15007">490000</cx:pt>
          <cx:pt idx="15008">70000</cx:pt>
          <cx:pt idx="15009">200000</cx:pt>
          <cx:pt idx="15010">70000</cx:pt>
          <cx:pt idx="15011">40000</cx:pt>
          <cx:pt idx="15012">160000</cx:pt>
          <cx:pt idx="15013">50000</cx:pt>
          <cx:pt idx="15014">140000</cx:pt>
          <cx:pt idx="15015">120000</cx:pt>
          <cx:pt idx="15016">60000</cx:pt>
          <cx:pt idx="15017">400000</cx:pt>
          <cx:pt idx="15018">90000</cx:pt>
          <cx:pt idx="15019">50000</cx:pt>
          <cx:pt idx="15020">140000</cx:pt>
          <cx:pt idx="15021">150000</cx:pt>
          <cx:pt idx="15022">80000</cx:pt>
          <cx:pt idx="15023">100000</cx:pt>
          <cx:pt idx="15024">60000</cx:pt>
          <cx:pt idx="15025">130000</cx:pt>
          <cx:pt idx="15026">200000</cx:pt>
          <cx:pt idx="15027">950000</cx:pt>
          <cx:pt idx="15028">70000</cx:pt>
          <cx:pt idx="15029">70000</cx:pt>
          <cx:pt idx="15030">110000</cx:pt>
          <cx:pt idx="15031">110000</cx:pt>
          <cx:pt idx="15032">80000</cx:pt>
          <cx:pt idx="15033">780000</cx:pt>
          <cx:pt idx="15034">30000</cx:pt>
          <cx:pt idx="15035">220000</cx:pt>
          <cx:pt idx="15036">540000</cx:pt>
          <cx:pt idx="15037">380000</cx:pt>
          <cx:pt idx="15038">60000</cx:pt>
          <cx:pt idx="15039">140000</cx:pt>
          <cx:pt idx="15040">30000</cx:pt>
          <cx:pt idx="15041">420000</cx:pt>
          <cx:pt idx="15042">330000</cx:pt>
          <cx:pt idx="15043">110000</cx:pt>
          <cx:pt idx="15044">120000</cx:pt>
          <cx:pt idx="15045">40000</cx:pt>
          <cx:pt idx="15046">270000</cx:pt>
          <cx:pt idx="15047">90000</cx:pt>
          <cx:pt idx="15048">70000</cx:pt>
          <cx:pt idx="15049">320000</cx:pt>
          <cx:pt idx="15050">80000</cx:pt>
          <cx:pt idx="15051">240000</cx:pt>
          <cx:pt idx="15052">70000</cx:pt>
          <cx:pt idx="15053">140000</cx:pt>
          <cx:pt idx="15054">60000</cx:pt>
          <cx:pt idx="15055">90000</cx:pt>
          <cx:pt idx="15056">120000</cx:pt>
          <cx:pt idx="15057">130000</cx:pt>
          <cx:pt idx="15058">20000</cx:pt>
          <cx:pt idx="15059">110000</cx:pt>
          <cx:pt idx="15060">70000</cx:pt>
          <cx:pt idx="15061">140000</cx:pt>
          <cx:pt idx="15062">100000</cx:pt>
          <cx:pt idx="15063">190000</cx:pt>
          <cx:pt idx="15064">50000</cx:pt>
          <cx:pt idx="15065">150000</cx:pt>
          <cx:pt idx="15066">30000</cx:pt>
          <cx:pt idx="15067">70000</cx:pt>
          <cx:pt idx="15068">70000</cx:pt>
          <cx:pt idx="15069">60000</cx:pt>
          <cx:pt idx="15070">210000</cx:pt>
          <cx:pt idx="15071">40000</cx:pt>
          <cx:pt idx="15072">170000</cx:pt>
          <cx:pt idx="15073">10000</cx:pt>
          <cx:pt idx="15074">140000</cx:pt>
          <cx:pt idx="15075">80000</cx:pt>
          <cx:pt idx="15076">50000</cx:pt>
          <cx:pt idx="15077">290000</cx:pt>
          <cx:pt idx="15078">100000</cx:pt>
          <cx:pt idx="15079">80000</cx:pt>
          <cx:pt idx="15080">160000</cx:pt>
          <cx:pt idx="15081">120000</cx:pt>
          <cx:pt idx="15082">210000</cx:pt>
          <cx:pt idx="15083">60000</cx:pt>
          <cx:pt idx="15084">130000</cx:pt>
          <cx:pt idx="15085">80000</cx:pt>
          <cx:pt idx="15086">70000</cx:pt>
          <cx:pt idx="15087">70000</cx:pt>
          <cx:pt idx="15088">90000</cx:pt>
          <cx:pt idx="15089">110000</cx:pt>
          <cx:pt idx="15090">40000</cx:pt>
          <cx:pt idx="15091">60000</cx:pt>
          <cx:pt idx="15092">90000</cx:pt>
          <cx:pt idx="15093">80000</cx:pt>
          <cx:pt idx="15094">90000</cx:pt>
          <cx:pt idx="15095">170000</cx:pt>
          <cx:pt idx="15096">400000</cx:pt>
          <cx:pt idx="15097">160000</cx:pt>
          <cx:pt idx="15098">80000</cx:pt>
          <cx:pt idx="15099">190000</cx:pt>
          <cx:pt idx="15100">60000</cx:pt>
          <cx:pt idx="15101">250000</cx:pt>
          <cx:pt idx="15102">130000</cx:pt>
          <cx:pt idx="15103">150000</cx:pt>
          <cx:pt idx="15104">140000</cx:pt>
          <cx:pt idx="15105">100000</cx:pt>
          <cx:pt idx="15106">120000</cx:pt>
          <cx:pt idx="15107">150000</cx:pt>
          <cx:pt idx="15108">70000</cx:pt>
          <cx:pt idx="15109">120000</cx:pt>
          <cx:pt idx="15110">40000</cx:pt>
          <cx:pt idx="15111">100000</cx:pt>
          <cx:pt idx="15112">350000</cx:pt>
          <cx:pt idx="15113">190000</cx:pt>
          <cx:pt idx="15114">70000</cx:pt>
          <cx:pt idx="15115">80000</cx:pt>
          <cx:pt idx="15116">1150000</cx:pt>
          <cx:pt idx="15117">40000</cx:pt>
          <cx:pt idx="15118">330000</cx:pt>
          <cx:pt idx="15119">300000</cx:pt>
          <cx:pt idx="15120">80000</cx:pt>
          <cx:pt idx="15121">80000</cx:pt>
          <cx:pt idx="15122">90000</cx:pt>
          <cx:pt idx="15123">20000</cx:pt>
          <cx:pt idx="15124">300000</cx:pt>
          <cx:pt idx="15125">30000</cx:pt>
          <cx:pt idx="15126">430000</cx:pt>
          <cx:pt idx="15127">270000</cx:pt>
          <cx:pt idx="15128">180000</cx:pt>
          <cx:pt idx="15129">650000</cx:pt>
          <cx:pt idx="15130">80000</cx:pt>
          <cx:pt idx="15131">60000</cx:pt>
          <cx:pt idx="15132">60000</cx:pt>
          <cx:pt idx="15133">630000</cx:pt>
          <cx:pt idx="15134">110000</cx:pt>
          <cx:pt idx="15135">160000</cx:pt>
          <cx:pt idx="15136">140000</cx:pt>
          <cx:pt idx="15137">30000</cx:pt>
          <cx:pt idx="15138">120000</cx:pt>
          <cx:pt idx="15139">60000</cx:pt>
          <cx:pt idx="15140">100000</cx:pt>
          <cx:pt idx="15141">160000</cx:pt>
          <cx:pt idx="15142">70000</cx:pt>
          <cx:pt idx="15143">390000</cx:pt>
          <cx:pt idx="15144">20000</cx:pt>
          <cx:pt idx="15145">220000</cx:pt>
          <cx:pt idx="15146">110000</cx:pt>
          <cx:pt idx="15147">130000</cx:pt>
          <cx:pt idx="15148">60000</cx:pt>
          <cx:pt idx="15149">90000</cx:pt>
          <cx:pt idx="15150">70000</cx:pt>
          <cx:pt idx="15151">60000</cx:pt>
          <cx:pt idx="15152">80000</cx:pt>
          <cx:pt idx="15153">190000</cx:pt>
          <cx:pt idx="15154">50000</cx:pt>
          <cx:pt idx="15155">200000</cx:pt>
          <cx:pt idx="15156">60000</cx:pt>
          <cx:pt idx="15157">60000</cx:pt>
          <cx:pt idx="15158">120000</cx:pt>
          <cx:pt idx="15159">180000</cx:pt>
          <cx:pt idx="15160">250000</cx:pt>
          <cx:pt idx="15161">50000</cx:pt>
          <cx:pt idx="15162">80000</cx:pt>
          <cx:pt idx="15163">180000</cx:pt>
          <cx:pt idx="15164">70000</cx:pt>
          <cx:pt idx="15165">110000</cx:pt>
          <cx:pt idx="15166">60000</cx:pt>
          <cx:pt idx="15167">200000</cx:pt>
          <cx:pt idx="15168">60000</cx:pt>
          <cx:pt idx="15169">80000</cx:pt>
          <cx:pt idx="15170">80000</cx:pt>
          <cx:pt idx="15171">220000</cx:pt>
          <cx:pt idx="15172">140000</cx:pt>
          <cx:pt idx="15173">70000</cx:pt>
          <cx:pt idx="15174">220000</cx:pt>
          <cx:pt idx="15175">160000</cx:pt>
          <cx:pt idx="15176">120000</cx:pt>
          <cx:pt idx="15177">70000</cx:pt>
          <cx:pt idx="15178">200000</cx:pt>
          <cx:pt idx="15179">120000</cx:pt>
          <cx:pt idx="15180">50000</cx:pt>
          <cx:pt idx="15181">140000</cx:pt>
          <cx:pt idx="15182">80000</cx:pt>
          <cx:pt idx="15183">230000</cx:pt>
          <cx:pt idx="15184">70000</cx:pt>
          <cx:pt idx="15185">160000</cx:pt>
          <cx:pt idx="15186">90000</cx:pt>
          <cx:pt idx="15187">170000</cx:pt>
          <cx:pt idx="15188">70000</cx:pt>
          <cx:pt idx="15189">20000</cx:pt>
          <cx:pt idx="15190">90000</cx:pt>
          <cx:pt idx="15191">10000</cx:pt>
          <cx:pt idx="15192">150000</cx:pt>
          <cx:pt idx="15193">60000</cx:pt>
          <cx:pt idx="15194">270000</cx:pt>
          <cx:pt idx="15195">40000</cx:pt>
          <cx:pt idx="15196">150000</cx:pt>
          <cx:pt idx="15197">250000</cx:pt>
          <cx:pt idx="15198">440000</cx:pt>
          <cx:pt idx="15199">90000</cx:pt>
          <cx:pt idx="15200">20000</cx:pt>
          <cx:pt idx="15201">70000</cx:pt>
          <cx:pt idx="15202">60000</cx:pt>
          <cx:pt idx="15203">40000</cx:pt>
          <cx:pt idx="15204">50000</cx:pt>
          <cx:pt idx="15205">110000</cx:pt>
          <cx:pt idx="15206">60000</cx:pt>
          <cx:pt idx="15207">20000</cx:pt>
          <cx:pt idx="15208">90000</cx:pt>
          <cx:pt idx="15209">250000</cx:pt>
          <cx:pt idx="15210">140000</cx:pt>
          <cx:pt idx="15211">70000</cx:pt>
          <cx:pt idx="15212">100000</cx:pt>
          <cx:pt idx="15213">110000</cx:pt>
          <cx:pt idx="15214">250000</cx:pt>
          <cx:pt idx="15215">210000</cx:pt>
          <cx:pt idx="15216">20000</cx:pt>
          <cx:pt idx="15217">300000</cx:pt>
          <cx:pt idx="15218">170000</cx:pt>
          <cx:pt idx="15219">120000</cx:pt>
          <cx:pt idx="15220">150000</cx:pt>
          <cx:pt idx="15221">340000</cx:pt>
          <cx:pt idx="15222">70000</cx:pt>
          <cx:pt idx="15223">420000</cx:pt>
          <cx:pt idx="15224">220000</cx:pt>
          <cx:pt idx="15225">120000</cx:pt>
          <cx:pt idx="15226">220000</cx:pt>
          <cx:pt idx="15227">70000</cx:pt>
          <cx:pt idx="15228">10000</cx:pt>
          <cx:pt idx="15229">30000</cx:pt>
          <cx:pt idx="15230">120000</cx:pt>
          <cx:pt idx="15231">460000</cx:pt>
          <cx:pt idx="15232">90000</cx:pt>
          <cx:pt idx="15233">220000</cx:pt>
          <cx:pt idx="15234">250000</cx:pt>
          <cx:pt idx="15235">90000</cx:pt>
          <cx:pt idx="15236">60000</cx:pt>
          <cx:pt idx="15237">250000</cx:pt>
          <cx:pt idx="15238">50000</cx:pt>
          <cx:pt idx="15239">80000</cx:pt>
          <cx:pt idx="15240">130000</cx:pt>
          <cx:pt idx="15241">110000</cx:pt>
          <cx:pt idx="15242">320000</cx:pt>
          <cx:pt idx="15243">90000</cx:pt>
          <cx:pt idx="15244">50000</cx:pt>
          <cx:pt idx="15245">110000</cx:pt>
          <cx:pt idx="15246">110000</cx:pt>
          <cx:pt idx="15247">30000</cx:pt>
          <cx:pt idx="15248">330000</cx:pt>
          <cx:pt idx="15249">80000</cx:pt>
          <cx:pt idx="15250">130000</cx:pt>
          <cx:pt idx="15251">460000</cx:pt>
          <cx:pt idx="15252">50000</cx:pt>
          <cx:pt idx="15253">300000</cx:pt>
          <cx:pt idx="15254">330000</cx:pt>
          <cx:pt idx="15255">240000</cx:pt>
          <cx:pt idx="15256">150000</cx:pt>
          <cx:pt idx="15257">90000</cx:pt>
          <cx:pt idx="15258">60000</cx:pt>
          <cx:pt idx="15259">170000</cx:pt>
          <cx:pt idx="15260">60000</cx:pt>
          <cx:pt idx="15261">220000</cx:pt>
          <cx:pt idx="15262">50000</cx:pt>
          <cx:pt idx="15263">290000</cx:pt>
          <cx:pt idx="15264">130000</cx:pt>
          <cx:pt idx="15265">50000</cx:pt>
          <cx:pt idx="15266">170000</cx:pt>
          <cx:pt idx="15267">150000</cx:pt>
          <cx:pt idx="15268">130000</cx:pt>
          <cx:pt idx="15269">130000</cx:pt>
          <cx:pt idx="15270">70000</cx:pt>
          <cx:pt idx="15271">80000</cx:pt>
          <cx:pt idx="15272">170000</cx:pt>
          <cx:pt idx="15273">70000</cx:pt>
          <cx:pt idx="15274">150000</cx:pt>
          <cx:pt idx="15275">170000</cx:pt>
          <cx:pt idx="15276">130000</cx:pt>
          <cx:pt idx="15277">220000</cx:pt>
          <cx:pt idx="15278">40000</cx:pt>
          <cx:pt idx="15279">170000</cx:pt>
          <cx:pt idx="15280">120000</cx:pt>
          <cx:pt idx="15281">190000</cx:pt>
          <cx:pt idx="15282">40000</cx:pt>
          <cx:pt idx="15283">80000</cx:pt>
          <cx:pt idx="15284">70000</cx:pt>
          <cx:pt idx="15285">500000</cx:pt>
          <cx:pt idx="15286">50000</cx:pt>
          <cx:pt idx="15287">290000</cx:pt>
          <cx:pt idx="15288">90000</cx:pt>
          <cx:pt idx="15289">90000</cx:pt>
          <cx:pt idx="15290">110000</cx:pt>
          <cx:pt idx="15291">270000</cx:pt>
          <cx:pt idx="15292">160000</cx:pt>
          <cx:pt idx="15293">100000</cx:pt>
          <cx:pt idx="15294">140000</cx:pt>
          <cx:pt idx="15295">60000</cx:pt>
          <cx:pt idx="15296">60000</cx:pt>
          <cx:pt idx="15297">130000</cx:pt>
          <cx:pt idx="15298">340000</cx:pt>
          <cx:pt idx="15299">40000</cx:pt>
          <cx:pt idx="15300">40000</cx:pt>
          <cx:pt idx="15301">110000</cx:pt>
          <cx:pt idx="15302">60000</cx:pt>
          <cx:pt idx="15303">50000</cx:pt>
          <cx:pt idx="15304">210000</cx:pt>
          <cx:pt idx="15305">70000</cx:pt>
          <cx:pt idx="15306">510000</cx:pt>
          <cx:pt idx="15307">240000</cx:pt>
          <cx:pt idx="15308">540000</cx:pt>
          <cx:pt idx="15309">140000</cx:pt>
          <cx:pt idx="15310">140000</cx:pt>
          <cx:pt idx="15311">20000</cx:pt>
          <cx:pt idx="15312">60000</cx:pt>
          <cx:pt idx="15313">170000</cx:pt>
          <cx:pt idx="15314">150000</cx:pt>
          <cx:pt idx="15315">340000</cx:pt>
          <cx:pt idx="15316">90000</cx:pt>
          <cx:pt idx="15317">110000</cx:pt>
          <cx:pt idx="15318">220000</cx:pt>
          <cx:pt idx="15319">170000</cx:pt>
          <cx:pt idx="15320">100000</cx:pt>
          <cx:pt idx="15321">300000</cx:pt>
          <cx:pt idx="15322">150000</cx:pt>
          <cx:pt idx="15323">60000</cx:pt>
          <cx:pt idx="15324">320000</cx:pt>
          <cx:pt idx="15325">190000</cx:pt>
          <cx:pt idx="15326">30000</cx:pt>
          <cx:pt idx="15327">130000</cx:pt>
          <cx:pt idx="15328">180000</cx:pt>
          <cx:pt idx="15329">60000</cx:pt>
          <cx:pt idx="15330">70000</cx:pt>
          <cx:pt idx="15331">80000</cx:pt>
          <cx:pt idx="15332">70000</cx:pt>
          <cx:pt idx="15333">130000</cx:pt>
          <cx:pt idx="15334">120000</cx:pt>
          <cx:pt idx="15335">30000</cx:pt>
          <cx:pt idx="15336">230000</cx:pt>
          <cx:pt idx="15337">70000</cx:pt>
          <cx:pt idx="15338">120000</cx:pt>
          <cx:pt idx="15339">30000</cx:pt>
          <cx:pt idx="15340">70000</cx:pt>
          <cx:pt idx="15341">280000</cx:pt>
          <cx:pt idx="15342">110000</cx:pt>
          <cx:pt idx="15343">380000</cx:pt>
          <cx:pt idx="15344">180000</cx:pt>
          <cx:pt idx="15345">70000</cx:pt>
          <cx:pt idx="15346">60000</cx:pt>
          <cx:pt idx="15347">120000</cx:pt>
          <cx:pt idx="15348">110000</cx:pt>
          <cx:pt idx="15349">20000</cx:pt>
          <cx:pt idx="15350">50000</cx:pt>
          <cx:pt idx="15351">80000</cx:pt>
          <cx:pt idx="15352">10000</cx:pt>
          <cx:pt idx="15353">130000</cx:pt>
          <cx:pt idx="15354">430000</cx:pt>
          <cx:pt idx="15355">80000</cx:pt>
          <cx:pt idx="15356">70000</cx:pt>
          <cx:pt idx="15357">130000</cx:pt>
          <cx:pt idx="15358">130000</cx:pt>
          <cx:pt idx="15359">100000</cx:pt>
          <cx:pt idx="15360">180000</cx:pt>
          <cx:pt idx="15361">400000</cx:pt>
          <cx:pt idx="15362">230000</cx:pt>
          <cx:pt idx="15363">200000</cx:pt>
          <cx:pt idx="15364">180000</cx:pt>
          <cx:pt idx="15365">180000</cx:pt>
          <cx:pt idx="15366">250000</cx:pt>
          <cx:pt idx="15367">70000</cx:pt>
          <cx:pt idx="15368">170000</cx:pt>
          <cx:pt idx="15369">120000</cx:pt>
          <cx:pt idx="15370">490000</cx:pt>
          <cx:pt idx="15371">100000</cx:pt>
          <cx:pt idx="15372">70000</cx:pt>
          <cx:pt idx="15373">150000</cx:pt>
          <cx:pt idx="15374">200000</cx:pt>
          <cx:pt idx="15375">100000</cx:pt>
          <cx:pt idx="15376">80000</cx:pt>
          <cx:pt idx="15377">140000</cx:pt>
          <cx:pt idx="15378">70000</cx:pt>
          <cx:pt idx="15379">190000</cx:pt>
          <cx:pt idx="15380">550000</cx:pt>
          <cx:pt idx="15381">130000</cx:pt>
          <cx:pt idx="15382">50000</cx:pt>
          <cx:pt idx="15383">130000</cx:pt>
          <cx:pt idx="15384">400000</cx:pt>
          <cx:pt idx="15385">370000</cx:pt>
          <cx:pt idx="15386">120000</cx:pt>
          <cx:pt idx="15387">10000</cx:pt>
          <cx:pt idx="15388">10000</cx:pt>
          <cx:pt idx="15389">50000</cx:pt>
          <cx:pt idx="15390">80000</cx:pt>
          <cx:pt idx="15391">100000</cx:pt>
          <cx:pt idx="15392">70000</cx:pt>
          <cx:pt idx="15393">170000</cx:pt>
          <cx:pt idx="15394">60000</cx:pt>
          <cx:pt idx="15395">110000</cx:pt>
          <cx:pt idx="15396">60000</cx:pt>
          <cx:pt idx="15397">140000</cx:pt>
          <cx:pt idx="15398">170000</cx:pt>
          <cx:pt idx="15399">70000</cx:pt>
          <cx:pt idx="15400">390000</cx:pt>
          <cx:pt idx="15401">100000</cx:pt>
          <cx:pt idx="15402">430000</cx:pt>
          <cx:pt idx="15403">180000</cx:pt>
          <cx:pt idx="15404">320000</cx:pt>
          <cx:pt idx="15405">110000</cx:pt>
          <cx:pt idx="15406">10000</cx:pt>
          <cx:pt idx="15407">100000</cx:pt>
          <cx:pt idx="15408">60000</cx:pt>
          <cx:pt idx="15409">90000</cx:pt>
          <cx:pt idx="15410">130000</cx:pt>
          <cx:pt idx="15411">390000</cx:pt>
          <cx:pt idx="15412">90000</cx:pt>
          <cx:pt idx="15413">60000</cx:pt>
          <cx:pt idx="15414">30000</cx:pt>
          <cx:pt idx="15415">80000</cx:pt>
          <cx:pt idx="15416">110000</cx:pt>
          <cx:pt idx="15417">110000</cx:pt>
          <cx:pt idx="15418">340000</cx:pt>
          <cx:pt idx="15419">50000</cx:pt>
          <cx:pt idx="15420">100000</cx:pt>
          <cx:pt idx="15421">180000</cx:pt>
          <cx:pt idx="15422">110000</cx:pt>
          <cx:pt idx="15423">10000</cx:pt>
          <cx:pt idx="15424">50000</cx:pt>
          <cx:pt idx="15425">70000</cx:pt>
          <cx:pt idx="15426">280000</cx:pt>
          <cx:pt idx="15427">100000</cx:pt>
          <cx:pt idx="15428">180000</cx:pt>
          <cx:pt idx="15429">100000</cx:pt>
          <cx:pt idx="15430">70000</cx:pt>
          <cx:pt idx="15431">20000</cx:pt>
          <cx:pt idx="15432">110000</cx:pt>
          <cx:pt idx="15433">80000</cx:pt>
          <cx:pt idx="15434">90000</cx:pt>
          <cx:pt idx="15435">100000</cx:pt>
          <cx:pt idx="15436">200000</cx:pt>
          <cx:pt idx="15437">20000</cx:pt>
          <cx:pt idx="15438">60000</cx:pt>
          <cx:pt idx="15439">110000</cx:pt>
          <cx:pt idx="15440">150000</cx:pt>
          <cx:pt idx="15441">110000</cx:pt>
          <cx:pt idx="15442">120000</cx:pt>
          <cx:pt idx="15443">220000</cx:pt>
          <cx:pt idx="15444">60000</cx:pt>
          <cx:pt idx="15445">50000</cx:pt>
          <cx:pt idx="15446">180000</cx:pt>
          <cx:pt idx="15447">300000</cx:pt>
          <cx:pt idx="15448">100000</cx:pt>
          <cx:pt idx="15449">170000</cx:pt>
          <cx:pt idx="15450">80000</cx:pt>
          <cx:pt idx="15451">520000</cx:pt>
          <cx:pt idx="15452">60000</cx:pt>
          <cx:pt idx="15453">80000</cx:pt>
          <cx:pt idx="15454">210000</cx:pt>
          <cx:pt idx="15455">60000</cx:pt>
          <cx:pt idx="15456">90000</cx:pt>
          <cx:pt idx="15457">60000</cx:pt>
          <cx:pt idx="15458">90000</cx:pt>
          <cx:pt idx="15459">70000</cx:pt>
          <cx:pt idx="15460">120000</cx:pt>
          <cx:pt idx="15461">200000</cx:pt>
          <cx:pt idx="15462">140000</cx:pt>
          <cx:pt idx="15463">300000</cx:pt>
          <cx:pt idx="15464">430000</cx:pt>
          <cx:pt idx="15465">50000</cx:pt>
          <cx:pt idx="15466">450000</cx:pt>
          <cx:pt idx="15467">150000</cx:pt>
          <cx:pt idx="15468">80000</cx:pt>
          <cx:pt idx="15469">300000</cx:pt>
          <cx:pt idx="15470">80000</cx:pt>
          <cx:pt idx="15471">80000</cx:pt>
          <cx:pt idx="15472">60000</cx:pt>
          <cx:pt idx="15473">100000</cx:pt>
          <cx:pt idx="15474">30000</cx:pt>
          <cx:pt idx="15475">70000</cx:pt>
          <cx:pt idx="15476">100000</cx:pt>
          <cx:pt idx="15477">540000</cx:pt>
          <cx:pt idx="15478">60000</cx:pt>
          <cx:pt idx="15479">70000</cx:pt>
          <cx:pt idx="15480">60000</cx:pt>
          <cx:pt idx="15481">50000</cx:pt>
          <cx:pt idx="15482">130000</cx:pt>
          <cx:pt idx="15483">140000</cx:pt>
          <cx:pt idx="15484">60000</cx:pt>
          <cx:pt idx="15485">100000</cx:pt>
          <cx:pt idx="15486">140000</cx:pt>
          <cx:pt idx="15487">120000</cx:pt>
          <cx:pt idx="15488">50000</cx:pt>
          <cx:pt idx="15489">50000</cx:pt>
          <cx:pt idx="15490">110000</cx:pt>
          <cx:pt idx="15491">200000</cx:pt>
          <cx:pt idx="15492">60000</cx:pt>
          <cx:pt idx="15493">60000</cx:pt>
          <cx:pt idx="15494">270000</cx:pt>
          <cx:pt idx="15495">190000</cx:pt>
          <cx:pt idx="15496">260000</cx:pt>
          <cx:pt idx="15497">130000</cx:pt>
          <cx:pt idx="15498">50000</cx:pt>
          <cx:pt idx="15499">110000</cx:pt>
          <cx:pt idx="15500">70000</cx:pt>
          <cx:pt idx="15501">60000</cx:pt>
          <cx:pt idx="15502">160000</cx:pt>
          <cx:pt idx="15503">90000</cx:pt>
          <cx:pt idx="15504">90000</cx:pt>
          <cx:pt idx="15505">430000</cx:pt>
          <cx:pt idx="15506">40000</cx:pt>
          <cx:pt idx="15507">60000</cx:pt>
          <cx:pt idx="15508">140000</cx:pt>
          <cx:pt idx="15509">220000</cx:pt>
          <cx:pt idx="15510">110000</cx:pt>
          <cx:pt idx="15511">170000</cx:pt>
          <cx:pt idx="15512">160000</cx:pt>
          <cx:pt idx="15513">110000</cx:pt>
          <cx:pt idx="15514">20000</cx:pt>
          <cx:pt idx="15515">50000</cx:pt>
          <cx:pt idx="15516">120000</cx:pt>
          <cx:pt idx="15517">90000</cx:pt>
          <cx:pt idx="15518">360000</cx:pt>
          <cx:pt idx="15519">150000</cx:pt>
          <cx:pt idx="15520">380000</cx:pt>
          <cx:pt idx="15521">200000</cx:pt>
          <cx:pt idx="15522">120000</cx:pt>
          <cx:pt idx="15523">70000</cx:pt>
          <cx:pt idx="15524">70000</cx:pt>
          <cx:pt idx="15525">80000</cx:pt>
          <cx:pt idx="15526">190000</cx:pt>
          <cx:pt idx="15527">80000</cx:pt>
          <cx:pt idx="15528">100000</cx:pt>
          <cx:pt idx="15529">230000</cx:pt>
          <cx:pt idx="15530">160000</cx:pt>
          <cx:pt idx="15531">220000</cx:pt>
          <cx:pt idx="15532">120000</cx:pt>
          <cx:pt idx="15533">90000</cx:pt>
          <cx:pt idx="15534">30000</cx:pt>
          <cx:pt idx="15535">60000</cx:pt>
          <cx:pt idx="15536">20000</cx:pt>
          <cx:pt idx="15537">320000</cx:pt>
          <cx:pt idx="15538">60000</cx:pt>
          <cx:pt idx="15539">90000</cx:pt>
          <cx:pt idx="15540">80000</cx:pt>
          <cx:pt idx="15541">60000</cx:pt>
          <cx:pt idx="15542">100000</cx:pt>
          <cx:pt idx="15543">100000</cx:pt>
          <cx:pt idx="15544">60000</cx:pt>
          <cx:pt idx="15545">80000</cx:pt>
          <cx:pt idx="15546">110000</cx:pt>
          <cx:pt idx="15547">210000</cx:pt>
          <cx:pt idx="15548">40000</cx:pt>
          <cx:pt idx="15549">230000</cx:pt>
          <cx:pt idx="15550">400000</cx:pt>
          <cx:pt idx="15551">120000</cx:pt>
          <cx:pt idx="15552">230000</cx:pt>
          <cx:pt idx="15553">250000</cx:pt>
          <cx:pt idx="15554">40000</cx:pt>
          <cx:pt idx="15555">300000</cx:pt>
          <cx:pt idx="15556">80000</cx:pt>
          <cx:pt idx="15557">140000</cx:pt>
          <cx:pt idx="15558">20000</cx:pt>
          <cx:pt idx="15559">50000</cx:pt>
          <cx:pt idx="15560">10000</cx:pt>
          <cx:pt idx="15561">190000</cx:pt>
          <cx:pt idx="15562">70000</cx:pt>
          <cx:pt idx="15563">150000</cx:pt>
          <cx:pt idx="15564">70000</cx:pt>
          <cx:pt idx="15565">60000</cx:pt>
          <cx:pt idx="15566">130000</cx:pt>
          <cx:pt idx="15567">60000</cx:pt>
          <cx:pt idx="15568">200000</cx:pt>
          <cx:pt idx="15569">90000</cx:pt>
          <cx:pt idx="15570">330000</cx:pt>
          <cx:pt idx="15571">70000</cx:pt>
          <cx:pt idx="15572">30000</cx:pt>
          <cx:pt idx="15573">50000</cx:pt>
          <cx:pt idx="15574">70000</cx:pt>
          <cx:pt idx="15575">320000</cx:pt>
          <cx:pt idx="15576">440000</cx:pt>
          <cx:pt idx="15577">70000</cx:pt>
          <cx:pt idx="15578">60000</cx:pt>
          <cx:pt idx="15579">130000</cx:pt>
          <cx:pt idx="15580">70000</cx:pt>
          <cx:pt idx="15581">90000</cx:pt>
          <cx:pt idx="15582">180000</cx:pt>
          <cx:pt idx="15583">70000</cx:pt>
          <cx:pt idx="15584">140000</cx:pt>
          <cx:pt idx="15585">220000</cx:pt>
          <cx:pt idx="15586">30000</cx:pt>
          <cx:pt idx="15587">60000</cx:pt>
          <cx:pt idx="15588">70000</cx:pt>
          <cx:pt idx="15589">80000</cx:pt>
          <cx:pt idx="15590">100000</cx:pt>
          <cx:pt idx="15591">110000</cx:pt>
          <cx:pt idx="15592">140000</cx:pt>
          <cx:pt idx="15593">340000</cx:pt>
          <cx:pt idx="15594">110000</cx:pt>
          <cx:pt idx="15595">480000</cx:pt>
          <cx:pt idx="15596">410000</cx:pt>
          <cx:pt idx="15597">150000</cx:pt>
          <cx:pt idx="15598">60000</cx:pt>
          <cx:pt idx="15599">80000</cx:pt>
          <cx:pt idx="15600">170000</cx:pt>
          <cx:pt idx="15601">150000</cx:pt>
          <cx:pt idx="15602">190000</cx:pt>
          <cx:pt idx="15603">190000</cx:pt>
          <cx:pt idx="15604">40000</cx:pt>
          <cx:pt idx="15605">60000</cx:pt>
          <cx:pt idx="15606">290000</cx:pt>
          <cx:pt idx="15607">70000</cx:pt>
          <cx:pt idx="15608">60000</cx:pt>
          <cx:pt idx="15609">120000</cx:pt>
          <cx:pt idx="15610">60000</cx:pt>
          <cx:pt idx="15611">100000</cx:pt>
          <cx:pt idx="15612">90000</cx:pt>
          <cx:pt idx="15613">80000</cx:pt>
          <cx:pt idx="15614">110000</cx:pt>
          <cx:pt idx="15615">370000</cx:pt>
          <cx:pt idx="15616">110000</cx:pt>
          <cx:pt idx="15617">50000</cx:pt>
          <cx:pt idx="15618">50000</cx:pt>
          <cx:pt idx="15619">80000</cx:pt>
          <cx:pt idx="15620">50000</cx:pt>
          <cx:pt idx="15621">70000</cx:pt>
          <cx:pt idx="15622">80000</cx:pt>
          <cx:pt idx="15623">60000</cx:pt>
          <cx:pt idx="15624">70000</cx:pt>
          <cx:pt idx="15625">60000</cx:pt>
          <cx:pt idx="15626">80000</cx:pt>
          <cx:pt idx="15627">210000</cx:pt>
          <cx:pt idx="15628">80000</cx:pt>
          <cx:pt idx="15629">520000</cx:pt>
          <cx:pt idx="15630">220000</cx:pt>
          <cx:pt idx="15631">150000</cx:pt>
          <cx:pt idx="15632">80000</cx:pt>
          <cx:pt idx="15633">150000</cx:pt>
          <cx:pt idx="15634">70000</cx:pt>
          <cx:pt idx="15635">450000</cx:pt>
          <cx:pt idx="15636">60000</cx:pt>
          <cx:pt idx="15637">130000</cx:pt>
          <cx:pt idx="15638">150000</cx:pt>
          <cx:pt idx="15639">130000</cx:pt>
          <cx:pt idx="15640">110000</cx:pt>
          <cx:pt idx="15641">210000</cx:pt>
          <cx:pt idx="15642">50000</cx:pt>
          <cx:pt idx="15643">280000</cx:pt>
          <cx:pt idx="15644">300000</cx:pt>
          <cx:pt idx="15645">50000</cx:pt>
          <cx:pt idx="15646">10000</cx:pt>
          <cx:pt idx="15647">120000</cx:pt>
          <cx:pt idx="15648">90000</cx:pt>
          <cx:pt idx="15649">50000</cx:pt>
          <cx:pt idx="15650">220000</cx:pt>
          <cx:pt idx="15651">190000</cx:pt>
          <cx:pt idx="15652">120000</cx:pt>
          <cx:pt idx="15653">620000</cx:pt>
          <cx:pt idx="15654">250000</cx:pt>
          <cx:pt idx="15655">70000</cx:pt>
          <cx:pt idx="15656">60000</cx:pt>
          <cx:pt idx="15657">150000</cx:pt>
          <cx:pt idx="15658">80000</cx:pt>
          <cx:pt idx="15659">110000</cx:pt>
          <cx:pt idx="15660">50000</cx:pt>
          <cx:pt idx="15661">60000</cx:pt>
          <cx:pt idx="15662">60000</cx:pt>
          <cx:pt idx="15663">180000</cx:pt>
          <cx:pt idx="15664">60000</cx:pt>
          <cx:pt idx="15665">100000</cx:pt>
          <cx:pt idx="15666">250000</cx:pt>
          <cx:pt idx="15667">90000</cx:pt>
          <cx:pt idx="15668">150000</cx:pt>
          <cx:pt idx="15669">130000</cx:pt>
          <cx:pt idx="15670">90000</cx:pt>
          <cx:pt idx="15671">80000</cx:pt>
          <cx:pt idx="15672">90000</cx:pt>
          <cx:pt idx="15673">350000</cx:pt>
          <cx:pt idx="15674">200000</cx:pt>
          <cx:pt idx="15675">280000</cx:pt>
          <cx:pt idx="15676">160000</cx:pt>
          <cx:pt idx="15677">70000</cx:pt>
          <cx:pt idx="15678">70000</cx:pt>
          <cx:pt idx="15679">140000</cx:pt>
          <cx:pt idx="15680">200000</cx:pt>
          <cx:pt idx="15681">180000</cx:pt>
          <cx:pt idx="15682">50000</cx:pt>
          <cx:pt idx="15683">310000</cx:pt>
          <cx:pt idx="15684">100000</cx:pt>
          <cx:pt idx="15685">140000</cx:pt>
          <cx:pt idx="15686">150000</cx:pt>
          <cx:pt idx="15687">80000</cx:pt>
          <cx:pt idx="15688">140000</cx:pt>
          <cx:pt idx="15689">10000</cx:pt>
          <cx:pt idx="15690">220000</cx:pt>
          <cx:pt idx="15691">120000</cx:pt>
          <cx:pt idx="15692">120000</cx:pt>
          <cx:pt idx="15693">120000</cx:pt>
          <cx:pt idx="15694">50000</cx:pt>
          <cx:pt idx="15695">220000</cx:pt>
          <cx:pt idx="15696">130000</cx:pt>
          <cx:pt idx="15697">380000</cx:pt>
          <cx:pt idx="15698">50000</cx:pt>
          <cx:pt idx="15699">50000</cx:pt>
          <cx:pt idx="15700">170000</cx:pt>
          <cx:pt idx="15701">160000</cx:pt>
          <cx:pt idx="15702">60000</cx:pt>
          <cx:pt idx="15703">170000</cx:pt>
          <cx:pt idx="15704">190000</cx:pt>
          <cx:pt idx="15705">60000</cx:pt>
          <cx:pt idx="15706">30000</cx:pt>
          <cx:pt idx="15707">140000</cx:pt>
          <cx:pt idx="15708">170000</cx:pt>
          <cx:pt idx="15709">120000</cx:pt>
          <cx:pt idx="15710">400000</cx:pt>
          <cx:pt idx="15711">250000</cx:pt>
          <cx:pt idx="15712">120000</cx:pt>
          <cx:pt idx="15713">100000</cx:pt>
          <cx:pt idx="15714">60000</cx:pt>
          <cx:pt idx="15715">40000</cx:pt>
          <cx:pt idx="15716">190000</cx:pt>
          <cx:pt idx="15717">170000</cx:pt>
          <cx:pt idx="15718">60000</cx:pt>
          <cx:pt idx="15719">180000</cx:pt>
          <cx:pt idx="15720">470000</cx:pt>
          <cx:pt idx="15721">140000</cx:pt>
          <cx:pt idx="15722">60000</cx:pt>
          <cx:pt idx="15723">680000</cx:pt>
          <cx:pt idx="15724">120000</cx:pt>
          <cx:pt idx="15725">180000</cx:pt>
          <cx:pt idx="15726">80000</cx:pt>
          <cx:pt idx="15727">80000</cx:pt>
          <cx:pt idx="15728">130000</cx:pt>
          <cx:pt idx="15729">200000</cx:pt>
          <cx:pt idx="15730">20000</cx:pt>
          <cx:pt idx="15731">10000</cx:pt>
          <cx:pt idx="15732">90000</cx:pt>
          <cx:pt idx="15733">370000</cx:pt>
          <cx:pt idx="15734">60000</cx:pt>
          <cx:pt idx="15735">160000</cx:pt>
          <cx:pt idx="15736">190000</cx:pt>
          <cx:pt idx="15737">210000</cx:pt>
          <cx:pt idx="15738">270000</cx:pt>
          <cx:pt idx="15739">320000</cx:pt>
          <cx:pt idx="15740">90000</cx:pt>
          <cx:pt idx="15741">90000</cx:pt>
          <cx:pt idx="15742">160000</cx:pt>
          <cx:pt idx="15743">130000</cx:pt>
          <cx:pt idx="15744">100000</cx:pt>
          <cx:pt idx="15745">540000</cx:pt>
          <cx:pt idx="15746">180000</cx:pt>
          <cx:pt idx="15747">220000</cx:pt>
          <cx:pt idx="15748">70000</cx:pt>
          <cx:pt idx="15749">30000</cx:pt>
          <cx:pt idx="15750">10000</cx:pt>
          <cx:pt idx="15751">70000</cx:pt>
          <cx:pt idx="15752">290000</cx:pt>
          <cx:pt idx="15753">110000</cx:pt>
          <cx:pt idx="15754">180000</cx:pt>
          <cx:pt idx="15755">80000</cx:pt>
          <cx:pt idx="15756">110000</cx:pt>
          <cx:pt idx="15757">160000</cx:pt>
          <cx:pt idx="15758">70000</cx:pt>
          <cx:pt idx="15759">60000</cx:pt>
          <cx:pt idx="15760">100000</cx:pt>
          <cx:pt idx="15761">420000</cx:pt>
          <cx:pt idx="15762">80000</cx:pt>
          <cx:pt idx="15763">150000</cx:pt>
          <cx:pt idx="15764">90000</cx:pt>
          <cx:pt idx="15765">170000</cx:pt>
          <cx:pt idx="15766">240000</cx:pt>
          <cx:pt idx="15767">400000</cx:pt>
          <cx:pt idx="15768">160000</cx:pt>
          <cx:pt idx="15769">140000</cx:pt>
          <cx:pt idx="15770">120000</cx:pt>
          <cx:pt idx="15771">30000</cx:pt>
          <cx:pt idx="15772">240000</cx:pt>
          <cx:pt idx="15773">100000</cx:pt>
          <cx:pt idx="15774">140000</cx:pt>
          <cx:pt idx="15775">20000</cx:pt>
          <cx:pt idx="15776">60000</cx:pt>
          <cx:pt idx="15777">140000</cx:pt>
          <cx:pt idx="15778">220000</cx:pt>
          <cx:pt idx="15779">100000</cx:pt>
          <cx:pt idx="15780">30000</cx:pt>
          <cx:pt idx="15781">110000</cx:pt>
          <cx:pt idx="15782">230000</cx:pt>
          <cx:pt idx="15783">60000</cx:pt>
          <cx:pt idx="15784">350000</cx:pt>
          <cx:pt idx="15785">280000</cx:pt>
          <cx:pt idx="15786">70000</cx:pt>
          <cx:pt idx="15787">90000</cx:pt>
          <cx:pt idx="15788">130000</cx:pt>
          <cx:pt idx="15789">160000</cx:pt>
          <cx:pt idx="15790">110000</cx:pt>
          <cx:pt idx="15791">60000</cx:pt>
          <cx:pt idx="15792">60000</cx:pt>
          <cx:pt idx="15793">310000</cx:pt>
          <cx:pt idx="15794">250000</cx:pt>
          <cx:pt idx="15795">60000</cx:pt>
          <cx:pt idx="15796">200000</cx:pt>
          <cx:pt idx="15797">250000</cx:pt>
          <cx:pt idx="15798">30000</cx:pt>
          <cx:pt idx="15799">50000</cx:pt>
          <cx:pt idx="15800">120000</cx:pt>
          <cx:pt idx="15801">70000</cx:pt>
          <cx:pt idx="15802">80000</cx:pt>
          <cx:pt idx="15803">70000</cx:pt>
          <cx:pt idx="15804">40000</cx:pt>
          <cx:pt idx="15805">120000</cx:pt>
          <cx:pt idx="15806">150000</cx:pt>
          <cx:pt idx="15807">260000</cx:pt>
          <cx:pt idx="15808">300000</cx:pt>
          <cx:pt idx="15809">620000</cx:pt>
          <cx:pt idx="15810">80000</cx:pt>
          <cx:pt idx="15811">100000</cx:pt>
          <cx:pt idx="15812">880000</cx:pt>
          <cx:pt idx="15813">260000</cx:pt>
          <cx:pt idx="15814">280000</cx:pt>
          <cx:pt idx="15815">70000</cx:pt>
          <cx:pt idx="15816">150000</cx:pt>
          <cx:pt idx="15817">20000</cx:pt>
          <cx:pt idx="15818">110000</cx:pt>
          <cx:pt idx="15819">160000</cx:pt>
          <cx:pt idx="15820">440000</cx:pt>
          <cx:pt idx="15821">500000</cx:pt>
          <cx:pt idx="15822">60000</cx:pt>
          <cx:pt idx="15823">300000</cx:pt>
          <cx:pt idx="15824">120000</cx:pt>
          <cx:pt idx="15825">270000</cx:pt>
          <cx:pt idx="15826">40000</cx:pt>
          <cx:pt idx="15827">580000</cx:pt>
          <cx:pt idx="15828">340000</cx:pt>
          <cx:pt idx="15829">200000</cx:pt>
          <cx:pt idx="15830">160000</cx:pt>
          <cx:pt idx="15831">150000</cx:pt>
          <cx:pt idx="15832">80000</cx:pt>
          <cx:pt idx="15833">50000</cx:pt>
          <cx:pt idx="15834">80000</cx:pt>
          <cx:pt idx="15835">130000</cx:pt>
          <cx:pt idx="15836">110000</cx:pt>
          <cx:pt idx="15837">120000</cx:pt>
          <cx:pt idx="15838">160000</cx:pt>
          <cx:pt idx="15839">130000</cx:pt>
          <cx:pt idx="15840">80000</cx:pt>
          <cx:pt idx="15841">220000</cx:pt>
          <cx:pt idx="15842">140000</cx:pt>
          <cx:pt idx="15843">180000</cx:pt>
          <cx:pt idx="15844">140000</cx:pt>
          <cx:pt idx="15845">100000</cx:pt>
          <cx:pt idx="15846">40000</cx:pt>
          <cx:pt idx="15847">80000</cx:pt>
          <cx:pt idx="15848">70000</cx:pt>
          <cx:pt idx="15849">40000</cx:pt>
          <cx:pt idx="15850">50000</cx:pt>
          <cx:pt idx="15851">190000</cx:pt>
          <cx:pt idx="15852">170000</cx:pt>
          <cx:pt idx="15853">160000</cx:pt>
          <cx:pt idx="15854">160000</cx:pt>
          <cx:pt idx="15855">100000</cx:pt>
          <cx:pt idx="15856">180000</cx:pt>
          <cx:pt idx="15857">60000</cx:pt>
          <cx:pt idx="15858">20000</cx:pt>
          <cx:pt idx="15859">370000</cx:pt>
          <cx:pt idx="15860">340000</cx:pt>
          <cx:pt idx="15861">120000</cx:pt>
          <cx:pt idx="15862">70000</cx:pt>
          <cx:pt idx="15863">50000</cx:pt>
          <cx:pt idx="15864">130000</cx:pt>
          <cx:pt idx="15865">100000</cx:pt>
          <cx:pt idx="15866">260000</cx:pt>
          <cx:pt idx="15867">120000</cx:pt>
          <cx:pt idx="15868">240000</cx:pt>
          <cx:pt idx="15869">70000</cx:pt>
          <cx:pt idx="15870">70000</cx:pt>
          <cx:pt idx="15871">100000</cx:pt>
          <cx:pt idx="15872">40000</cx:pt>
          <cx:pt idx="15873">130000</cx:pt>
          <cx:pt idx="15874">60000</cx:pt>
          <cx:pt idx="15875">90000</cx:pt>
          <cx:pt idx="15876">120000</cx:pt>
          <cx:pt idx="15877">320000</cx:pt>
          <cx:pt idx="15878">70000</cx:pt>
          <cx:pt idx="15879">70000</cx:pt>
          <cx:pt idx="15880">70000</cx:pt>
          <cx:pt idx="15881">120000</cx:pt>
          <cx:pt idx="15882">70000</cx:pt>
          <cx:pt idx="15883">250000</cx:pt>
          <cx:pt idx="15884">50000</cx:pt>
          <cx:pt idx="15885">120000</cx:pt>
          <cx:pt idx="15886">90000</cx:pt>
          <cx:pt idx="15887">60000</cx:pt>
          <cx:pt idx="15888">200000</cx:pt>
          <cx:pt idx="15889">100000</cx:pt>
          <cx:pt idx="15890">560000</cx:pt>
          <cx:pt idx="15891">120000</cx:pt>
          <cx:pt idx="15892">180000</cx:pt>
          <cx:pt idx="15893">60000</cx:pt>
          <cx:pt idx="15894">60000</cx:pt>
          <cx:pt idx="15895">70000</cx:pt>
          <cx:pt idx="15896">80000</cx:pt>
          <cx:pt idx="15897">140000</cx:pt>
          <cx:pt idx="15898">220000</cx:pt>
          <cx:pt idx="15899">140000</cx:pt>
          <cx:pt idx="15900">90000</cx:pt>
          <cx:pt idx="15901">170000</cx:pt>
          <cx:pt idx="15902">50000</cx:pt>
          <cx:pt idx="15903">100000</cx:pt>
          <cx:pt idx="15904">60000</cx:pt>
          <cx:pt idx="15905">70000</cx:pt>
          <cx:pt idx="15906">100000</cx:pt>
          <cx:pt idx="15907">50000</cx:pt>
          <cx:pt idx="15908">70000</cx:pt>
          <cx:pt idx="15909">180000</cx:pt>
          <cx:pt idx="15910">100000</cx:pt>
          <cx:pt idx="15911">20000</cx:pt>
          <cx:pt idx="15912">90000</cx:pt>
          <cx:pt idx="15913">90000</cx:pt>
          <cx:pt idx="15914">200000</cx:pt>
          <cx:pt idx="15915">60000</cx:pt>
          <cx:pt idx="15916">140000</cx:pt>
          <cx:pt idx="15917">340000</cx:pt>
          <cx:pt idx="15918">100000</cx:pt>
          <cx:pt idx="15919">30000</cx:pt>
          <cx:pt idx="15920">70000</cx:pt>
          <cx:pt idx="15921">40000</cx:pt>
          <cx:pt idx="15922">180000</cx:pt>
          <cx:pt idx="15923">50000</cx:pt>
          <cx:pt idx="15924">40000</cx:pt>
          <cx:pt idx="15925">50000</cx:pt>
          <cx:pt idx="15926">150000</cx:pt>
          <cx:pt idx="15927">110000</cx:pt>
          <cx:pt idx="15928">90000</cx:pt>
          <cx:pt idx="15929">200000</cx:pt>
          <cx:pt idx="15930">100000</cx:pt>
          <cx:pt idx="15931">100000</cx:pt>
          <cx:pt idx="15932">130000</cx:pt>
          <cx:pt idx="15933">100000</cx:pt>
          <cx:pt idx="15934">120000</cx:pt>
          <cx:pt idx="15935">80000</cx:pt>
          <cx:pt idx="15936">70000</cx:pt>
          <cx:pt idx="15937">90000</cx:pt>
          <cx:pt idx="15938">250000</cx:pt>
          <cx:pt idx="15939">80000</cx:pt>
          <cx:pt idx="15940">540000</cx:pt>
          <cx:pt idx="15941">140000</cx:pt>
          <cx:pt idx="15942">70000</cx:pt>
          <cx:pt idx="15943">90000</cx:pt>
          <cx:pt idx="15944">280000</cx:pt>
          <cx:pt idx="15945">100000</cx:pt>
          <cx:pt idx="15946">100000</cx:pt>
          <cx:pt idx="15947">170000</cx:pt>
          <cx:pt idx="15948">100000</cx:pt>
          <cx:pt idx="15949">160000</cx:pt>
          <cx:pt idx="15950">310000</cx:pt>
          <cx:pt idx="15951">300000</cx:pt>
          <cx:pt idx="15952">540000</cx:pt>
          <cx:pt idx="15953">10000</cx:pt>
          <cx:pt idx="15954">120000</cx:pt>
          <cx:pt idx="15955">70000</cx:pt>
          <cx:pt idx="15956">70000</cx:pt>
          <cx:pt idx="15957">110000</cx:pt>
          <cx:pt idx="15958">60000</cx:pt>
          <cx:pt idx="15959">100000</cx:pt>
          <cx:pt idx="15960">360000</cx:pt>
          <cx:pt idx="15961">350000</cx:pt>
          <cx:pt idx="15962">40000</cx:pt>
          <cx:pt idx="15963">20000</cx:pt>
          <cx:pt idx="15964">140000</cx:pt>
          <cx:pt idx="15965">140000</cx:pt>
          <cx:pt idx="15966">70000</cx:pt>
          <cx:pt idx="15967">110000</cx:pt>
          <cx:pt idx="15968">130000</cx:pt>
          <cx:pt idx="15969">520000</cx:pt>
          <cx:pt idx="15970">100000</cx:pt>
          <cx:pt idx="15971">150000</cx:pt>
          <cx:pt idx="15972">180000</cx:pt>
          <cx:pt idx="15973">80000</cx:pt>
          <cx:pt idx="15974">190000</cx:pt>
          <cx:pt idx="15975">60000</cx:pt>
          <cx:pt idx="15976">60000</cx:pt>
          <cx:pt idx="15977">130000</cx:pt>
          <cx:pt idx="15978">210000</cx:pt>
          <cx:pt idx="15979">280000</cx:pt>
          <cx:pt idx="15980">230000</cx:pt>
          <cx:pt idx="15981">110000</cx:pt>
          <cx:pt idx="15982">170000</cx:pt>
          <cx:pt idx="15983">450000</cx:pt>
          <cx:pt idx="15984">140000</cx:pt>
          <cx:pt idx="15985">90000</cx:pt>
          <cx:pt idx="15986">100000</cx:pt>
          <cx:pt idx="15987">300000</cx:pt>
          <cx:pt idx="15988">90000</cx:pt>
          <cx:pt idx="15989">90000</cx:pt>
          <cx:pt idx="15990">350000</cx:pt>
          <cx:pt idx="15991">50000</cx:pt>
          <cx:pt idx="15992">30000</cx:pt>
          <cx:pt idx="15993">50000</cx:pt>
          <cx:pt idx="15994">320000</cx:pt>
          <cx:pt idx="15995">80000</cx:pt>
          <cx:pt idx="15996">570000</cx:pt>
          <cx:pt idx="15997">170000</cx:pt>
          <cx:pt idx="15998">190000</cx:pt>
          <cx:pt idx="15999">210000</cx:pt>
          <cx:pt idx="16000">110000</cx:pt>
          <cx:pt idx="16001">290000</cx:pt>
          <cx:pt idx="16002">40000</cx:pt>
          <cx:pt idx="16003">120000</cx:pt>
          <cx:pt idx="16004">160000</cx:pt>
          <cx:pt idx="16005">140000</cx:pt>
          <cx:pt idx="16006">20000</cx:pt>
          <cx:pt idx="16007">70000</cx:pt>
          <cx:pt idx="16008">200000</cx:pt>
          <cx:pt idx="16009">30000</cx:pt>
          <cx:pt idx="16010">60000</cx:pt>
          <cx:pt idx="16011">180000</cx:pt>
          <cx:pt idx="16012">70000</cx:pt>
          <cx:pt idx="16013">300000</cx:pt>
          <cx:pt idx="16014">30000</cx:pt>
          <cx:pt idx="16015">290000</cx:pt>
          <cx:pt idx="16016">100000</cx:pt>
          <cx:pt idx="16017">100000</cx:pt>
          <cx:pt idx="16018">380000</cx:pt>
          <cx:pt idx="16019">160000</cx:pt>
          <cx:pt idx="16020">70000</cx:pt>
          <cx:pt idx="16021">50000</cx:pt>
          <cx:pt idx="16022">100000</cx:pt>
          <cx:pt idx="16023">70000</cx:pt>
          <cx:pt idx="16024">140000</cx:pt>
          <cx:pt idx="16025">80000</cx:pt>
          <cx:pt idx="16026">80000</cx:pt>
          <cx:pt idx="16027">400000</cx:pt>
          <cx:pt idx="16028">30000</cx:pt>
          <cx:pt idx="16029">230000</cx:pt>
          <cx:pt idx="16030">70000</cx:pt>
          <cx:pt idx="16031">420000</cx:pt>
          <cx:pt idx="16032">490000</cx:pt>
          <cx:pt idx="16033">180000</cx:pt>
          <cx:pt idx="16034">120000</cx:pt>
          <cx:pt idx="16035">110000</cx:pt>
          <cx:pt idx="16036">100000</cx:pt>
          <cx:pt idx="16037">70000</cx:pt>
          <cx:pt idx="16038">410000</cx:pt>
          <cx:pt idx="16039">330000</cx:pt>
          <cx:pt idx="16040">140000</cx:pt>
          <cx:pt idx="16041">120000</cx:pt>
          <cx:pt idx="16042">160000</cx:pt>
          <cx:pt idx="16043">90000</cx:pt>
          <cx:pt idx="16044">60000</cx:pt>
          <cx:pt idx="16045">80000</cx:pt>
          <cx:pt idx="16046">130000</cx:pt>
          <cx:pt idx="16047">60000</cx:pt>
          <cx:pt idx="16048">220000</cx:pt>
          <cx:pt idx="16049">100000</cx:pt>
          <cx:pt idx="16050">20000</cx:pt>
          <cx:pt idx="16051">130000</cx:pt>
          <cx:pt idx="16052">720000</cx:pt>
          <cx:pt idx="16053">260000</cx:pt>
          <cx:pt idx="16054">20000</cx:pt>
          <cx:pt idx="16055">140000</cx:pt>
          <cx:pt idx="16056">80000</cx:pt>
          <cx:pt idx="16057">90000</cx:pt>
          <cx:pt idx="16058">300000</cx:pt>
          <cx:pt idx="16059">80000</cx:pt>
          <cx:pt idx="16060">160000</cx:pt>
          <cx:pt idx="16061">150000</cx:pt>
          <cx:pt idx="16062">70000</cx:pt>
          <cx:pt idx="16063">60000</cx:pt>
          <cx:pt idx="16064">240000</cx:pt>
          <cx:pt idx="16065">40000</cx:pt>
          <cx:pt idx="16066">60000</cx:pt>
          <cx:pt idx="16067">150000</cx:pt>
          <cx:pt idx="16068">180000</cx:pt>
          <cx:pt idx="16069">20000</cx:pt>
          <cx:pt idx="16070">130000</cx:pt>
          <cx:pt idx="16071">130000</cx:pt>
          <cx:pt idx="16072">90000</cx:pt>
          <cx:pt idx="16073">150000</cx:pt>
          <cx:pt idx="16074">190000</cx:pt>
          <cx:pt idx="16075">220000</cx:pt>
          <cx:pt idx="16076">110000</cx:pt>
          <cx:pt idx="16077">570000</cx:pt>
          <cx:pt idx="16078">50000</cx:pt>
          <cx:pt idx="16079">70000</cx:pt>
          <cx:pt idx="16080">110000</cx:pt>
          <cx:pt idx="16081">240000</cx:pt>
          <cx:pt idx="16082">270000</cx:pt>
          <cx:pt idx="16083">190000</cx:pt>
          <cx:pt idx="16084">270000</cx:pt>
          <cx:pt idx="16085">60000</cx:pt>
          <cx:pt idx="16086">300000</cx:pt>
          <cx:pt idx="16087">120000</cx:pt>
          <cx:pt idx="16088">200000</cx:pt>
          <cx:pt idx="16089">40000</cx:pt>
          <cx:pt idx="16090">130000</cx:pt>
          <cx:pt idx="16091">170000</cx:pt>
          <cx:pt idx="16092">70000</cx:pt>
          <cx:pt idx="16093">120000</cx:pt>
          <cx:pt idx="16094">260000</cx:pt>
          <cx:pt idx="16095">130000</cx:pt>
          <cx:pt idx="16096">120000</cx:pt>
          <cx:pt idx="16097">190000</cx:pt>
          <cx:pt idx="16098">60000</cx:pt>
          <cx:pt idx="16099">60000</cx:pt>
          <cx:pt idx="16100">760000</cx:pt>
          <cx:pt idx="16101">70000</cx:pt>
          <cx:pt idx="16102">230000</cx:pt>
          <cx:pt idx="16103">80000</cx:pt>
          <cx:pt idx="16104">60000</cx:pt>
          <cx:pt idx="16105">70000</cx:pt>
          <cx:pt idx="16106">40000</cx:pt>
          <cx:pt idx="16107">250000</cx:pt>
          <cx:pt idx="16108">100000</cx:pt>
          <cx:pt idx="16109">60000</cx:pt>
          <cx:pt idx="16110">150000</cx:pt>
          <cx:pt idx="16111">360000</cx:pt>
          <cx:pt idx="16112">60000</cx:pt>
          <cx:pt idx="16113">140000</cx:pt>
          <cx:pt idx="16114">220000</cx:pt>
          <cx:pt idx="16115">70000</cx:pt>
          <cx:pt idx="16116">240000</cx:pt>
          <cx:pt idx="16117">100000</cx:pt>
          <cx:pt idx="16118">540000</cx:pt>
          <cx:pt idx="16119">130000</cx:pt>
          <cx:pt idx="16120">240000</cx:pt>
          <cx:pt idx="16121">250000</cx:pt>
          <cx:pt idx="16122">140000</cx:pt>
          <cx:pt idx="16123">70000</cx:pt>
          <cx:pt idx="16124">180000</cx:pt>
          <cx:pt idx="16125">70000</cx:pt>
          <cx:pt idx="16126">230000</cx:pt>
          <cx:pt idx="16127">50000</cx:pt>
          <cx:pt idx="16128">70000</cx:pt>
          <cx:pt idx="16129">140000</cx:pt>
          <cx:pt idx="16130">60000</cx:pt>
          <cx:pt idx="16131">130000</cx:pt>
          <cx:pt idx="16132">160000</cx:pt>
          <cx:pt idx="16133">210000</cx:pt>
          <cx:pt idx="16134">80000</cx:pt>
          <cx:pt idx="16135">60000</cx:pt>
          <cx:pt idx="16136">160000</cx:pt>
          <cx:pt idx="16137">70000</cx:pt>
          <cx:pt idx="16138">60000</cx:pt>
          <cx:pt idx="16139">40000</cx:pt>
          <cx:pt idx="16140">50000</cx:pt>
          <cx:pt idx="16141">10000</cx:pt>
          <cx:pt idx="16142">90000</cx:pt>
          <cx:pt idx="16143">260000</cx:pt>
          <cx:pt idx="16144">220000</cx:pt>
          <cx:pt idx="16145">120000</cx:pt>
          <cx:pt idx="16146">190000</cx:pt>
          <cx:pt idx="16147">110000</cx:pt>
          <cx:pt idx="16148">30000</cx:pt>
          <cx:pt idx="16149">70000</cx:pt>
          <cx:pt idx="16150">50000</cx:pt>
          <cx:pt idx="16151">120000</cx:pt>
          <cx:pt idx="16152">260000</cx:pt>
          <cx:pt idx="16153">290000</cx:pt>
          <cx:pt idx="16154">110000</cx:pt>
          <cx:pt idx="16155">160000</cx:pt>
          <cx:pt idx="16156">170000</cx:pt>
          <cx:pt idx="16157">70000</cx:pt>
          <cx:pt idx="16158">60000</cx:pt>
          <cx:pt idx="16159">190000</cx:pt>
          <cx:pt idx="16160">40000</cx:pt>
          <cx:pt idx="16161">30000</cx:pt>
          <cx:pt idx="16162">140000</cx:pt>
          <cx:pt idx="16163">80000</cx:pt>
          <cx:pt idx="16164">120000</cx:pt>
          <cx:pt idx="16165">60000</cx:pt>
          <cx:pt idx="16166">190000</cx:pt>
          <cx:pt idx="16167">20000</cx:pt>
          <cx:pt idx="16168">60000</cx:pt>
          <cx:pt idx="16169">110000</cx:pt>
          <cx:pt idx="16170">230000</cx:pt>
          <cx:pt idx="16171">120000</cx:pt>
          <cx:pt idx="16172">90000</cx:pt>
          <cx:pt idx="16173">580000</cx:pt>
          <cx:pt idx="16174">50000</cx:pt>
          <cx:pt idx="16175">90000</cx:pt>
          <cx:pt idx="16176">50000</cx:pt>
          <cx:pt idx="16177">120000</cx:pt>
          <cx:pt idx="16178">50000</cx:pt>
          <cx:pt idx="16179">140000</cx:pt>
          <cx:pt idx="16180">210000</cx:pt>
          <cx:pt idx="16181">250000</cx:pt>
          <cx:pt idx="16182">120000</cx:pt>
          <cx:pt idx="16183">130000</cx:pt>
          <cx:pt idx="16184">230000</cx:pt>
          <cx:pt idx="16185">120000</cx:pt>
          <cx:pt idx="16186">100000</cx:pt>
          <cx:pt idx="16187">60000</cx:pt>
          <cx:pt idx="16188">110000</cx:pt>
          <cx:pt idx="16189">50000</cx:pt>
          <cx:pt idx="16190">80000</cx:pt>
          <cx:pt idx="16191">210000</cx:pt>
          <cx:pt idx="16192">70000</cx:pt>
          <cx:pt idx="16193">270000</cx:pt>
          <cx:pt idx="16194">230000</cx:pt>
          <cx:pt idx="16195">60000</cx:pt>
          <cx:pt idx="16196">580000</cx:pt>
          <cx:pt idx="16197">40000</cx:pt>
          <cx:pt idx="16198">190000</cx:pt>
          <cx:pt idx="16199">30000</cx:pt>
          <cx:pt idx="16200">170000</cx:pt>
          <cx:pt idx="16201">340000</cx:pt>
          <cx:pt idx="16202">90000</cx:pt>
          <cx:pt idx="16203">190000</cx:pt>
          <cx:pt idx="16204">10000</cx:pt>
          <cx:pt idx="16205">40000</cx:pt>
          <cx:pt idx="16206">170000</cx:pt>
          <cx:pt idx="16207">80000</cx:pt>
          <cx:pt idx="16208">670000</cx:pt>
          <cx:pt idx="16209">120000</cx:pt>
          <cx:pt idx="16210">50000</cx:pt>
          <cx:pt idx="16211">90000</cx:pt>
          <cx:pt idx="16212">160000</cx:pt>
          <cx:pt idx="16213">130000</cx:pt>
          <cx:pt idx="16214">230000</cx:pt>
          <cx:pt idx="16215">210000</cx:pt>
          <cx:pt idx="16216">160000</cx:pt>
          <cx:pt idx="16217">90000</cx:pt>
          <cx:pt idx="16218">50000</cx:pt>
          <cx:pt idx="16219">220000</cx:pt>
          <cx:pt idx="16220">230000</cx:pt>
          <cx:pt idx="16221">280000</cx:pt>
          <cx:pt idx="16222">30000</cx:pt>
          <cx:pt idx="16223">350000</cx:pt>
          <cx:pt idx="16224">80000</cx:pt>
          <cx:pt idx="16225">180000</cx:pt>
          <cx:pt idx="16226">60000</cx:pt>
          <cx:pt idx="16227">40000</cx:pt>
          <cx:pt idx="16228">20000</cx:pt>
          <cx:pt idx="16229">90000</cx:pt>
          <cx:pt idx="16230">60000</cx:pt>
          <cx:pt idx="16231">50000</cx:pt>
          <cx:pt idx="16232">90000</cx:pt>
          <cx:pt idx="16233">60000</cx:pt>
          <cx:pt idx="16234">130000</cx:pt>
          <cx:pt idx="16235">210000</cx:pt>
          <cx:pt idx="16236">170000</cx:pt>
          <cx:pt idx="16237">70000</cx:pt>
          <cx:pt idx="16238">60000</cx:pt>
          <cx:pt idx="16239">70000</cx:pt>
          <cx:pt idx="16240">530000</cx:pt>
          <cx:pt idx="16241">130000</cx:pt>
          <cx:pt idx="16242">250000</cx:pt>
          <cx:pt idx="16243">80000</cx:pt>
          <cx:pt idx="16244">150000</cx:pt>
          <cx:pt idx="16245">100000</cx:pt>
          <cx:pt idx="16246">240000</cx:pt>
          <cx:pt idx="16247">70000</cx:pt>
          <cx:pt idx="16248">30000</cx:pt>
          <cx:pt idx="16249">140000</cx:pt>
          <cx:pt idx="16250">190000</cx:pt>
          <cx:pt idx="16251">250000</cx:pt>
          <cx:pt idx="16252">170000</cx:pt>
          <cx:pt idx="16253">250000</cx:pt>
          <cx:pt idx="16254">200000</cx:pt>
          <cx:pt idx="16255">100000</cx:pt>
          <cx:pt idx="16256">80000</cx:pt>
          <cx:pt idx="16257">280000</cx:pt>
          <cx:pt idx="16258">130000</cx:pt>
          <cx:pt idx="16259">140000</cx:pt>
          <cx:pt idx="16260">170000</cx:pt>
          <cx:pt idx="16261">90000</cx:pt>
          <cx:pt idx="16262">40000</cx:pt>
          <cx:pt idx="16263">110000</cx:pt>
          <cx:pt idx="16264">170000</cx:pt>
          <cx:pt idx="16265">180000</cx:pt>
          <cx:pt idx="16266">140000</cx:pt>
          <cx:pt idx="16267">80000</cx:pt>
          <cx:pt idx="16268">140000</cx:pt>
          <cx:pt idx="16269">80000</cx:pt>
          <cx:pt idx="16270">60000</cx:pt>
          <cx:pt idx="16271">260000</cx:pt>
          <cx:pt idx="16272">60000</cx:pt>
          <cx:pt idx="16273">100000</cx:pt>
          <cx:pt idx="16274">210000</cx:pt>
          <cx:pt idx="16275">10000</cx:pt>
          <cx:pt idx="16276">190000</cx:pt>
          <cx:pt idx="16277">80000</cx:pt>
          <cx:pt idx="16278">350000</cx:pt>
          <cx:pt idx="16279">350000</cx:pt>
          <cx:pt idx="16280">80000</cx:pt>
          <cx:pt idx="16281">60000</cx:pt>
          <cx:pt idx="16282">200000</cx:pt>
          <cx:pt idx="16283">80000</cx:pt>
          <cx:pt idx="16284">320000</cx:pt>
          <cx:pt idx="16285">190000</cx:pt>
          <cx:pt idx="16286">130000</cx:pt>
          <cx:pt idx="16287">100000</cx:pt>
          <cx:pt idx="16288">50000</cx:pt>
          <cx:pt idx="16289">80000</cx:pt>
          <cx:pt idx="16290">80000</cx:pt>
          <cx:pt idx="16291">40000</cx:pt>
          <cx:pt idx="16292">110000</cx:pt>
          <cx:pt idx="16293">80000</cx:pt>
          <cx:pt idx="16294">560000</cx:pt>
          <cx:pt idx="16295">430000</cx:pt>
          <cx:pt idx="16296">290000</cx:pt>
          <cx:pt idx="16297">130000</cx:pt>
          <cx:pt idx="16298">320000</cx:pt>
          <cx:pt idx="16299">60000</cx:pt>
          <cx:pt idx="16300">90000</cx:pt>
          <cx:pt idx="16301">200000</cx:pt>
          <cx:pt idx="16302">20000</cx:pt>
          <cx:pt idx="16303">50000</cx:pt>
          <cx:pt idx="16304">90000</cx:pt>
          <cx:pt idx="16305">170000</cx:pt>
          <cx:pt idx="16306">110000</cx:pt>
          <cx:pt idx="16307">230000</cx:pt>
          <cx:pt idx="16308">630000</cx:pt>
          <cx:pt idx="16309">190000</cx:pt>
          <cx:pt idx="16310">180000</cx:pt>
          <cx:pt idx="16311">190000</cx:pt>
          <cx:pt idx="16312">60000</cx:pt>
          <cx:pt idx="16313">120000</cx:pt>
          <cx:pt idx="16314">40000</cx:pt>
          <cx:pt idx="16315">400000</cx:pt>
          <cx:pt idx="16316">380000</cx:pt>
          <cx:pt idx="16317">40000</cx:pt>
          <cx:pt idx="16318">140000</cx:pt>
          <cx:pt idx="16319">300000</cx:pt>
          <cx:pt idx="16320">140000</cx:pt>
          <cx:pt idx="16321">130000</cx:pt>
          <cx:pt idx="16322">820000</cx:pt>
          <cx:pt idx="16323">70000</cx:pt>
          <cx:pt idx="16324">70000</cx:pt>
          <cx:pt idx="16325">50000</cx:pt>
          <cx:pt idx="16326">130000</cx:pt>
          <cx:pt idx="16327">160000</cx:pt>
          <cx:pt idx="16328">120000</cx:pt>
          <cx:pt idx="16329">50000</cx:pt>
          <cx:pt idx="16330">80000</cx:pt>
          <cx:pt idx="16331">70000</cx:pt>
          <cx:pt idx="16332">670000</cx:pt>
          <cx:pt idx="16333">160000</cx:pt>
          <cx:pt idx="16334">180000</cx:pt>
          <cx:pt idx="16335">230000</cx:pt>
          <cx:pt idx="16336">310000</cx:pt>
          <cx:pt idx="16337">50000</cx:pt>
          <cx:pt idx="16338">170000</cx:pt>
          <cx:pt idx="16339">580000</cx:pt>
          <cx:pt idx="16340">130000</cx:pt>
          <cx:pt idx="16341">180000</cx:pt>
          <cx:pt idx="16342">90000</cx:pt>
          <cx:pt idx="16343">60000</cx:pt>
          <cx:pt idx="16344">60000</cx:pt>
          <cx:pt idx="16345">140000</cx:pt>
          <cx:pt idx="16346">220000</cx:pt>
          <cx:pt idx="16347">140000</cx:pt>
          <cx:pt idx="16348">70000</cx:pt>
          <cx:pt idx="16349">140000</cx:pt>
          <cx:pt idx="16350">70000</cx:pt>
          <cx:pt idx="16351">360000</cx:pt>
          <cx:pt idx="16352">70000</cx:pt>
          <cx:pt idx="16353">320000</cx:pt>
          <cx:pt idx="16354">190000</cx:pt>
          <cx:pt idx="16355">90000</cx:pt>
          <cx:pt idx="16356">220000</cx:pt>
          <cx:pt idx="16357">240000</cx:pt>
          <cx:pt idx="16358">120000</cx:pt>
          <cx:pt idx="16359">120000</cx:pt>
          <cx:pt idx="16360">210000</cx:pt>
          <cx:pt idx="16361">90000</cx:pt>
          <cx:pt idx="16362">70000</cx:pt>
          <cx:pt idx="16363">40000</cx:pt>
          <cx:pt idx="16364">60000</cx:pt>
          <cx:pt idx="16365">240000</cx:pt>
          <cx:pt idx="16366">210000</cx:pt>
          <cx:pt idx="16367">60000</cx:pt>
          <cx:pt idx="16368">70000</cx:pt>
          <cx:pt idx="16369">120000</cx:pt>
          <cx:pt idx="16370">160000</cx:pt>
          <cx:pt idx="16371">270000</cx:pt>
          <cx:pt idx="16372">330000</cx:pt>
          <cx:pt idx="16373">160000</cx:pt>
          <cx:pt idx="16374">240000</cx:pt>
          <cx:pt idx="16375">30000</cx:pt>
          <cx:pt idx="16376">230000</cx:pt>
          <cx:pt idx="16377">90000</cx:pt>
          <cx:pt idx="16378">110000</cx:pt>
          <cx:pt idx="16379">80000</cx:pt>
          <cx:pt idx="16380">40000</cx:pt>
          <cx:pt idx="16381">130000</cx:pt>
          <cx:pt idx="16382">710000</cx:pt>
          <cx:pt idx="16383">90000</cx:pt>
          <cx:pt idx="16384">160000</cx:pt>
          <cx:pt idx="16385">90000</cx:pt>
          <cx:pt idx="16386">270000</cx:pt>
          <cx:pt idx="16387">90000</cx:pt>
          <cx:pt idx="16388">50000</cx:pt>
          <cx:pt idx="16389">30000</cx:pt>
          <cx:pt idx="16390">160000</cx:pt>
          <cx:pt idx="16391">90000</cx:pt>
          <cx:pt idx="16392">160000</cx:pt>
          <cx:pt idx="16393">190000</cx:pt>
          <cx:pt idx="16394">160000</cx:pt>
          <cx:pt idx="16395">140000</cx:pt>
          <cx:pt idx="16396">60000</cx:pt>
          <cx:pt idx="16397">90000</cx:pt>
          <cx:pt idx="16398">340000</cx:pt>
          <cx:pt idx="16399">70000</cx:pt>
          <cx:pt idx="16400">100000</cx:pt>
          <cx:pt idx="16401">100000</cx:pt>
          <cx:pt idx="16402">70000</cx:pt>
          <cx:pt idx="16403">40000</cx:pt>
          <cx:pt idx="16404">240000</cx:pt>
          <cx:pt idx="16405">210000</cx:pt>
          <cx:pt idx="16406">230000</cx:pt>
          <cx:pt idx="16407">120000</cx:pt>
          <cx:pt idx="16408">250000</cx:pt>
          <cx:pt idx="16409">110000</cx:pt>
          <cx:pt idx="16410">60000</cx:pt>
          <cx:pt idx="16411">50000</cx:pt>
          <cx:pt idx="16412">200000</cx:pt>
          <cx:pt idx="16413">740000</cx:pt>
          <cx:pt idx="16414">130000</cx:pt>
          <cx:pt idx="16415">220000</cx:pt>
          <cx:pt idx="16416">110000</cx:pt>
          <cx:pt idx="16417">40000</cx:pt>
          <cx:pt idx="16418">320000</cx:pt>
          <cx:pt idx="16419">250000</cx:pt>
          <cx:pt idx="16420">100000</cx:pt>
          <cx:pt idx="16421">120000</cx:pt>
          <cx:pt idx="16422">100000</cx:pt>
          <cx:pt idx="16423">160000</cx:pt>
          <cx:pt idx="16424">20000</cx:pt>
          <cx:pt idx="16425">190000</cx:pt>
          <cx:pt idx="16426">70000</cx:pt>
          <cx:pt idx="16427">210000</cx:pt>
          <cx:pt idx="16428">10000</cx:pt>
          <cx:pt idx="16429">140000</cx:pt>
          <cx:pt idx="16430">160000</cx:pt>
          <cx:pt idx="16431">420000</cx:pt>
          <cx:pt idx="16432">210000</cx:pt>
          <cx:pt idx="16433">50000</cx:pt>
          <cx:pt idx="16434">30000</cx:pt>
          <cx:pt idx="16435">70000</cx:pt>
          <cx:pt idx="16436">170000</cx:pt>
          <cx:pt idx="16437">60000</cx:pt>
          <cx:pt idx="16438">230000</cx:pt>
          <cx:pt idx="16439">80000</cx:pt>
          <cx:pt idx="16440">100000</cx:pt>
          <cx:pt idx="16441">10000</cx:pt>
          <cx:pt idx="16442">260000</cx:pt>
          <cx:pt idx="16443">70000</cx:pt>
          <cx:pt idx="16444">60000</cx:pt>
          <cx:pt idx="16445">160000</cx:pt>
          <cx:pt idx="16446">210000</cx:pt>
          <cx:pt idx="16447">450000</cx:pt>
          <cx:pt idx="16448">60000</cx:pt>
          <cx:pt idx="16449">80000</cx:pt>
          <cx:pt idx="16450">50000</cx:pt>
          <cx:pt idx="16451">60000</cx:pt>
          <cx:pt idx="16452">320000</cx:pt>
          <cx:pt idx="16453">240000</cx:pt>
          <cx:pt idx="16454">110000</cx:pt>
          <cx:pt idx="16455">90000</cx:pt>
          <cx:pt idx="16456">250000</cx:pt>
          <cx:pt idx="16457">350000</cx:pt>
          <cx:pt idx="16458">40000</cx:pt>
          <cx:pt idx="16459">320000</cx:pt>
          <cx:pt idx="16460">60000</cx:pt>
          <cx:pt idx="16461">200000</cx:pt>
          <cx:pt idx="16462">200000</cx:pt>
          <cx:pt idx="16463">120000</cx:pt>
          <cx:pt idx="16464">20000</cx:pt>
          <cx:pt idx="16465">320000</cx:pt>
          <cx:pt idx="16466">190000</cx:pt>
          <cx:pt idx="16467">220000</cx:pt>
          <cx:pt idx="16468">160000</cx:pt>
          <cx:pt idx="16469">50000</cx:pt>
          <cx:pt idx="16470">210000</cx:pt>
          <cx:pt idx="16471">80000</cx:pt>
          <cx:pt idx="16472">240000</cx:pt>
          <cx:pt idx="16473">380000</cx:pt>
          <cx:pt idx="16474">320000</cx:pt>
          <cx:pt idx="16475">80000</cx:pt>
          <cx:pt idx="16476">50000</cx:pt>
          <cx:pt idx="16477">160000</cx:pt>
          <cx:pt idx="16478">30000</cx:pt>
          <cx:pt idx="16479">60000</cx:pt>
          <cx:pt idx="16480">200000</cx:pt>
          <cx:pt idx="16481">280000</cx:pt>
          <cx:pt idx="16482">20000</cx:pt>
          <cx:pt idx="16483">250000</cx:pt>
          <cx:pt idx="16484">100000</cx:pt>
          <cx:pt idx="16485">170000</cx:pt>
          <cx:pt idx="16486">70000</cx:pt>
          <cx:pt idx="16487">380000</cx:pt>
          <cx:pt idx="16488">340000</cx:pt>
          <cx:pt idx="16489">50000</cx:pt>
          <cx:pt idx="16490">70000</cx:pt>
          <cx:pt idx="16491">370000</cx:pt>
          <cx:pt idx="16492">120000</cx:pt>
          <cx:pt idx="16493">70000</cx:pt>
          <cx:pt idx="16494">80000</cx:pt>
          <cx:pt idx="16495">120000</cx:pt>
          <cx:pt idx="16496">150000</cx:pt>
          <cx:pt idx="16497">160000</cx:pt>
          <cx:pt idx="16498">130000</cx:pt>
          <cx:pt idx="16499">560000</cx:pt>
          <cx:pt idx="16500">230000</cx:pt>
          <cx:pt idx="16501">150000</cx:pt>
          <cx:pt idx="16502">110000</cx:pt>
          <cx:pt idx="16503">50000</cx:pt>
          <cx:pt idx="16504">90000</cx:pt>
          <cx:pt idx="16505">490000</cx:pt>
          <cx:pt idx="16506">110000</cx:pt>
          <cx:pt idx="16507">100000</cx:pt>
          <cx:pt idx="16508">140000</cx:pt>
          <cx:pt idx="16509">130000</cx:pt>
          <cx:pt idx="16510">410000</cx:pt>
          <cx:pt idx="16511">310000</cx:pt>
          <cx:pt idx="16512">100000</cx:pt>
          <cx:pt idx="16513">110000</cx:pt>
          <cx:pt idx="16514">120000</cx:pt>
          <cx:pt idx="16515">380000</cx:pt>
          <cx:pt idx="16516">80000</cx:pt>
          <cx:pt idx="16517">70000</cx:pt>
          <cx:pt idx="16518">190000</cx:pt>
          <cx:pt idx="16519">370000</cx:pt>
          <cx:pt idx="16520">370000</cx:pt>
          <cx:pt idx="16521">190000</cx:pt>
          <cx:pt idx="16522">80000</cx:pt>
          <cx:pt idx="16523">90000</cx:pt>
          <cx:pt idx="16524">70000</cx:pt>
          <cx:pt idx="16525">140000</cx:pt>
          <cx:pt idx="16526">220000</cx:pt>
          <cx:pt idx="16527">110000</cx:pt>
          <cx:pt idx="16528">130000</cx:pt>
          <cx:pt idx="16529">80000</cx:pt>
          <cx:pt idx="16530">70000</cx:pt>
          <cx:pt idx="16531">90000</cx:pt>
          <cx:pt idx="16532">150000</cx:pt>
          <cx:pt idx="16533">80000</cx:pt>
          <cx:pt idx="16534">110000</cx:pt>
          <cx:pt idx="16535">170000</cx:pt>
          <cx:pt idx="16536">90000</cx:pt>
          <cx:pt idx="16537">110000</cx:pt>
          <cx:pt idx="16538">200000</cx:pt>
          <cx:pt idx="16539">130000</cx:pt>
          <cx:pt idx="16540">110000</cx:pt>
          <cx:pt idx="16541">250000</cx:pt>
          <cx:pt idx="16542">60000</cx:pt>
          <cx:pt idx="16543">200000</cx:pt>
          <cx:pt idx="16544">120000</cx:pt>
          <cx:pt idx="16545">300000</cx:pt>
          <cx:pt idx="16546">200000</cx:pt>
          <cx:pt idx="16547">50000</cx:pt>
          <cx:pt idx="16548">60000</cx:pt>
          <cx:pt idx="16549">190000</cx:pt>
          <cx:pt idx="16550">30000</cx:pt>
          <cx:pt idx="16551">150000</cx:pt>
          <cx:pt idx="16552">180000</cx:pt>
          <cx:pt idx="16553">150000</cx:pt>
          <cx:pt idx="16554">20000</cx:pt>
          <cx:pt idx="16555">100000</cx:pt>
          <cx:pt idx="16556">170000</cx:pt>
          <cx:pt idx="16557">310000</cx:pt>
          <cx:pt idx="16558">20000</cx:pt>
          <cx:pt idx="16559">70000</cx:pt>
          <cx:pt idx="16560">180000</cx:pt>
          <cx:pt idx="16561">60000</cx:pt>
          <cx:pt idx="16562">100000</cx:pt>
          <cx:pt idx="16563">110000</cx:pt>
          <cx:pt idx="16564">30000</cx:pt>
          <cx:pt idx="16565">60000</cx:pt>
          <cx:pt idx="16566">120000</cx:pt>
          <cx:pt idx="16567">120000</cx:pt>
          <cx:pt idx="16568">10000</cx:pt>
          <cx:pt idx="16569">90000</cx:pt>
          <cx:pt idx="16570">120000</cx:pt>
          <cx:pt idx="16571">80000</cx:pt>
          <cx:pt idx="16572">180000</cx:pt>
          <cx:pt idx="16573">570000</cx:pt>
          <cx:pt idx="16574">60000</cx:pt>
          <cx:pt idx="16575">110000</cx:pt>
          <cx:pt idx="16576">330000</cx:pt>
          <cx:pt idx="16577">190000</cx:pt>
          <cx:pt idx="16578">100000</cx:pt>
          <cx:pt idx="16579">30000</cx:pt>
          <cx:pt idx="16580">120000</cx:pt>
          <cx:pt idx="16581">100000</cx:pt>
          <cx:pt idx="16582">140000</cx:pt>
          <cx:pt idx="16583">240000</cx:pt>
          <cx:pt idx="16584">180000</cx:pt>
          <cx:pt idx="16585">140000</cx:pt>
          <cx:pt idx="16586">100000</cx:pt>
          <cx:pt idx="16587">160000</cx:pt>
          <cx:pt idx="16588">390000</cx:pt>
          <cx:pt idx="16589">60000</cx:pt>
          <cx:pt idx="16590">120000</cx:pt>
          <cx:pt idx="16591">130000</cx:pt>
          <cx:pt idx="16592">150000</cx:pt>
          <cx:pt idx="16593">180000</cx:pt>
          <cx:pt idx="16594">40000</cx:pt>
          <cx:pt idx="16595">90000</cx:pt>
          <cx:pt idx="16596">130000</cx:pt>
          <cx:pt idx="16597">60000</cx:pt>
          <cx:pt idx="16598">270000</cx:pt>
          <cx:pt idx="16599">190000</cx:pt>
          <cx:pt idx="16600">140000</cx:pt>
          <cx:pt idx="16601">570000</cx:pt>
          <cx:pt idx="16602">60000</cx:pt>
          <cx:pt idx="16603">290000</cx:pt>
          <cx:pt idx="16604">290000</cx:pt>
          <cx:pt idx="16605">30000</cx:pt>
          <cx:pt idx="16606">150000</cx:pt>
          <cx:pt idx="16607">110000</cx:pt>
          <cx:pt idx="16608">150000</cx:pt>
          <cx:pt idx="16609">120000</cx:pt>
          <cx:pt idx="16610">90000</cx:pt>
          <cx:pt idx="16611">160000</cx:pt>
          <cx:pt idx="16612">60000</cx:pt>
          <cx:pt idx="16613">160000</cx:pt>
          <cx:pt idx="16614">40000</cx:pt>
          <cx:pt idx="16615">30000</cx:pt>
          <cx:pt idx="16616">300000</cx:pt>
          <cx:pt idx="16617">110000</cx:pt>
          <cx:pt idx="16618">10000</cx:pt>
          <cx:pt idx="16619">110000</cx:pt>
          <cx:pt idx="16620">120000</cx:pt>
          <cx:pt idx="16621">110000</cx:pt>
          <cx:pt idx="16622">250000</cx:pt>
          <cx:pt idx="16623">290000</cx:pt>
          <cx:pt idx="16624">190000</cx:pt>
          <cx:pt idx="16625">120000</cx:pt>
          <cx:pt idx="16626">110000</cx:pt>
          <cx:pt idx="16627">370000</cx:pt>
          <cx:pt idx="16628">190000</cx:pt>
          <cx:pt idx="16629">80000</cx:pt>
          <cx:pt idx="16630">1110000</cx:pt>
          <cx:pt idx="16631">220000</cx:pt>
          <cx:pt idx="16632">70000</cx:pt>
          <cx:pt idx="16633">270000</cx:pt>
          <cx:pt idx="16634">50000</cx:pt>
          <cx:pt idx="16635">80000</cx:pt>
          <cx:pt idx="16636">150000</cx:pt>
          <cx:pt idx="16637">70000</cx:pt>
          <cx:pt idx="16638">60000</cx:pt>
          <cx:pt idx="16639">20000</cx:pt>
          <cx:pt idx="16640">320000</cx:pt>
          <cx:pt idx="16641">180000</cx:pt>
          <cx:pt idx="16642">170000</cx:pt>
          <cx:pt idx="16643">270000</cx:pt>
          <cx:pt idx="16644">60000</cx:pt>
          <cx:pt idx="16645">200000</cx:pt>
          <cx:pt idx="16646">140000</cx:pt>
          <cx:pt idx="16647">90000</cx:pt>
          <cx:pt idx="16648">130000</cx:pt>
          <cx:pt idx="16649">330000</cx:pt>
          <cx:pt idx="16650">90000</cx:pt>
          <cx:pt idx="16651">170000</cx:pt>
          <cx:pt idx="16652">100000</cx:pt>
          <cx:pt idx="16653">580000</cx:pt>
          <cx:pt idx="16654">210000</cx:pt>
          <cx:pt idx="16655">220000</cx:pt>
          <cx:pt idx="16656">580000</cx:pt>
          <cx:pt idx="16657">40000</cx:pt>
          <cx:pt idx="16658">130000</cx:pt>
          <cx:pt idx="16659">90000</cx:pt>
          <cx:pt idx="16660">300000</cx:pt>
          <cx:pt idx="16661">60000</cx:pt>
          <cx:pt idx="16662">40000</cx:pt>
          <cx:pt idx="16663">60000</cx:pt>
          <cx:pt idx="16664">160000</cx:pt>
          <cx:pt idx="16665">300000</cx:pt>
          <cx:pt idx="16666">110000</cx:pt>
          <cx:pt idx="16667">90000</cx:pt>
          <cx:pt idx="16668">170000</cx:pt>
          <cx:pt idx="16669">90000</cx:pt>
          <cx:pt idx="16670">60000</cx:pt>
          <cx:pt idx="16671">50000</cx:pt>
          <cx:pt idx="16672">90000</cx:pt>
          <cx:pt idx="16673">170000</cx:pt>
          <cx:pt idx="16674">300000</cx:pt>
          <cx:pt idx="16675">80000</cx:pt>
          <cx:pt idx="16676">60000</cx:pt>
          <cx:pt idx="16677">100000</cx:pt>
          <cx:pt idx="16678">170000</cx:pt>
          <cx:pt idx="16679">120000</cx:pt>
          <cx:pt idx="16680">320000</cx:pt>
          <cx:pt idx="16681">300000</cx:pt>
          <cx:pt idx="16682">160000</cx:pt>
          <cx:pt idx="16683">60000</cx:pt>
          <cx:pt idx="16684">60000</cx:pt>
          <cx:pt idx="16685">80000</cx:pt>
          <cx:pt idx="16686">60000</cx:pt>
          <cx:pt idx="16687">110000</cx:pt>
          <cx:pt idx="16688">60000</cx:pt>
          <cx:pt idx="16689">120000</cx:pt>
          <cx:pt idx="16690">90000</cx:pt>
          <cx:pt idx="16691">310000</cx:pt>
          <cx:pt idx="16692">70000</cx:pt>
          <cx:pt idx="16693">60000</cx:pt>
          <cx:pt idx="16694">20000</cx:pt>
          <cx:pt idx="16695">30000</cx:pt>
          <cx:pt idx="16696">90000</cx:pt>
          <cx:pt idx="16697">40000</cx:pt>
          <cx:pt idx="16698">30000</cx:pt>
          <cx:pt idx="16699">320000</cx:pt>
          <cx:pt idx="16700">40000</cx:pt>
          <cx:pt idx="16701">180000</cx:pt>
          <cx:pt idx="16702">70000</cx:pt>
          <cx:pt idx="16703">70000</cx:pt>
          <cx:pt idx="16704">230000</cx:pt>
          <cx:pt idx="16705">170000</cx:pt>
          <cx:pt idx="16706">700000</cx:pt>
          <cx:pt idx="16707">320000</cx:pt>
          <cx:pt idx="16708">550000</cx:pt>
          <cx:pt idx="16709">200000</cx:pt>
          <cx:pt idx="16710">180000</cx:pt>
          <cx:pt idx="16711">40000</cx:pt>
          <cx:pt idx="16712">140000</cx:pt>
          <cx:pt idx="16713">300000</cx:pt>
          <cx:pt idx="16714">140000</cx:pt>
          <cx:pt idx="16715">70000</cx:pt>
          <cx:pt idx="16716">70000</cx:pt>
          <cx:pt idx="16717">130000</cx:pt>
          <cx:pt idx="16718">70000</cx:pt>
          <cx:pt idx="16719">40000</cx:pt>
          <cx:pt idx="16720">170000</cx:pt>
          <cx:pt idx="16721">110000</cx:pt>
          <cx:pt idx="16722">110000</cx:pt>
          <cx:pt idx="16723">460000</cx:pt>
          <cx:pt idx="16724">60000</cx:pt>
          <cx:pt idx="16725">180000</cx:pt>
          <cx:pt idx="16726">90000</cx:pt>
          <cx:pt idx="16727">80000</cx:pt>
          <cx:pt idx="16728">270000</cx:pt>
          <cx:pt idx="16729">220000</cx:pt>
          <cx:pt idx="16730">80000</cx:pt>
          <cx:pt idx="16731">40000</cx:pt>
          <cx:pt idx="16732">560000</cx:pt>
          <cx:pt idx="16733">410000</cx:pt>
          <cx:pt idx="16734">80000</cx:pt>
          <cx:pt idx="16735">50000</cx:pt>
          <cx:pt idx="16736">80000</cx:pt>
          <cx:pt idx="16737">90000</cx:pt>
          <cx:pt idx="16738">70000</cx:pt>
          <cx:pt idx="16739">430000</cx:pt>
          <cx:pt idx="16740">120000</cx:pt>
          <cx:pt idx="16741">220000</cx:pt>
          <cx:pt idx="16742">160000</cx:pt>
          <cx:pt idx="16743">90000</cx:pt>
          <cx:pt idx="16744">60000</cx:pt>
          <cx:pt idx="16745">130000</cx:pt>
          <cx:pt idx="16746">120000</cx:pt>
          <cx:pt idx="16747">70000</cx:pt>
          <cx:pt idx="16748">230000</cx:pt>
          <cx:pt idx="16749">70000</cx:pt>
          <cx:pt idx="16750">80000</cx:pt>
          <cx:pt idx="16751">300000</cx:pt>
          <cx:pt idx="16752">50000</cx:pt>
          <cx:pt idx="16753">60000</cx:pt>
          <cx:pt idx="16754">350000</cx:pt>
          <cx:pt idx="16755">100000</cx:pt>
          <cx:pt idx="16756">70000</cx:pt>
          <cx:pt idx="16757">110000</cx:pt>
          <cx:pt idx="16758">250000</cx:pt>
          <cx:pt idx="16759">170000</cx:pt>
          <cx:pt idx="16760">120000</cx:pt>
          <cx:pt idx="16761">100000</cx:pt>
          <cx:pt idx="16762">130000</cx:pt>
          <cx:pt idx="16763">70000</cx:pt>
          <cx:pt idx="16764">90000</cx:pt>
          <cx:pt idx="16765">30000</cx:pt>
          <cx:pt idx="16766">110000</cx:pt>
          <cx:pt idx="16767">60000</cx:pt>
          <cx:pt idx="16768">130000</cx:pt>
          <cx:pt idx="16769">100000</cx:pt>
          <cx:pt idx="16770">160000</cx:pt>
          <cx:pt idx="16771">80000</cx:pt>
          <cx:pt idx="16772">430000</cx:pt>
          <cx:pt idx="16773">120000</cx:pt>
          <cx:pt idx="16774">400000</cx:pt>
          <cx:pt idx="16775">140000</cx:pt>
          <cx:pt idx="16776">320000</cx:pt>
          <cx:pt idx="16777">10000</cx:pt>
          <cx:pt idx="16778">30000</cx:pt>
          <cx:pt idx="16779">70000</cx:pt>
          <cx:pt idx="16780">60000</cx:pt>
          <cx:pt idx="16781">210000</cx:pt>
          <cx:pt idx="16782">60000</cx:pt>
          <cx:pt idx="16783">80000</cx:pt>
          <cx:pt idx="16784">80000</cx:pt>
          <cx:pt idx="16785">300000</cx:pt>
          <cx:pt idx="16786">170000</cx:pt>
          <cx:pt idx="16787">230000</cx:pt>
          <cx:pt idx="16788">540000</cx:pt>
          <cx:pt idx="16789">300000</cx:pt>
          <cx:pt idx="16790">70000</cx:pt>
          <cx:pt idx="16791">260000</cx:pt>
          <cx:pt idx="16792">580000</cx:pt>
          <cx:pt idx="16793">90000</cx:pt>
          <cx:pt idx="16794">530000</cx:pt>
          <cx:pt idx="16795">200000</cx:pt>
          <cx:pt idx="16796">80000</cx:pt>
          <cx:pt idx="16797">60000</cx:pt>
          <cx:pt idx="16798">380000</cx:pt>
          <cx:pt idx="16799">350000</cx:pt>
          <cx:pt idx="16800">100000</cx:pt>
          <cx:pt idx="16801">190000</cx:pt>
          <cx:pt idx="16802">50000</cx:pt>
          <cx:pt idx="16803">390000</cx:pt>
          <cx:pt idx="16804">40000</cx:pt>
          <cx:pt idx="16805">10000</cx:pt>
          <cx:pt idx="16806">100000</cx:pt>
          <cx:pt idx="16807">80000</cx:pt>
          <cx:pt idx="16808">30000</cx:pt>
          <cx:pt idx="16809">130000</cx:pt>
          <cx:pt idx="16810">160000</cx:pt>
          <cx:pt idx="16811">60000</cx:pt>
          <cx:pt idx="16812">50000</cx:pt>
          <cx:pt idx="16813">70000</cx:pt>
          <cx:pt idx="16814">130000</cx:pt>
          <cx:pt idx="16815">90000</cx:pt>
          <cx:pt idx="16816">120000</cx:pt>
          <cx:pt idx="16817">150000</cx:pt>
          <cx:pt idx="16818">80000</cx:pt>
          <cx:pt idx="16819">50000</cx:pt>
          <cx:pt idx="16820">150000</cx:pt>
          <cx:pt idx="16821">290000</cx:pt>
          <cx:pt idx="16822">100000</cx:pt>
          <cx:pt idx="16823">180000</cx:pt>
          <cx:pt idx="16824">240000</cx:pt>
          <cx:pt idx="16825">280000</cx:pt>
          <cx:pt idx="16826">90000</cx:pt>
          <cx:pt idx="16827">110000</cx:pt>
          <cx:pt idx="16828">220000</cx:pt>
          <cx:pt idx="16829">60000</cx:pt>
          <cx:pt idx="16830">100000</cx:pt>
          <cx:pt idx="16831">60000</cx:pt>
          <cx:pt idx="16832">210000</cx:pt>
          <cx:pt idx="16833">90000</cx:pt>
          <cx:pt idx="16834">50000</cx:pt>
          <cx:pt idx="16835">240000</cx:pt>
          <cx:pt idx="16836">160000</cx:pt>
          <cx:pt idx="16837">60000</cx:pt>
          <cx:pt idx="16838">80000</cx:pt>
          <cx:pt idx="16839">260000</cx:pt>
          <cx:pt idx="16840">160000</cx:pt>
          <cx:pt idx="16841">380000</cx:pt>
          <cx:pt idx="16842">30000</cx:pt>
          <cx:pt idx="16843">140000</cx:pt>
          <cx:pt idx="16844">90000</cx:pt>
          <cx:pt idx="16845">170000</cx:pt>
          <cx:pt idx="16846">180000</cx:pt>
          <cx:pt idx="16847">60000</cx:pt>
          <cx:pt idx="16848">70000</cx:pt>
          <cx:pt idx="16849">60000</cx:pt>
          <cx:pt idx="16850">90000</cx:pt>
          <cx:pt idx="16851">70000</cx:pt>
          <cx:pt idx="16852">30000</cx:pt>
          <cx:pt idx="16853">60000</cx:pt>
          <cx:pt idx="16854">220000</cx:pt>
          <cx:pt idx="16855">90000</cx:pt>
          <cx:pt idx="16856">110000</cx:pt>
          <cx:pt idx="16857">500000</cx:pt>
          <cx:pt idx="16858">170000</cx:pt>
          <cx:pt idx="16859">190000</cx:pt>
          <cx:pt idx="16860">200000</cx:pt>
          <cx:pt idx="16861">50000</cx:pt>
          <cx:pt idx="16862">70000</cx:pt>
          <cx:pt idx="16863">110000</cx:pt>
          <cx:pt idx="16864">50000</cx:pt>
          <cx:pt idx="16865">640000</cx:pt>
          <cx:pt idx="16866">150000</cx:pt>
          <cx:pt idx="16867">210000</cx:pt>
          <cx:pt idx="16868">60000</cx:pt>
          <cx:pt idx="16869">160000</cx:pt>
          <cx:pt idx="16870">70000</cx:pt>
          <cx:pt idx="16871">80000</cx:pt>
          <cx:pt idx="16872">60000</cx:pt>
          <cx:pt idx="16873">90000</cx:pt>
          <cx:pt idx="16874">40000</cx:pt>
          <cx:pt idx="16875">200000</cx:pt>
          <cx:pt idx="16876">110000</cx:pt>
          <cx:pt idx="16877">190000</cx:pt>
          <cx:pt idx="16878">390000</cx:pt>
          <cx:pt idx="16879">160000</cx:pt>
          <cx:pt idx="16880">110000</cx:pt>
          <cx:pt idx="16881">20000</cx:pt>
          <cx:pt idx="16882">70000</cx:pt>
          <cx:pt idx="16883">150000</cx:pt>
          <cx:pt idx="16884">170000</cx:pt>
          <cx:pt idx="16885">460000</cx:pt>
          <cx:pt idx="16886">40000</cx:pt>
          <cx:pt idx="16887">80000</cx:pt>
          <cx:pt idx="16888">50000</cx:pt>
          <cx:pt idx="16889">170000</cx:pt>
          <cx:pt idx="16890">60000</cx:pt>
          <cx:pt idx="16891">220000</cx:pt>
          <cx:pt idx="16892">210000</cx:pt>
          <cx:pt idx="16893">460000</cx:pt>
          <cx:pt idx="16894">210000</cx:pt>
          <cx:pt idx="16895">290000</cx:pt>
          <cx:pt idx="16896">300000</cx:pt>
          <cx:pt idx="16897">70000</cx:pt>
          <cx:pt idx="16898">280000</cx:pt>
          <cx:pt idx="16899">90000</cx:pt>
          <cx:pt idx="16900">300000</cx:pt>
          <cx:pt idx="16901">50000</cx:pt>
          <cx:pt idx="16902">60000</cx:pt>
          <cx:pt idx="16903">40000</cx:pt>
          <cx:pt idx="16904">190000</cx:pt>
          <cx:pt idx="16905">30000</cx:pt>
          <cx:pt idx="16906">90000</cx:pt>
          <cx:pt idx="16907">290000</cx:pt>
          <cx:pt idx="16908">340000</cx:pt>
          <cx:pt idx="16909">70000</cx:pt>
          <cx:pt idx="16910">20000</cx:pt>
          <cx:pt idx="16911">320000</cx:pt>
          <cx:pt idx="16912">180000</cx:pt>
          <cx:pt idx="16913">210000</cx:pt>
          <cx:pt idx="16914">130000</cx:pt>
          <cx:pt idx="16915">70000</cx:pt>
          <cx:pt idx="16916">260000</cx:pt>
          <cx:pt idx="16917">100000</cx:pt>
          <cx:pt idx="16918">40000</cx:pt>
          <cx:pt idx="16919">110000</cx:pt>
          <cx:pt idx="16920">80000</cx:pt>
          <cx:pt idx="16921">60000</cx:pt>
          <cx:pt idx="16922">160000</cx:pt>
          <cx:pt idx="16923">140000</cx:pt>
          <cx:pt idx="16924">170000</cx:pt>
          <cx:pt idx="16925">220000</cx:pt>
          <cx:pt idx="16926">160000</cx:pt>
          <cx:pt idx="16927">230000</cx:pt>
          <cx:pt idx="16928">60000</cx:pt>
          <cx:pt idx="16929">120000</cx:pt>
          <cx:pt idx="16930">100000</cx:pt>
          <cx:pt idx="16931">210000</cx:pt>
          <cx:pt idx="16932">110000</cx:pt>
          <cx:pt idx="16933">90000</cx:pt>
          <cx:pt idx="16934">70000</cx:pt>
          <cx:pt idx="16935">70000</cx:pt>
          <cx:pt idx="16936">130000</cx:pt>
          <cx:pt idx="16937">110000</cx:pt>
          <cx:pt idx="16938">190000</cx:pt>
          <cx:pt idx="16939">150000</cx:pt>
          <cx:pt idx="16940">70000</cx:pt>
          <cx:pt idx="16941">250000</cx:pt>
          <cx:pt idx="16942">130000</cx:pt>
          <cx:pt idx="16943">50000</cx:pt>
          <cx:pt idx="16944">50000</cx:pt>
          <cx:pt idx="16945">370000</cx:pt>
          <cx:pt idx="16946">50000</cx:pt>
          <cx:pt idx="16947">210000</cx:pt>
          <cx:pt idx="16948">70000</cx:pt>
          <cx:pt idx="16949">70000</cx:pt>
          <cx:pt idx="16950">110000</cx:pt>
          <cx:pt idx="16951">150000</cx:pt>
          <cx:pt idx="16952">80000</cx:pt>
          <cx:pt idx="16953">170000</cx:pt>
          <cx:pt idx="16954">180000</cx:pt>
          <cx:pt idx="16955">20000</cx:pt>
          <cx:pt idx="16956">330000</cx:pt>
          <cx:pt idx="16957">120000</cx:pt>
          <cx:pt idx="16958">90000</cx:pt>
          <cx:pt idx="16959">30000</cx:pt>
          <cx:pt idx="16960">140000</cx:pt>
          <cx:pt idx="16961">640000</cx:pt>
          <cx:pt idx="16962">160000</cx:pt>
          <cx:pt idx="16963">80000</cx:pt>
          <cx:pt idx="16964">390000</cx:pt>
          <cx:pt idx="16965">140000</cx:pt>
          <cx:pt idx="16966">160000</cx:pt>
          <cx:pt idx="16967">110000</cx:pt>
          <cx:pt idx="16968">80000</cx:pt>
          <cx:pt idx="16969">80000</cx:pt>
          <cx:pt idx="16970">10000</cx:pt>
          <cx:pt idx="16971">110000</cx:pt>
          <cx:pt idx="16972">250000</cx:pt>
          <cx:pt idx="16973">270000</cx:pt>
          <cx:pt idx="16974">60000</cx:pt>
          <cx:pt idx="16975">80000</cx:pt>
          <cx:pt idx="16976">40000</cx:pt>
          <cx:pt idx="16977">240000</cx:pt>
          <cx:pt idx="16978">50000</cx:pt>
          <cx:pt idx="16979">190000</cx:pt>
          <cx:pt idx="16980">70000</cx:pt>
          <cx:pt idx="16981">170000</cx:pt>
          <cx:pt idx="16982">60000</cx:pt>
          <cx:pt idx="16983">290000</cx:pt>
          <cx:pt idx="16984">400000</cx:pt>
          <cx:pt idx="16985">190000</cx:pt>
          <cx:pt idx="16986">260000</cx:pt>
          <cx:pt idx="16987">30000</cx:pt>
          <cx:pt idx="16988">60000</cx:pt>
          <cx:pt idx="16989">130000</cx:pt>
          <cx:pt idx="16990">320000</cx:pt>
          <cx:pt idx="16991">260000</cx:pt>
          <cx:pt idx="16992">170000</cx:pt>
          <cx:pt idx="16993">70000</cx:pt>
          <cx:pt idx="16994">60000</cx:pt>
          <cx:pt idx="16995">140000</cx:pt>
          <cx:pt idx="16996">80000</cx:pt>
          <cx:pt idx="16997">240000</cx:pt>
          <cx:pt idx="16998">340000</cx:pt>
          <cx:pt idx="16999">160000</cx:pt>
          <cx:pt idx="17000">210000</cx:pt>
          <cx:pt idx="17001">60000</cx:pt>
          <cx:pt idx="17002">60000</cx:pt>
          <cx:pt idx="17003">60000</cx:pt>
          <cx:pt idx="17004">440000</cx:pt>
          <cx:pt idx="17005">60000</cx:pt>
          <cx:pt idx="17006">150000</cx:pt>
          <cx:pt idx="17007">290000</cx:pt>
          <cx:pt idx="17008">410000</cx:pt>
          <cx:pt idx="17009">220000</cx:pt>
          <cx:pt idx="17010">60000</cx:pt>
          <cx:pt idx="17011">60000</cx:pt>
          <cx:pt idx="17012">90000</cx:pt>
          <cx:pt idx="17013">290000</cx:pt>
          <cx:pt idx="17014">360000</cx:pt>
          <cx:pt idx="17015">50000</cx:pt>
          <cx:pt idx="17016">100000</cx:pt>
          <cx:pt idx="17017">280000</cx:pt>
          <cx:pt idx="17018">190000</cx:pt>
          <cx:pt idx="17019">60000</cx:pt>
          <cx:pt idx="17020">40000</cx:pt>
          <cx:pt idx="17021">60000</cx:pt>
          <cx:pt idx="17022">190000</cx:pt>
          <cx:pt idx="17023">430000</cx:pt>
          <cx:pt idx="17024">850000</cx:pt>
          <cx:pt idx="17025">130000</cx:pt>
          <cx:pt idx="17026">70000</cx:pt>
          <cx:pt idx="17027">440000</cx:pt>
          <cx:pt idx="17028">220000</cx:pt>
          <cx:pt idx="17029">50000</cx:pt>
          <cx:pt idx="17030">150000</cx:pt>
          <cx:pt idx="17031">40000</cx:pt>
          <cx:pt idx="17032">60000</cx:pt>
          <cx:pt idx="17033">100000</cx:pt>
          <cx:pt idx="17034">270000</cx:pt>
          <cx:pt idx="17035">460000</cx:pt>
          <cx:pt idx="17036">1280000</cx:pt>
          <cx:pt idx="17037">120000</cx:pt>
          <cx:pt idx="17038">90000</cx:pt>
          <cx:pt idx="17039">80000</cx:pt>
          <cx:pt idx="17040">70000</cx:pt>
          <cx:pt idx="17041">990000</cx:pt>
          <cx:pt idx="17042">180000</cx:pt>
          <cx:pt idx="17043">210000</cx:pt>
          <cx:pt idx="17044">90000</cx:pt>
          <cx:pt idx="17045">100000</cx:pt>
          <cx:pt idx="17046">110000</cx:pt>
          <cx:pt idx="17047">130000</cx:pt>
          <cx:pt idx="17048">80000</cx:pt>
          <cx:pt idx="17049">160000</cx:pt>
          <cx:pt idx="17050">60000</cx:pt>
          <cx:pt idx="17051">100000</cx:pt>
          <cx:pt idx="17052">70000</cx:pt>
          <cx:pt idx="17053">140000</cx:pt>
          <cx:pt idx="17054">150000</cx:pt>
          <cx:pt idx="17055">50000</cx:pt>
          <cx:pt idx="17056">150000</cx:pt>
          <cx:pt idx="17057">420000</cx:pt>
          <cx:pt idx="17058">260000</cx:pt>
          <cx:pt idx="17059">70000</cx:pt>
          <cx:pt idx="17060">10000</cx:pt>
          <cx:pt idx="17061">320000</cx:pt>
          <cx:pt idx="17062">100000</cx:pt>
          <cx:pt idx="17063">130000</cx:pt>
          <cx:pt idx="17064">120000</cx:pt>
          <cx:pt idx="17065">80000</cx:pt>
          <cx:pt idx="17066">110000</cx:pt>
          <cx:pt idx="17067">60000</cx:pt>
          <cx:pt idx="17068">110000</cx:pt>
          <cx:pt idx="17069">100000</cx:pt>
          <cx:pt idx="17070">80000</cx:pt>
          <cx:pt idx="17071">110000</cx:pt>
          <cx:pt idx="17072">260000</cx:pt>
          <cx:pt idx="17073">290000</cx:pt>
          <cx:pt idx="17074">70000</cx:pt>
          <cx:pt idx="17075">340000</cx:pt>
          <cx:pt idx="17076">10000</cx:pt>
          <cx:pt idx="17077">70000</cx:pt>
          <cx:pt idx="17078">40000</cx:pt>
          <cx:pt idx="17079">230000</cx:pt>
          <cx:pt idx="17080">190000</cx:pt>
          <cx:pt idx="17081">150000</cx:pt>
          <cx:pt idx="17082">50000</cx:pt>
          <cx:pt idx="17083">240000</cx:pt>
          <cx:pt idx="17084">80000</cx:pt>
          <cx:pt idx="17085">140000</cx:pt>
          <cx:pt idx="17086">130000</cx:pt>
          <cx:pt idx="17087">130000</cx:pt>
          <cx:pt idx="17088">130000</cx:pt>
          <cx:pt idx="17089">180000</cx:pt>
          <cx:pt idx="17090">250000</cx:pt>
          <cx:pt idx="17091">250000</cx:pt>
          <cx:pt idx="17092">60000</cx:pt>
          <cx:pt idx="17093">20000</cx:pt>
          <cx:pt idx="17094">130000</cx:pt>
          <cx:pt idx="17095">190000</cx:pt>
          <cx:pt idx="17096">220000</cx:pt>
          <cx:pt idx="17097">470000</cx:pt>
          <cx:pt idx="17098">90000</cx:pt>
          <cx:pt idx="17099">140000</cx:pt>
          <cx:pt idx="17100">60000</cx:pt>
          <cx:pt idx="17101">240000</cx:pt>
          <cx:pt idx="17102">70000</cx:pt>
          <cx:pt idx="17103">70000</cx:pt>
          <cx:pt idx="17104">150000</cx:pt>
          <cx:pt idx="17105">240000</cx:pt>
          <cx:pt idx="17106">120000</cx:pt>
          <cx:pt idx="17107">50000</cx:pt>
          <cx:pt idx="17108">170000</cx:pt>
          <cx:pt idx="17109">170000</cx:pt>
          <cx:pt idx="17110">120000</cx:pt>
          <cx:pt idx="17111">40000</cx:pt>
          <cx:pt idx="17112">40000</cx:pt>
          <cx:pt idx="17113">80000</cx:pt>
          <cx:pt idx="17114">60000</cx:pt>
          <cx:pt idx="17115">60000</cx:pt>
          <cx:pt idx="17116">210000</cx:pt>
          <cx:pt idx="17117">130000</cx:pt>
          <cx:pt idx="17118">380000</cx:pt>
          <cx:pt idx="17119">140000</cx:pt>
          <cx:pt idx="17120">90000</cx:pt>
          <cx:pt idx="17121">240000</cx:pt>
          <cx:pt idx="17122">270000</cx:pt>
          <cx:pt idx="17123">110000</cx:pt>
          <cx:pt idx="17124">310000</cx:pt>
          <cx:pt idx="17125">60000</cx:pt>
          <cx:pt idx="17126">70000</cx:pt>
          <cx:pt idx="17127">420000</cx:pt>
          <cx:pt idx="17128">10000</cx:pt>
          <cx:pt idx="17129">150000</cx:pt>
          <cx:pt idx="17130">220000</cx:pt>
          <cx:pt idx="17131">580000</cx:pt>
          <cx:pt idx="17132">110000</cx:pt>
          <cx:pt idx="17133">200000</cx:pt>
          <cx:pt idx="17134">100000</cx:pt>
          <cx:pt idx="17135">390000</cx:pt>
          <cx:pt idx="17136">190000</cx:pt>
          <cx:pt idx="17137">90000</cx:pt>
          <cx:pt idx="17138">350000</cx:pt>
          <cx:pt idx="17139">70000</cx:pt>
          <cx:pt idx="17140">400000</cx:pt>
          <cx:pt idx="17141">200000</cx:pt>
          <cx:pt idx="17142">50000</cx:pt>
          <cx:pt idx="17143">240000</cx:pt>
          <cx:pt idx="17144">100000</cx:pt>
          <cx:pt idx="17145">170000</cx:pt>
          <cx:pt idx="17146">100000</cx:pt>
          <cx:pt idx="17147">270000</cx:pt>
          <cx:pt idx="17148">90000</cx:pt>
          <cx:pt idx="17149">140000</cx:pt>
          <cx:pt idx="17150">10000</cx:pt>
          <cx:pt idx="17151">110000</cx:pt>
          <cx:pt idx="17152">130000</cx:pt>
          <cx:pt idx="17153">90000</cx:pt>
          <cx:pt idx="17154">150000</cx:pt>
          <cx:pt idx="17155">20000</cx:pt>
          <cx:pt idx="17156">110000</cx:pt>
          <cx:pt idx="17157">60000</cx:pt>
          <cx:pt idx="17158">70000</cx:pt>
          <cx:pt idx="17159">90000</cx:pt>
          <cx:pt idx="17160">50000</cx:pt>
          <cx:pt idx="17161">210000</cx:pt>
          <cx:pt idx="17162">80000</cx:pt>
          <cx:pt idx="17163">90000</cx:pt>
          <cx:pt idx="17164">110000</cx:pt>
          <cx:pt idx="17165">130000</cx:pt>
          <cx:pt idx="17166">140000</cx:pt>
          <cx:pt idx="17167">60000</cx:pt>
          <cx:pt idx="17168">350000</cx:pt>
          <cx:pt idx="17169">270000</cx:pt>
          <cx:pt idx="17170">60000</cx:pt>
          <cx:pt idx="17171">310000</cx:pt>
          <cx:pt idx="17172">90000</cx:pt>
          <cx:pt idx="17173">70000</cx:pt>
          <cx:pt idx="17174">70000</cx:pt>
          <cx:pt idx="17175">280000</cx:pt>
          <cx:pt idx="17176">200000</cx:pt>
          <cx:pt idx="17177">60000</cx:pt>
          <cx:pt idx="17178">20000</cx:pt>
          <cx:pt idx="17179">110000</cx:pt>
          <cx:pt idx="17180">150000</cx:pt>
          <cx:pt idx="17181">60000</cx:pt>
          <cx:pt idx="17182">170000</cx:pt>
          <cx:pt idx="17183">80000</cx:pt>
          <cx:pt idx="17184">60000</cx:pt>
          <cx:pt idx="17185">50000</cx:pt>
          <cx:pt idx="17186">280000</cx:pt>
          <cx:pt idx="17187">180000</cx:pt>
          <cx:pt idx="17188">70000</cx:pt>
          <cx:pt idx="17189">90000</cx:pt>
          <cx:pt idx="17190">80000</cx:pt>
          <cx:pt idx="17191">130000</cx:pt>
          <cx:pt idx="17192">180000</cx:pt>
          <cx:pt idx="17193">70000</cx:pt>
          <cx:pt idx="17194">120000</cx:pt>
          <cx:pt idx="17195">110000</cx:pt>
          <cx:pt idx="17196">30000</cx:pt>
          <cx:pt idx="17197">170000</cx:pt>
          <cx:pt idx="17198">80000</cx:pt>
          <cx:pt idx="17199">110000</cx:pt>
          <cx:pt idx="17200">110000</cx:pt>
          <cx:pt idx="17201">50000</cx:pt>
          <cx:pt idx="17202">170000</cx:pt>
          <cx:pt idx="17203">50000</cx:pt>
          <cx:pt idx="17204">100000</cx:pt>
          <cx:pt idx="17205">150000</cx:pt>
          <cx:pt idx="17206">160000</cx:pt>
          <cx:pt idx="17207">210000</cx:pt>
          <cx:pt idx="17208">130000</cx:pt>
          <cx:pt idx="17209">60000</cx:pt>
          <cx:pt idx="17210">340000</cx:pt>
          <cx:pt idx="17211">110000</cx:pt>
          <cx:pt idx="17212">140000</cx:pt>
          <cx:pt idx="17213">490000</cx:pt>
          <cx:pt idx="17214">120000</cx:pt>
          <cx:pt idx="17215">60000</cx:pt>
          <cx:pt idx="17216">10000</cx:pt>
          <cx:pt idx="17217">260000</cx:pt>
          <cx:pt idx="17218">90000</cx:pt>
          <cx:pt idx="17219">80000</cx:pt>
          <cx:pt idx="17220">120000</cx:pt>
          <cx:pt idx="17221">170000</cx:pt>
          <cx:pt idx="17222">110000</cx:pt>
          <cx:pt idx="17223">130000</cx:pt>
          <cx:pt idx="17224">120000</cx:pt>
          <cx:pt idx="17225">170000</cx:pt>
          <cx:pt idx="17226">30000</cx:pt>
          <cx:pt idx="17227">170000</cx:pt>
          <cx:pt idx="17228">70000</cx:pt>
          <cx:pt idx="17229">10000</cx:pt>
          <cx:pt idx="17230">40000</cx:pt>
          <cx:pt idx="17231">60000</cx:pt>
          <cx:pt idx="17232">60000</cx:pt>
          <cx:pt idx="17233">20000</cx:pt>
          <cx:pt idx="17234">30000</cx:pt>
          <cx:pt idx="17235">170000</cx:pt>
          <cx:pt idx="17236">10000</cx:pt>
          <cx:pt idx="17237">120000</cx:pt>
          <cx:pt idx="17238">220000</cx:pt>
          <cx:pt idx="17239">40000</cx:pt>
          <cx:pt idx="17240">160000</cx:pt>
          <cx:pt idx="17241">130000</cx:pt>
          <cx:pt idx="17242">180000</cx:pt>
          <cx:pt idx="17243">150000</cx:pt>
          <cx:pt idx="17244">100000</cx:pt>
          <cx:pt idx="17245">180000</cx:pt>
          <cx:pt idx="17246">480000</cx:pt>
          <cx:pt idx="17247">70000</cx:pt>
          <cx:pt idx="17248">150000</cx:pt>
          <cx:pt idx="17249">80000</cx:pt>
          <cx:pt idx="17250">60000</cx:pt>
          <cx:pt idx="17251">50000</cx:pt>
          <cx:pt idx="17252">180000</cx:pt>
          <cx:pt idx="17253">140000</cx:pt>
          <cx:pt idx="17254">150000</cx:pt>
          <cx:pt idx="17255">120000</cx:pt>
          <cx:pt idx="17256">50000</cx:pt>
          <cx:pt idx="17257">140000</cx:pt>
          <cx:pt idx="17258">120000</cx:pt>
          <cx:pt idx="17259">260000</cx:pt>
          <cx:pt idx="17260">230000</cx:pt>
          <cx:pt idx="17261">60000</cx:pt>
          <cx:pt idx="17262">50000</cx:pt>
          <cx:pt idx="17263">200000</cx:pt>
          <cx:pt idx="17264">60000</cx:pt>
          <cx:pt idx="17265">70000</cx:pt>
          <cx:pt idx="17266">240000</cx:pt>
          <cx:pt idx="17267">210000</cx:pt>
          <cx:pt idx="17268">330000</cx:pt>
          <cx:pt idx="17269">60000</cx:pt>
          <cx:pt idx="17270">90000</cx:pt>
          <cx:pt idx="17271">40000</cx:pt>
          <cx:pt idx="17272">90000</cx:pt>
          <cx:pt idx="17273">50000</cx:pt>
          <cx:pt idx="17274">110000</cx:pt>
          <cx:pt idx="17275">40000</cx:pt>
          <cx:pt idx="17276">60000</cx:pt>
          <cx:pt idx="17277">70000</cx:pt>
          <cx:pt idx="17278">20000</cx:pt>
          <cx:pt idx="17279">240000</cx:pt>
          <cx:pt idx="17280">30000</cx:pt>
          <cx:pt idx="17281">270000</cx:pt>
          <cx:pt idx="17282">230000</cx:pt>
          <cx:pt idx="17283">60000</cx:pt>
          <cx:pt idx="17284">190000</cx:pt>
          <cx:pt idx="17285">240000</cx:pt>
          <cx:pt idx="17286">40000</cx:pt>
          <cx:pt idx="17287">230000</cx:pt>
          <cx:pt idx="17288">80000</cx:pt>
          <cx:pt idx="17289">230000</cx:pt>
          <cx:pt idx="17290">160000</cx:pt>
          <cx:pt idx="17291">280000</cx:pt>
          <cx:pt idx="17292">30000</cx:pt>
          <cx:pt idx="17293">100000</cx:pt>
          <cx:pt idx="17294">80000</cx:pt>
          <cx:pt idx="17295">360000</cx:pt>
          <cx:pt idx="17296">100000</cx:pt>
          <cx:pt idx="17297">180000</cx:pt>
          <cx:pt idx="17298">60000</cx:pt>
          <cx:pt idx="17299">260000</cx:pt>
          <cx:pt idx="17300">80000</cx:pt>
          <cx:pt idx="17301">50000</cx:pt>
          <cx:pt idx="17302">240000</cx:pt>
          <cx:pt idx="17303">290000</cx:pt>
          <cx:pt idx="17304">160000</cx:pt>
          <cx:pt idx="17305">30000</cx:pt>
          <cx:pt idx="17306">70000</cx:pt>
          <cx:pt idx="17307">100000</cx:pt>
          <cx:pt idx="17308">430000</cx:pt>
          <cx:pt idx="17309">20000</cx:pt>
          <cx:pt idx="17310">120000</cx:pt>
          <cx:pt idx="17311">30000</cx:pt>
        </cx:lvl>
      </cx:numDim>
    </cx:data>
  </cx:chartData>
  <cx:chart>
    <cx:plotArea>
      <cx:plotAreaRegion>
        <cx:series layoutId="boxWhisker" uniqueId="{E70E04D7-FBC6-4023-A09B-8ED2A0E34457}">
          <cx:tx>
            <cx:txData>
              <cx:f>WT_CD8_TADs_res_10k_w5!$E$1</cx:f>
              <cx:v>WT_CD8</cx:v>
            </cx:txData>
          </cx:tx>
          <cx:dataId val="0"/>
          <cx:layoutPr>
            <cx:visibility meanLine="0" meanMarker="0" nonoutliers="0" outliers="1"/>
            <cx:statistics quartileMethod="exclusive"/>
          </cx:layoutPr>
        </cx:series>
        <cx:series layoutId="boxWhisker" uniqueId="{C9597E20-E485-4D48-8C62-31727DB7F8B4}">
          <cx:tx>
            <cx:txData>
              <cx:f>WT_CD8_TADs_res_10k_w5!$F$1</cx:f>
              <cx:v>DKO_CD8</cx:v>
            </cx:txData>
          </cx:tx>
          <cx:dataId val="1"/>
          <cx:layoutPr>
            <cx:visibility meanLine="0" meanMarker="0" nonoutliers="0" outliers="1"/>
            <cx:statistics quartileMethod="exclusive"/>
          </cx:layoutPr>
        </cx:series>
      </cx:plotAreaRegion>
      <cx:axis id="0">
        <cx:catScaling gapWidth="1.10000002"/>
        <cx:tickLabels/>
      </cx:axis>
      <cx:axis id="1">
        <cx:valScaling/>
        <cx:majorGridlines/>
        <cx:tickLabels/>
      </cx:axis>
    </cx:plotArea>
    <cx:legend pos="t" align="ctr" overlay="0"/>
  </cx:chart>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Sheet1!$E$1:$E$17288</cx:f>
        <cx:lvl ptCount="17288" formatCode="General">
          <cx:pt idx="0">260000</cx:pt>
          <cx:pt idx="1">50000</cx:pt>
          <cx:pt idx="2">50000</cx:pt>
          <cx:pt idx="3">240000</cx:pt>
          <cx:pt idx="4">160000</cx:pt>
          <cx:pt idx="5">230000</cx:pt>
          <cx:pt idx="6">120000</cx:pt>
          <cx:pt idx="7">200000</cx:pt>
          <cx:pt idx="8">380000</cx:pt>
          <cx:pt idx="9">40000</cx:pt>
          <cx:pt idx="10">80000</cx:pt>
          <cx:pt idx="11">80000</cx:pt>
          <cx:pt idx="12">50000</cx:pt>
          <cx:pt idx="13">70000</cx:pt>
          <cx:pt idx="14">110000</cx:pt>
          <cx:pt idx="15">180000</cx:pt>
          <cx:pt idx="16">90000</cx:pt>
          <cx:pt idx="17">100000</cx:pt>
          <cx:pt idx="18">230000</cx:pt>
          <cx:pt idx="19">160000</cx:pt>
          <cx:pt idx="20">150000</cx:pt>
          <cx:pt idx="21">60000</cx:pt>
          <cx:pt idx="22">40000</cx:pt>
          <cx:pt idx="23">140000</cx:pt>
          <cx:pt idx="24">80000</cx:pt>
          <cx:pt idx="25">70000</cx:pt>
          <cx:pt idx="26">20000</cx:pt>
          <cx:pt idx="27">90000</cx:pt>
          <cx:pt idx="28">70000</cx:pt>
          <cx:pt idx="29">60000</cx:pt>
          <cx:pt idx="30">150000</cx:pt>
          <cx:pt idx="31">70000</cx:pt>
          <cx:pt idx="32">100000</cx:pt>
          <cx:pt idx="33">220000</cx:pt>
          <cx:pt idx="34">50000</cx:pt>
          <cx:pt idx="35">60000</cx:pt>
          <cx:pt idx="36">20000</cx:pt>
          <cx:pt idx="37">130000</cx:pt>
          <cx:pt idx="38">80000</cx:pt>
          <cx:pt idx="39">140000</cx:pt>
          <cx:pt idx="40">400000</cx:pt>
          <cx:pt idx="41">230000</cx:pt>
          <cx:pt idx="42">330000</cx:pt>
          <cx:pt idx="43">520000</cx:pt>
          <cx:pt idx="44">70000</cx:pt>
          <cx:pt idx="45">50000</cx:pt>
          <cx:pt idx="46">220000</cx:pt>
          <cx:pt idx="47">200000</cx:pt>
          <cx:pt idx="48">390000</cx:pt>
          <cx:pt idx="49">140000</cx:pt>
          <cx:pt idx="50">110000</cx:pt>
          <cx:pt idx="51">90000</cx:pt>
          <cx:pt idx="52">70000</cx:pt>
          <cx:pt idx="53">280000</cx:pt>
          <cx:pt idx="54">60000</cx:pt>
          <cx:pt idx="55">70000</cx:pt>
          <cx:pt idx="56">140000</cx:pt>
          <cx:pt idx="57">80000</cx:pt>
          <cx:pt idx="58">80000</cx:pt>
          <cx:pt idx="59">120000</cx:pt>
          <cx:pt idx="60">100000</cx:pt>
          <cx:pt idx="61">140000</cx:pt>
          <cx:pt idx="62">180000</cx:pt>
          <cx:pt idx="63">230000</cx:pt>
          <cx:pt idx="64">120000</cx:pt>
          <cx:pt idx="65">470000</cx:pt>
          <cx:pt idx="66">50000</cx:pt>
          <cx:pt idx="67">190000</cx:pt>
          <cx:pt idx="68">100000</cx:pt>
          <cx:pt idx="69">60000</cx:pt>
          <cx:pt idx="70">90000</cx:pt>
          <cx:pt idx="71">50000</cx:pt>
          <cx:pt idx="72">260000</cx:pt>
          <cx:pt idx="73">70000</cx:pt>
          <cx:pt idx="74">50000</cx:pt>
          <cx:pt idx="75">220000</cx:pt>
          <cx:pt idx="76">100000</cx:pt>
          <cx:pt idx="77">60000</cx:pt>
          <cx:pt idx="78">170000</cx:pt>
          <cx:pt idx="79">330000</cx:pt>
          <cx:pt idx="80">90000</cx:pt>
          <cx:pt idx="81">60000</cx:pt>
          <cx:pt idx="82">50000</cx:pt>
          <cx:pt idx="83">170000</cx:pt>
          <cx:pt idx="84">30000</cx:pt>
          <cx:pt idx="85">160000</cx:pt>
          <cx:pt idx="86">110000</cx:pt>
          <cx:pt idx="87">90000</cx:pt>
          <cx:pt idx="88">340000</cx:pt>
          <cx:pt idx="89">70000</cx:pt>
          <cx:pt idx="90">400000</cx:pt>
          <cx:pt idx="91">350000</cx:pt>
          <cx:pt idx="92">100000</cx:pt>
          <cx:pt idx="93">230000</cx:pt>
          <cx:pt idx="94">60000</cx:pt>
          <cx:pt idx="95">60000</cx:pt>
          <cx:pt idx="96">60000</cx:pt>
          <cx:pt idx="97">90000</cx:pt>
          <cx:pt idx="98">160000</cx:pt>
          <cx:pt idx="99">210000</cx:pt>
          <cx:pt idx="100">60000</cx:pt>
          <cx:pt idx="101">360000</cx:pt>
          <cx:pt idx="102">60000</cx:pt>
          <cx:pt idx="103">50000</cx:pt>
          <cx:pt idx="104">420000</cx:pt>
          <cx:pt idx="105">140000</cx:pt>
          <cx:pt idx="106">320000</cx:pt>
          <cx:pt idx="107">140000</cx:pt>
          <cx:pt idx="108">390000</cx:pt>
          <cx:pt idx="109">80000</cx:pt>
          <cx:pt idx="110">370000</cx:pt>
          <cx:pt idx="111">150000</cx:pt>
          <cx:pt idx="112">60000</cx:pt>
          <cx:pt idx="113">150000</cx:pt>
          <cx:pt idx="114">10000</cx:pt>
          <cx:pt idx="115">240000</cx:pt>
          <cx:pt idx="116">130000</cx:pt>
          <cx:pt idx="117">110000</cx:pt>
          <cx:pt idx="118">270000</cx:pt>
          <cx:pt idx="119">60000</cx:pt>
          <cx:pt idx="120">90000</cx:pt>
          <cx:pt idx="121">70000</cx:pt>
          <cx:pt idx="122">60000</cx:pt>
          <cx:pt idx="123">380000</cx:pt>
          <cx:pt idx="124">100000</cx:pt>
          <cx:pt idx="125">180000</cx:pt>
          <cx:pt idx="126">70000</cx:pt>
          <cx:pt idx="127">220000</cx:pt>
          <cx:pt idx="128">50000</cx:pt>
          <cx:pt idx="129">460000</cx:pt>
          <cx:pt idx="130">110000</cx:pt>
          <cx:pt idx="131">80000</cx:pt>
          <cx:pt idx="132">50000</cx:pt>
          <cx:pt idx="133">180000</cx:pt>
          <cx:pt idx="134">130000</cx:pt>
          <cx:pt idx="135">80000</cx:pt>
          <cx:pt idx="136">10000</cx:pt>
          <cx:pt idx="137">60000</cx:pt>
          <cx:pt idx="138">70000</cx:pt>
          <cx:pt idx="139">70000</cx:pt>
          <cx:pt idx="140">180000</cx:pt>
          <cx:pt idx="141">50000</cx:pt>
          <cx:pt idx="142">80000</cx:pt>
          <cx:pt idx="143">490000</cx:pt>
          <cx:pt idx="144">380000</cx:pt>
          <cx:pt idx="145">90000</cx:pt>
          <cx:pt idx="146">70000</cx:pt>
          <cx:pt idx="147">20000</cx:pt>
          <cx:pt idx="148">200000</cx:pt>
          <cx:pt idx="149">200000</cx:pt>
          <cx:pt idx="150">230000</cx:pt>
          <cx:pt idx="151">100000</cx:pt>
          <cx:pt idx="152">200000</cx:pt>
          <cx:pt idx="153">390000</cx:pt>
          <cx:pt idx="154">80000</cx:pt>
          <cx:pt idx="155">120000</cx:pt>
          <cx:pt idx="156">40000</cx:pt>
          <cx:pt idx="157">120000</cx:pt>
          <cx:pt idx="158">60000</cx:pt>
          <cx:pt idx="159">350000</cx:pt>
          <cx:pt idx="160">350000</cx:pt>
          <cx:pt idx="161">240000</cx:pt>
          <cx:pt idx="162">100000</cx:pt>
          <cx:pt idx="163">100000</cx:pt>
          <cx:pt idx="164">80000</cx:pt>
          <cx:pt idx="165">310000</cx:pt>
          <cx:pt idx="166">120000</cx:pt>
          <cx:pt idx="167">110000</cx:pt>
          <cx:pt idx="168">80000</cx:pt>
          <cx:pt idx="169">130000</cx:pt>
          <cx:pt idx="170">90000</cx:pt>
          <cx:pt idx="171">60000</cx:pt>
          <cx:pt idx="172">250000</cx:pt>
          <cx:pt idx="173">100000</cx:pt>
          <cx:pt idx="174">110000</cx:pt>
          <cx:pt idx="175">100000</cx:pt>
          <cx:pt idx="176">40000</cx:pt>
          <cx:pt idx="177">120000</cx:pt>
          <cx:pt idx="178">150000</cx:pt>
          <cx:pt idx="179">70000</cx:pt>
          <cx:pt idx="180">110000</cx:pt>
          <cx:pt idx="181">160000</cx:pt>
          <cx:pt idx="182">60000</cx:pt>
          <cx:pt idx="183">110000</cx:pt>
          <cx:pt idx="184">210000</cx:pt>
          <cx:pt idx="185">240000</cx:pt>
          <cx:pt idx="186">60000</cx:pt>
          <cx:pt idx="187">90000</cx:pt>
          <cx:pt idx="188">40000</cx:pt>
          <cx:pt idx="189">140000</cx:pt>
          <cx:pt idx="190">300000</cx:pt>
          <cx:pt idx="191">310000</cx:pt>
          <cx:pt idx="192">130000</cx:pt>
          <cx:pt idx="193">120000</cx:pt>
          <cx:pt idx="194">110000</cx:pt>
          <cx:pt idx="195">150000</cx:pt>
          <cx:pt idx="196">90000</cx:pt>
          <cx:pt idx="197">170000</cx:pt>
          <cx:pt idx="198">140000</cx:pt>
          <cx:pt idx="199">60000</cx:pt>
          <cx:pt idx="200">20000</cx:pt>
          <cx:pt idx="201">80000</cx:pt>
          <cx:pt idx="202">240000</cx:pt>
          <cx:pt idx="203">60000</cx:pt>
          <cx:pt idx="204">100000</cx:pt>
          <cx:pt idx="205">40000</cx:pt>
          <cx:pt idx="206">80000</cx:pt>
          <cx:pt idx="207">80000</cx:pt>
          <cx:pt idx="208">420000</cx:pt>
          <cx:pt idx="209">100000</cx:pt>
          <cx:pt idx="210">40000</cx:pt>
          <cx:pt idx="211">50000</cx:pt>
          <cx:pt idx="212">110000</cx:pt>
          <cx:pt idx="213">60000</cx:pt>
          <cx:pt idx="214">70000</cx:pt>
          <cx:pt idx="215">80000</cx:pt>
          <cx:pt idx="216">50000</cx:pt>
          <cx:pt idx="217">60000</cx:pt>
          <cx:pt idx="218">480000</cx:pt>
          <cx:pt idx="219">360000</cx:pt>
          <cx:pt idx="220">190000</cx:pt>
          <cx:pt idx="221">610000</cx:pt>
          <cx:pt idx="222">80000</cx:pt>
          <cx:pt idx="223">70000</cx:pt>
          <cx:pt idx="224">190000</cx:pt>
          <cx:pt idx="225">110000</cx:pt>
          <cx:pt idx="226">200000</cx:pt>
          <cx:pt idx="227">130000</cx:pt>
          <cx:pt idx="228">70000</cx:pt>
          <cx:pt idx="229">90000</cx:pt>
          <cx:pt idx="230">200000</cx:pt>
          <cx:pt idx="231">150000</cx:pt>
          <cx:pt idx="232">180000</cx:pt>
          <cx:pt idx="233">80000</cx:pt>
          <cx:pt idx="234">30000</cx:pt>
          <cx:pt idx="235">90000</cx:pt>
          <cx:pt idx="236">20000</cx:pt>
          <cx:pt idx="237">80000</cx:pt>
          <cx:pt idx="238">70000</cx:pt>
          <cx:pt idx="239">40000</cx:pt>
          <cx:pt idx="240">110000</cx:pt>
          <cx:pt idx="241">120000</cx:pt>
          <cx:pt idx="242">190000</cx:pt>
          <cx:pt idx="243">120000</cx:pt>
          <cx:pt idx="244">190000</cx:pt>
          <cx:pt idx="245">60000</cx:pt>
          <cx:pt idx="246">230000</cx:pt>
          <cx:pt idx="247">160000</cx:pt>
          <cx:pt idx="248">70000</cx:pt>
          <cx:pt idx="249">90000</cx:pt>
          <cx:pt idx="250">210000</cx:pt>
          <cx:pt idx="251">90000</cx:pt>
          <cx:pt idx="252">590000</cx:pt>
          <cx:pt idx="253">200000</cx:pt>
          <cx:pt idx="254">110000</cx:pt>
          <cx:pt idx="255">130000</cx:pt>
          <cx:pt idx="256">130000</cx:pt>
          <cx:pt idx="257">190000</cx:pt>
          <cx:pt idx="258">180000</cx:pt>
          <cx:pt idx="259">210000</cx:pt>
          <cx:pt idx="260">60000</cx:pt>
          <cx:pt idx="261">170000</cx:pt>
          <cx:pt idx="262">370000</cx:pt>
          <cx:pt idx="263">410000</cx:pt>
          <cx:pt idx="264">70000</cx:pt>
          <cx:pt idx="265">520000</cx:pt>
          <cx:pt idx="266">50000</cx:pt>
          <cx:pt idx="267">130000</cx:pt>
          <cx:pt idx="268">170000</cx:pt>
          <cx:pt idx="269">40000</cx:pt>
          <cx:pt idx="270">120000</cx:pt>
          <cx:pt idx="271">390000</cx:pt>
          <cx:pt idx="272">100000</cx:pt>
          <cx:pt idx="273">170000</cx:pt>
          <cx:pt idx="274">130000</cx:pt>
          <cx:pt idx="275">140000</cx:pt>
          <cx:pt idx="276">110000</cx:pt>
          <cx:pt idx="277">70000</cx:pt>
          <cx:pt idx="278">110000</cx:pt>
          <cx:pt idx="279">200000</cx:pt>
          <cx:pt idx="280">320000</cx:pt>
          <cx:pt idx="281">300000</cx:pt>
          <cx:pt idx="282">30000</cx:pt>
          <cx:pt idx="283">90000</cx:pt>
          <cx:pt idx="284">70000</cx:pt>
          <cx:pt idx="285">90000</cx:pt>
          <cx:pt idx="286">10000</cx:pt>
          <cx:pt idx="287">120000</cx:pt>
          <cx:pt idx="288">100000</cx:pt>
          <cx:pt idx="289">80000</cx:pt>
          <cx:pt idx="290">110000</cx:pt>
          <cx:pt idx="291">10000</cx:pt>
          <cx:pt idx="292">80000</cx:pt>
          <cx:pt idx="293">60000</cx:pt>
          <cx:pt idx="294">210000</cx:pt>
          <cx:pt idx="295">490000</cx:pt>
          <cx:pt idx="296">130000</cx:pt>
          <cx:pt idx="297">170000</cx:pt>
          <cx:pt idx="298">550000</cx:pt>
          <cx:pt idx="299">70000</cx:pt>
          <cx:pt idx="300">280000</cx:pt>
          <cx:pt idx="301">70000</cx:pt>
          <cx:pt idx="302">130000</cx:pt>
          <cx:pt idx="303">160000</cx:pt>
          <cx:pt idx="304">70000</cx:pt>
          <cx:pt idx="305">70000</cx:pt>
          <cx:pt idx="306">100000</cx:pt>
          <cx:pt idx="307">100000</cx:pt>
          <cx:pt idx="308">350000</cx:pt>
          <cx:pt idx="309">60000</cx:pt>
          <cx:pt idx="310">80000</cx:pt>
          <cx:pt idx="311">10000</cx:pt>
          <cx:pt idx="312">70000</cx:pt>
          <cx:pt idx="313">10000</cx:pt>
          <cx:pt idx="314">70000</cx:pt>
          <cx:pt idx="315">50000</cx:pt>
          <cx:pt idx="316">80000</cx:pt>
          <cx:pt idx="317">40000</cx:pt>
          <cx:pt idx="318">210000</cx:pt>
          <cx:pt idx="319">290000</cx:pt>
          <cx:pt idx="320">200000</cx:pt>
          <cx:pt idx="321">270000</cx:pt>
          <cx:pt idx="322">90000</cx:pt>
          <cx:pt idx="323">140000</cx:pt>
          <cx:pt idx="324">70000</cx:pt>
          <cx:pt idx="325">50000</cx:pt>
          <cx:pt idx="326">120000</cx:pt>
          <cx:pt idx="327">110000</cx:pt>
          <cx:pt idx="328">50000</cx:pt>
          <cx:pt idx="329">40000</cx:pt>
          <cx:pt idx="330">60000</cx:pt>
          <cx:pt idx="331">110000</cx:pt>
          <cx:pt idx="332">250000</cx:pt>
          <cx:pt idx="333">60000</cx:pt>
          <cx:pt idx="334">610000</cx:pt>
          <cx:pt idx="335">60000</cx:pt>
          <cx:pt idx="336">80000</cx:pt>
          <cx:pt idx="337">90000</cx:pt>
          <cx:pt idx="338">40000</cx:pt>
          <cx:pt idx="339">50000</cx:pt>
          <cx:pt idx="340">100000</cx:pt>
          <cx:pt idx="341">190000</cx:pt>
          <cx:pt idx="342">80000</cx:pt>
          <cx:pt idx="343">170000</cx:pt>
          <cx:pt idx="344">410000</cx:pt>
          <cx:pt idx="345">100000</cx:pt>
          <cx:pt idx="346">130000</cx:pt>
          <cx:pt idx="347">90000</cx:pt>
          <cx:pt idx="348">60000</cx:pt>
          <cx:pt idx="349">180000</cx:pt>
          <cx:pt idx="350">110000</cx:pt>
          <cx:pt idx="351">60000</cx:pt>
          <cx:pt idx="352">40000</cx:pt>
          <cx:pt idx="353">80000</cx:pt>
          <cx:pt idx="354">90000</cx:pt>
          <cx:pt idx="355">200000</cx:pt>
          <cx:pt idx="356">50000</cx:pt>
          <cx:pt idx="357">140000</cx:pt>
          <cx:pt idx="358">50000</cx:pt>
          <cx:pt idx="359">440000</cx:pt>
          <cx:pt idx="360">300000</cx:pt>
          <cx:pt idx="361">60000</cx:pt>
          <cx:pt idx="362">160000</cx:pt>
          <cx:pt idx="363">310000</cx:pt>
          <cx:pt idx="364">130000</cx:pt>
          <cx:pt idx="365">110000</cx:pt>
          <cx:pt idx="366">240000</cx:pt>
          <cx:pt idx="367">120000</cx:pt>
          <cx:pt idx="368">120000</cx:pt>
          <cx:pt idx="369">60000</cx:pt>
          <cx:pt idx="370">50000</cx:pt>
          <cx:pt idx="371">60000</cx:pt>
          <cx:pt idx="372">190000</cx:pt>
          <cx:pt idx="373">80000</cx:pt>
          <cx:pt idx="374">70000</cx:pt>
          <cx:pt idx="375">60000</cx:pt>
          <cx:pt idx="376">60000</cx:pt>
          <cx:pt idx="377">70000</cx:pt>
          <cx:pt idx="378">290000</cx:pt>
          <cx:pt idx="379">180000</cx:pt>
          <cx:pt idx="380">100000</cx:pt>
          <cx:pt idx="381">100000</cx:pt>
          <cx:pt idx="382">130000</cx:pt>
          <cx:pt idx="383">140000</cx:pt>
          <cx:pt idx="384">70000</cx:pt>
          <cx:pt idx="385">40000</cx:pt>
          <cx:pt idx="386">70000</cx:pt>
          <cx:pt idx="387">240000</cx:pt>
          <cx:pt idx="388">220000</cx:pt>
          <cx:pt idx="389">110000</cx:pt>
          <cx:pt idx="390">70000</cx:pt>
          <cx:pt idx="391">220000</cx:pt>
          <cx:pt idx="392">110000</cx:pt>
          <cx:pt idx="393">90000</cx:pt>
          <cx:pt idx="394">70000</cx:pt>
          <cx:pt idx="395">90000</cx:pt>
          <cx:pt idx="396">150000</cx:pt>
          <cx:pt idx="397">70000</cx:pt>
          <cx:pt idx="398">220000</cx:pt>
          <cx:pt idx="399">120000</cx:pt>
          <cx:pt idx="400">200000</cx:pt>
          <cx:pt idx="401">240000</cx:pt>
          <cx:pt idx="402">140000</cx:pt>
          <cx:pt idx="403">160000</cx:pt>
          <cx:pt idx="404">110000</cx:pt>
          <cx:pt idx="405">60000</cx:pt>
          <cx:pt idx="406">150000</cx:pt>
          <cx:pt idx="407">130000</cx:pt>
          <cx:pt idx="408">180000</cx:pt>
          <cx:pt idx="409">280000</cx:pt>
          <cx:pt idx="410">450000</cx:pt>
          <cx:pt idx="411">250000</cx:pt>
          <cx:pt idx="412">190000</cx:pt>
          <cx:pt idx="413">40000</cx:pt>
          <cx:pt idx="414">130000</cx:pt>
          <cx:pt idx="415">210000</cx:pt>
          <cx:pt idx="416">250000</cx:pt>
          <cx:pt idx="417">310000</cx:pt>
          <cx:pt idx="418">330000</cx:pt>
          <cx:pt idx="419">320000</cx:pt>
          <cx:pt idx="420">380000</cx:pt>
          <cx:pt idx="421">80000</cx:pt>
          <cx:pt idx="422">870000</cx:pt>
          <cx:pt idx="423">10000</cx:pt>
          <cx:pt idx="424">110000</cx:pt>
          <cx:pt idx="425">170000</cx:pt>
          <cx:pt idx="426">60000</cx:pt>
          <cx:pt idx="427">90000</cx:pt>
          <cx:pt idx="428">110000</cx:pt>
          <cx:pt idx="429">100000</cx:pt>
          <cx:pt idx="430">70000</cx:pt>
          <cx:pt idx="431">160000</cx:pt>
          <cx:pt idx="432">200000</cx:pt>
          <cx:pt idx="433">250000</cx:pt>
          <cx:pt idx="434">50000</cx:pt>
          <cx:pt idx="435">90000</cx:pt>
          <cx:pt idx="436">90000</cx:pt>
          <cx:pt idx="437">150000</cx:pt>
          <cx:pt idx="438">90000</cx:pt>
          <cx:pt idx="439">70000</cx:pt>
          <cx:pt idx="440">260000</cx:pt>
          <cx:pt idx="441">100000</cx:pt>
          <cx:pt idx="442">140000</cx:pt>
          <cx:pt idx="443">40000</cx:pt>
          <cx:pt idx="444">110000</cx:pt>
          <cx:pt idx="445">140000</cx:pt>
          <cx:pt idx="446">60000</cx:pt>
          <cx:pt idx="447">70000</cx:pt>
          <cx:pt idx="448">10000</cx:pt>
          <cx:pt idx="449">30000</cx:pt>
          <cx:pt idx="450">190000</cx:pt>
          <cx:pt idx="451">150000</cx:pt>
          <cx:pt idx="452">190000</cx:pt>
          <cx:pt idx="453">120000</cx:pt>
          <cx:pt idx="454">100000</cx:pt>
          <cx:pt idx="455">90000</cx:pt>
          <cx:pt idx="456">50000</cx:pt>
          <cx:pt idx="457">80000</cx:pt>
          <cx:pt idx="458">130000</cx:pt>
          <cx:pt idx="459">70000</cx:pt>
          <cx:pt idx="460">80000</cx:pt>
          <cx:pt idx="461">80000</cx:pt>
          <cx:pt idx="462">80000</cx:pt>
          <cx:pt idx="463">270000</cx:pt>
          <cx:pt idx="464">10000</cx:pt>
          <cx:pt idx="465">100000</cx:pt>
          <cx:pt idx="466">280000</cx:pt>
          <cx:pt idx="467">90000</cx:pt>
          <cx:pt idx="468">60000</cx:pt>
          <cx:pt idx="469">190000</cx:pt>
          <cx:pt idx="470">80000</cx:pt>
          <cx:pt idx="471">80000</cx:pt>
          <cx:pt idx="472">40000</cx:pt>
          <cx:pt idx="473">240000</cx:pt>
          <cx:pt idx="474">110000</cx:pt>
          <cx:pt idx="475">90000</cx:pt>
          <cx:pt idx="476">60000</cx:pt>
          <cx:pt idx="477">40000</cx:pt>
          <cx:pt idx="478">110000</cx:pt>
          <cx:pt idx="479">210000</cx:pt>
          <cx:pt idx="480">480000</cx:pt>
          <cx:pt idx="481">160000</cx:pt>
          <cx:pt idx="482">270000</cx:pt>
          <cx:pt idx="483">280000</cx:pt>
          <cx:pt idx="484">100000</cx:pt>
          <cx:pt idx="485">170000</cx:pt>
          <cx:pt idx="486">120000</cx:pt>
          <cx:pt idx="487">120000</cx:pt>
          <cx:pt idx="488">120000</cx:pt>
          <cx:pt idx="489">220000</cx:pt>
          <cx:pt idx="490">80000</cx:pt>
          <cx:pt idx="491">110000</cx:pt>
          <cx:pt idx="492">80000</cx:pt>
          <cx:pt idx="493">130000</cx:pt>
          <cx:pt idx="494">80000</cx:pt>
          <cx:pt idx="495">180000</cx:pt>
          <cx:pt idx="496">70000</cx:pt>
          <cx:pt idx="497">410000</cx:pt>
          <cx:pt idx="498">120000</cx:pt>
          <cx:pt idx="499">90000</cx:pt>
          <cx:pt idx="500">230000</cx:pt>
          <cx:pt idx="501">70000</cx:pt>
          <cx:pt idx="502">130000</cx:pt>
          <cx:pt idx="503">140000</cx:pt>
          <cx:pt idx="504">190000</cx:pt>
          <cx:pt idx="505">80000</cx:pt>
          <cx:pt idx="506">90000</cx:pt>
          <cx:pt idx="507">10000</cx:pt>
          <cx:pt idx="508">140000</cx:pt>
          <cx:pt idx="509">180000</cx:pt>
          <cx:pt idx="510">40000</cx:pt>
          <cx:pt idx="511">50000</cx:pt>
          <cx:pt idx="512">40000</cx:pt>
          <cx:pt idx="513">70000</cx:pt>
          <cx:pt idx="514">60000</cx:pt>
          <cx:pt idx="515">140000</cx:pt>
          <cx:pt idx="516">270000</cx:pt>
          <cx:pt idx="517">120000</cx:pt>
          <cx:pt idx="518">80000</cx:pt>
          <cx:pt idx="519">190000</cx:pt>
          <cx:pt idx="520">80000</cx:pt>
          <cx:pt idx="521">130000</cx:pt>
          <cx:pt idx="522">150000</cx:pt>
          <cx:pt idx="523">150000</cx:pt>
          <cx:pt idx="524">210000</cx:pt>
          <cx:pt idx="525">150000</cx:pt>
          <cx:pt idx="526">90000</cx:pt>
          <cx:pt idx="527">50000</cx:pt>
          <cx:pt idx="528">140000</cx:pt>
          <cx:pt idx="529">110000</cx:pt>
          <cx:pt idx="530">370000</cx:pt>
          <cx:pt idx="531">140000</cx:pt>
          <cx:pt idx="532">60000</cx:pt>
          <cx:pt idx="533">250000</cx:pt>
          <cx:pt idx="534">350000</cx:pt>
          <cx:pt idx="535">60000</cx:pt>
          <cx:pt idx="536">450000</cx:pt>
          <cx:pt idx="537">90000</cx:pt>
          <cx:pt idx="538">120000</cx:pt>
          <cx:pt idx="539">90000</cx:pt>
          <cx:pt idx="540">260000</cx:pt>
          <cx:pt idx="541">60000</cx:pt>
          <cx:pt idx="542">110000</cx:pt>
          <cx:pt idx="543">140000</cx:pt>
          <cx:pt idx="544">90000</cx:pt>
          <cx:pt idx="545">100000</cx:pt>
          <cx:pt idx="546">40000</cx:pt>
          <cx:pt idx="547">110000</cx:pt>
          <cx:pt idx="548">80000</cx:pt>
          <cx:pt idx="549">50000</cx:pt>
          <cx:pt idx="550">180000</cx:pt>
          <cx:pt idx="551">60000</cx:pt>
          <cx:pt idx="552">110000</cx:pt>
          <cx:pt idx="553">130000</cx:pt>
          <cx:pt idx="554">190000</cx:pt>
          <cx:pt idx="555">240000</cx:pt>
          <cx:pt idx="556">60000</cx:pt>
          <cx:pt idx="557">70000</cx:pt>
          <cx:pt idx="558">40000</cx:pt>
          <cx:pt idx="559">140000</cx:pt>
          <cx:pt idx="560">120000</cx:pt>
          <cx:pt idx="561">230000</cx:pt>
          <cx:pt idx="562">180000</cx:pt>
          <cx:pt idx="563">100000</cx:pt>
          <cx:pt idx="564">160000</cx:pt>
          <cx:pt idx="565">60000</cx:pt>
          <cx:pt idx="566">300000</cx:pt>
          <cx:pt idx="567">190000</cx:pt>
          <cx:pt idx="568">200000</cx:pt>
          <cx:pt idx="569">100000</cx:pt>
          <cx:pt idx="570">70000</cx:pt>
          <cx:pt idx="571">120000</cx:pt>
          <cx:pt idx="572">110000</cx:pt>
          <cx:pt idx="573">60000</cx:pt>
          <cx:pt idx="574">80000</cx:pt>
          <cx:pt idx="575">80000</cx:pt>
          <cx:pt idx="576">50000</cx:pt>
          <cx:pt idx="577">100000</cx:pt>
          <cx:pt idx="578">240000</cx:pt>
          <cx:pt idx="579">100000</cx:pt>
          <cx:pt idx="580">210000</cx:pt>
          <cx:pt idx="581">60000</cx:pt>
          <cx:pt idx="582">150000</cx:pt>
          <cx:pt idx="583">10000</cx:pt>
          <cx:pt idx="584">100000</cx:pt>
          <cx:pt idx="585">110000</cx:pt>
          <cx:pt idx="586">220000</cx:pt>
          <cx:pt idx="587">210000</cx:pt>
          <cx:pt idx="588">140000</cx:pt>
          <cx:pt idx="589">80000</cx:pt>
          <cx:pt idx="590">110000</cx:pt>
          <cx:pt idx="591">10000</cx:pt>
          <cx:pt idx="592">100000</cx:pt>
          <cx:pt idx="593">70000</cx:pt>
          <cx:pt idx="594">40000</cx:pt>
          <cx:pt idx="595">120000</cx:pt>
          <cx:pt idx="596">50000</cx:pt>
          <cx:pt idx="597">400000</cx:pt>
          <cx:pt idx="598">220000</cx:pt>
          <cx:pt idx="599">80000</cx:pt>
          <cx:pt idx="600">120000</cx:pt>
          <cx:pt idx="601">220000</cx:pt>
          <cx:pt idx="602">120000</cx:pt>
          <cx:pt idx="603">20000</cx:pt>
          <cx:pt idx="604">190000</cx:pt>
          <cx:pt idx="605">220000</cx:pt>
          <cx:pt idx="606">140000</cx:pt>
          <cx:pt idx="607">90000</cx:pt>
          <cx:pt idx="608">250000</cx:pt>
          <cx:pt idx="609">80000</cx:pt>
          <cx:pt idx="610">100000</cx:pt>
          <cx:pt idx="611">400000</cx:pt>
          <cx:pt idx="612">210000</cx:pt>
          <cx:pt idx="613">70000</cx:pt>
          <cx:pt idx="614">70000</cx:pt>
          <cx:pt idx="615">190000</cx:pt>
          <cx:pt idx="616">320000</cx:pt>
          <cx:pt idx="617">50000</cx:pt>
          <cx:pt idx="618">100000</cx:pt>
          <cx:pt idx="619">640000</cx:pt>
          <cx:pt idx="620">150000</cx:pt>
          <cx:pt idx="621">110000</cx:pt>
          <cx:pt idx="622">40000</cx:pt>
          <cx:pt idx="623">110000</cx:pt>
          <cx:pt idx="624">210000</cx:pt>
          <cx:pt idx="625">140000</cx:pt>
          <cx:pt idx="626">80000</cx:pt>
          <cx:pt idx="627">100000</cx:pt>
          <cx:pt idx="628">160000</cx:pt>
          <cx:pt idx="629">60000</cx:pt>
          <cx:pt idx="630">80000</cx:pt>
          <cx:pt idx="631">40000</cx:pt>
          <cx:pt idx="632">100000</cx:pt>
          <cx:pt idx="633">140000</cx:pt>
          <cx:pt idx="634">160000</cx:pt>
          <cx:pt idx="635">100000</cx:pt>
          <cx:pt idx="636">110000</cx:pt>
          <cx:pt idx="637">40000</cx:pt>
          <cx:pt idx="638">80000</cx:pt>
          <cx:pt idx="639">150000</cx:pt>
          <cx:pt idx="640">50000</cx:pt>
          <cx:pt idx="641">170000</cx:pt>
          <cx:pt idx="642">60000</cx:pt>
          <cx:pt idx="643">110000</cx:pt>
          <cx:pt idx="644">60000</cx:pt>
          <cx:pt idx="645">40000</cx:pt>
          <cx:pt idx="646">100000</cx:pt>
          <cx:pt idx="647">60000</cx:pt>
          <cx:pt idx="648">140000</cx:pt>
          <cx:pt idx="649">50000</cx:pt>
          <cx:pt idx="650">60000</cx:pt>
          <cx:pt idx="651">70000</cx:pt>
          <cx:pt idx="652">70000</cx:pt>
          <cx:pt idx="653">50000</cx:pt>
          <cx:pt idx="654">90000</cx:pt>
          <cx:pt idx="655">70000</cx:pt>
          <cx:pt idx="656">150000</cx:pt>
          <cx:pt idx="657">60000</cx:pt>
          <cx:pt idx="658">120000</cx:pt>
          <cx:pt idx="659">90000</cx:pt>
          <cx:pt idx="660">40000</cx:pt>
          <cx:pt idx="661">120000</cx:pt>
          <cx:pt idx="662">120000</cx:pt>
          <cx:pt idx="663">70000</cx:pt>
          <cx:pt idx="664">50000</cx:pt>
          <cx:pt idx="665">60000</cx:pt>
          <cx:pt idx="666">100000</cx:pt>
          <cx:pt idx="667">120000</cx:pt>
          <cx:pt idx="668">110000</cx:pt>
          <cx:pt idx="669">50000</cx:pt>
          <cx:pt idx="670">70000</cx:pt>
          <cx:pt idx="671">70000</cx:pt>
          <cx:pt idx="672">140000</cx:pt>
          <cx:pt idx="673">60000</cx:pt>
          <cx:pt idx="674">180000</cx:pt>
          <cx:pt idx="675">160000</cx:pt>
          <cx:pt idx="676">300000</cx:pt>
          <cx:pt idx="677">440000</cx:pt>
          <cx:pt idx="678">70000</cx:pt>
          <cx:pt idx="679">70000</cx:pt>
          <cx:pt idx="680">70000</cx:pt>
          <cx:pt idx="681">70000</cx:pt>
          <cx:pt idx="682">70000</cx:pt>
          <cx:pt idx="683">70000</cx:pt>
          <cx:pt idx="684">170000</cx:pt>
          <cx:pt idx="685">100000</cx:pt>
          <cx:pt idx="686">100000</cx:pt>
          <cx:pt idx="687">120000</cx:pt>
          <cx:pt idx="688">60000</cx:pt>
          <cx:pt idx="689">80000</cx:pt>
          <cx:pt idx="690">80000</cx:pt>
          <cx:pt idx="691">60000</cx:pt>
          <cx:pt idx="692">80000</cx:pt>
          <cx:pt idx="693">120000</cx:pt>
          <cx:pt idx="694">100000</cx:pt>
          <cx:pt idx="695">260000</cx:pt>
          <cx:pt idx="696">110000</cx:pt>
          <cx:pt idx="697">80000</cx:pt>
          <cx:pt idx="698">60000</cx:pt>
          <cx:pt idx="699">100000</cx:pt>
          <cx:pt idx="700">110000</cx:pt>
          <cx:pt idx="701">210000</cx:pt>
          <cx:pt idx="702">60000</cx:pt>
          <cx:pt idx="703">110000</cx:pt>
          <cx:pt idx="704">40000</cx:pt>
          <cx:pt idx="705">80000</cx:pt>
          <cx:pt idx="706">60000</cx:pt>
          <cx:pt idx="707">130000</cx:pt>
          <cx:pt idx="708">70000</cx:pt>
          <cx:pt idx="709">60000</cx:pt>
          <cx:pt idx="710">180000</cx:pt>
          <cx:pt idx="711">120000</cx:pt>
          <cx:pt idx="712">150000</cx:pt>
          <cx:pt idx="713">50000</cx:pt>
          <cx:pt idx="714">60000</cx:pt>
          <cx:pt idx="715">270000</cx:pt>
          <cx:pt idx="716">210000</cx:pt>
          <cx:pt idx="717">90000</cx:pt>
          <cx:pt idx="718">150000</cx:pt>
          <cx:pt idx="719">400000</cx:pt>
          <cx:pt idx="720">180000</cx:pt>
          <cx:pt idx="721">700000</cx:pt>
          <cx:pt idx="722">280000</cx:pt>
          <cx:pt idx="723">130000</cx:pt>
          <cx:pt idx="724">10000</cx:pt>
          <cx:pt idx="725">70000</cx:pt>
          <cx:pt idx="726">140000</cx:pt>
          <cx:pt idx="727">100000</cx:pt>
          <cx:pt idx="728">60000</cx:pt>
          <cx:pt idx="729">120000</cx:pt>
          <cx:pt idx="730">10000</cx:pt>
          <cx:pt idx="731">40000</cx:pt>
          <cx:pt idx="732">50000</cx:pt>
          <cx:pt idx="733">70000</cx:pt>
          <cx:pt idx="734">70000</cx:pt>
          <cx:pt idx="735">10000</cx:pt>
          <cx:pt idx="736">140000</cx:pt>
          <cx:pt idx="737">100000</cx:pt>
          <cx:pt idx="738">40000</cx:pt>
          <cx:pt idx="739">190000</cx:pt>
          <cx:pt idx="740">10000</cx:pt>
          <cx:pt idx="741">40000</cx:pt>
          <cx:pt idx="742">60000</cx:pt>
          <cx:pt idx="743">170000</cx:pt>
          <cx:pt idx="744">110000</cx:pt>
          <cx:pt idx="745">170000</cx:pt>
          <cx:pt idx="746">100000</cx:pt>
          <cx:pt idx="747">10000</cx:pt>
          <cx:pt idx="748">190000</cx:pt>
          <cx:pt idx="749">50000</cx:pt>
          <cx:pt idx="750">130000</cx:pt>
          <cx:pt idx="751">100000</cx:pt>
          <cx:pt idx="752">330000</cx:pt>
          <cx:pt idx="753">220000</cx:pt>
          <cx:pt idx="754">160000</cx:pt>
          <cx:pt idx="755">90000</cx:pt>
          <cx:pt idx="756">210000</cx:pt>
          <cx:pt idx="757">60000</cx:pt>
          <cx:pt idx="758">200000</cx:pt>
          <cx:pt idx="759">80000</cx:pt>
          <cx:pt idx="760">320000</cx:pt>
          <cx:pt idx="761">340000</cx:pt>
          <cx:pt idx="762">170000</cx:pt>
          <cx:pt idx="763">70000</cx:pt>
          <cx:pt idx="764">90000</cx:pt>
          <cx:pt idx="765">60000</cx:pt>
          <cx:pt idx="766">220000</cx:pt>
          <cx:pt idx="767">700000</cx:pt>
          <cx:pt idx="768">430000</cx:pt>
          <cx:pt idx="769">290000</cx:pt>
          <cx:pt idx="770">240000</cx:pt>
          <cx:pt idx="771">120000</cx:pt>
          <cx:pt idx="772">100000</cx:pt>
          <cx:pt idx="773">250000</cx:pt>
          <cx:pt idx="774">80000</cx:pt>
          <cx:pt idx="775">110000</cx:pt>
          <cx:pt idx="776">110000</cx:pt>
          <cx:pt idx="777">180000</cx:pt>
          <cx:pt idx="778">20000</cx:pt>
          <cx:pt idx="779">220000</cx:pt>
          <cx:pt idx="780">50000</cx:pt>
          <cx:pt idx="781">110000</cx:pt>
          <cx:pt idx="782">90000</cx:pt>
          <cx:pt idx="783">40000</cx:pt>
          <cx:pt idx="784">230000</cx:pt>
          <cx:pt idx="785">70000</cx:pt>
          <cx:pt idx="786">110000</cx:pt>
          <cx:pt idx="787">50000</cx:pt>
          <cx:pt idx="788">90000</cx:pt>
          <cx:pt idx="789">140000</cx:pt>
          <cx:pt idx="790">160000</cx:pt>
          <cx:pt idx="791">80000</cx:pt>
          <cx:pt idx="792">90000</cx:pt>
          <cx:pt idx="793">70000</cx:pt>
          <cx:pt idx="794">110000</cx:pt>
          <cx:pt idx="795">80000</cx:pt>
          <cx:pt idx="796">120000</cx:pt>
          <cx:pt idx="797">90000</cx:pt>
          <cx:pt idx="798">150000</cx:pt>
          <cx:pt idx="799">180000</cx:pt>
          <cx:pt idx="800">170000</cx:pt>
          <cx:pt idx="801">70000</cx:pt>
          <cx:pt idx="802">270000</cx:pt>
          <cx:pt idx="803">30000</cx:pt>
          <cx:pt idx="804">50000</cx:pt>
          <cx:pt idx="805">50000</cx:pt>
          <cx:pt idx="806">40000</cx:pt>
          <cx:pt idx="807">300000</cx:pt>
          <cx:pt idx="808">160000</cx:pt>
          <cx:pt idx="809">140000</cx:pt>
          <cx:pt idx="810">60000</cx:pt>
          <cx:pt idx="811">70000</cx:pt>
          <cx:pt idx="812">190000</cx:pt>
          <cx:pt idx="813">130000</cx:pt>
          <cx:pt idx="814">90000</cx:pt>
          <cx:pt idx="815">190000</cx:pt>
          <cx:pt idx="816">30000</cx:pt>
          <cx:pt idx="817">200000</cx:pt>
          <cx:pt idx="818">120000</cx:pt>
          <cx:pt idx="819">110000</cx:pt>
          <cx:pt idx="820">160000</cx:pt>
          <cx:pt idx="821">60000</cx:pt>
          <cx:pt idx="822">70000</cx:pt>
          <cx:pt idx="823">30000</cx:pt>
          <cx:pt idx="824">190000</cx:pt>
          <cx:pt idx="825">80000</cx:pt>
          <cx:pt idx="826">100000</cx:pt>
          <cx:pt idx="827">90000</cx:pt>
          <cx:pt idx="828">10000</cx:pt>
          <cx:pt idx="829">260000</cx:pt>
          <cx:pt idx="830">10000</cx:pt>
          <cx:pt idx="831">80000</cx:pt>
          <cx:pt idx="832">70000</cx:pt>
          <cx:pt idx="833">40000</cx:pt>
          <cx:pt idx="834">130000</cx:pt>
          <cx:pt idx="835">100000</cx:pt>
          <cx:pt idx="836">110000</cx:pt>
          <cx:pt idx="837">70000</cx:pt>
          <cx:pt idx="838">120000</cx:pt>
          <cx:pt idx="839">40000</cx:pt>
          <cx:pt idx="840">60000</cx:pt>
          <cx:pt idx="841">70000</cx:pt>
          <cx:pt idx="842">90000</cx:pt>
          <cx:pt idx="843">190000</cx:pt>
          <cx:pt idx="844">110000</cx:pt>
          <cx:pt idx="845">70000</cx:pt>
          <cx:pt idx="846">160000</cx:pt>
          <cx:pt idx="847">140000</cx:pt>
          <cx:pt idx="848">40000</cx:pt>
          <cx:pt idx="849">420000</cx:pt>
          <cx:pt idx="850">220000</cx:pt>
          <cx:pt idx="851">90000</cx:pt>
          <cx:pt idx="852">20000</cx:pt>
          <cx:pt idx="853">230000</cx:pt>
          <cx:pt idx="854">330000</cx:pt>
          <cx:pt idx="855">40000</cx:pt>
          <cx:pt idx="856">40000</cx:pt>
          <cx:pt idx="857">80000</cx:pt>
          <cx:pt idx="858">50000</cx:pt>
          <cx:pt idx="859">60000</cx:pt>
          <cx:pt idx="860">130000</cx:pt>
          <cx:pt idx="861">50000</cx:pt>
          <cx:pt idx="862">100000</cx:pt>
          <cx:pt idx="863">10000</cx:pt>
          <cx:pt idx="864">80000</cx:pt>
          <cx:pt idx="865">1050000</cx:pt>
          <cx:pt idx="866">80000</cx:pt>
          <cx:pt idx="867">100000</cx:pt>
          <cx:pt idx="868">370000</cx:pt>
          <cx:pt idx="869">100000</cx:pt>
          <cx:pt idx="870">250000</cx:pt>
          <cx:pt idx="871">470000</cx:pt>
          <cx:pt idx="872">150000</cx:pt>
          <cx:pt idx="873">150000</cx:pt>
          <cx:pt idx="874">320000</cx:pt>
          <cx:pt idx="875">500000</cx:pt>
          <cx:pt idx="876">250000</cx:pt>
          <cx:pt idx="877">40000</cx:pt>
          <cx:pt idx="878">160000</cx:pt>
          <cx:pt idx="879">60000</cx:pt>
          <cx:pt idx="880">170000</cx:pt>
          <cx:pt idx="881">150000</cx:pt>
          <cx:pt idx="882">70000</cx:pt>
          <cx:pt idx="883">140000</cx:pt>
          <cx:pt idx="884">110000</cx:pt>
          <cx:pt idx="885">670000</cx:pt>
          <cx:pt idx="886">180000</cx:pt>
          <cx:pt idx="887">160000</cx:pt>
          <cx:pt idx="888">30000</cx:pt>
          <cx:pt idx="889">400000</cx:pt>
          <cx:pt idx="890">100000</cx:pt>
          <cx:pt idx="891">70000</cx:pt>
          <cx:pt idx="892">290000</cx:pt>
          <cx:pt idx="893">80000</cx:pt>
          <cx:pt idx="894">70000</cx:pt>
          <cx:pt idx="895">110000</cx:pt>
          <cx:pt idx="896">180000</cx:pt>
          <cx:pt idx="897">610000</cx:pt>
          <cx:pt idx="898">100000</cx:pt>
          <cx:pt idx="899">70000</cx:pt>
          <cx:pt idx="900">100000</cx:pt>
          <cx:pt idx="901">560000</cx:pt>
          <cx:pt idx="902">40000</cx:pt>
          <cx:pt idx="903">190000</cx:pt>
          <cx:pt idx="904">50000</cx:pt>
          <cx:pt idx="905">100000</cx:pt>
          <cx:pt idx="906">150000</cx:pt>
          <cx:pt idx="907">180000</cx:pt>
          <cx:pt idx="908">120000</cx:pt>
          <cx:pt idx="909">150000</cx:pt>
          <cx:pt idx="910">150000</cx:pt>
          <cx:pt idx="911">80000</cx:pt>
          <cx:pt idx="912">210000</cx:pt>
          <cx:pt idx="913">90000</cx:pt>
          <cx:pt idx="914">80000</cx:pt>
          <cx:pt idx="915">60000</cx:pt>
          <cx:pt idx="916">220000</cx:pt>
          <cx:pt idx="917">20000</cx:pt>
          <cx:pt idx="918">60000</cx:pt>
          <cx:pt idx="919">150000</cx:pt>
          <cx:pt idx="920">250000</cx:pt>
          <cx:pt idx="921">30000</cx:pt>
          <cx:pt idx="922">630000</cx:pt>
          <cx:pt idx="923">190000</cx:pt>
          <cx:pt idx="924">60000</cx:pt>
          <cx:pt idx="925">30000</cx:pt>
          <cx:pt idx="926">110000</cx:pt>
          <cx:pt idx="927">150000</cx:pt>
          <cx:pt idx="928">350000</cx:pt>
          <cx:pt idx="929">50000</cx:pt>
          <cx:pt idx="930">230000</cx:pt>
          <cx:pt idx="931">100000</cx:pt>
          <cx:pt idx="932">230000</cx:pt>
          <cx:pt idx="933">90000</cx:pt>
          <cx:pt idx="934">30000</cx:pt>
          <cx:pt idx="935">30000</cx:pt>
          <cx:pt idx="936">70000</cx:pt>
          <cx:pt idx="937">140000</cx:pt>
          <cx:pt idx="938">350000</cx:pt>
          <cx:pt idx="939">70000</cx:pt>
          <cx:pt idx="940">70000</cx:pt>
          <cx:pt idx="941">70000</cx:pt>
          <cx:pt idx="942">110000</cx:pt>
          <cx:pt idx="943">60000</cx:pt>
          <cx:pt idx="944">110000</cx:pt>
          <cx:pt idx="945">420000</cx:pt>
          <cx:pt idx="946">50000</cx:pt>
          <cx:pt idx="947">470000</cx:pt>
          <cx:pt idx="948">20000</cx:pt>
          <cx:pt idx="949">90000</cx:pt>
          <cx:pt idx="950">260000</cx:pt>
          <cx:pt idx="951">940000</cx:pt>
          <cx:pt idx="952">50000</cx:pt>
          <cx:pt idx="953">90000</cx:pt>
          <cx:pt idx="954">220000</cx:pt>
          <cx:pt idx="955">40000</cx:pt>
          <cx:pt idx="956">70000</cx:pt>
          <cx:pt idx="957">120000</cx:pt>
          <cx:pt idx="958">250000</cx:pt>
          <cx:pt idx="959">110000</cx:pt>
          <cx:pt idx="960">350000</cx:pt>
          <cx:pt idx="961">70000</cx:pt>
          <cx:pt idx="962">120000</cx:pt>
          <cx:pt idx="963">40000</cx:pt>
          <cx:pt idx="964">80000</cx:pt>
          <cx:pt idx="965">10000</cx:pt>
          <cx:pt idx="966">70000</cx:pt>
          <cx:pt idx="967">290000</cx:pt>
          <cx:pt idx="968">60000</cx:pt>
          <cx:pt idx="969">70000</cx:pt>
          <cx:pt idx="970">260000</cx:pt>
          <cx:pt idx="971">60000</cx:pt>
          <cx:pt idx="972">100000</cx:pt>
          <cx:pt idx="973">80000</cx:pt>
          <cx:pt idx="974">50000</cx:pt>
          <cx:pt idx="975">320000</cx:pt>
          <cx:pt idx="976">50000</cx:pt>
          <cx:pt idx="977">330000</cx:pt>
          <cx:pt idx="978">130000</cx:pt>
          <cx:pt idx="979">60000</cx:pt>
          <cx:pt idx="980">70000</cx:pt>
          <cx:pt idx="981">70000</cx:pt>
          <cx:pt idx="982">50000</cx:pt>
          <cx:pt idx="983">50000</cx:pt>
          <cx:pt idx="984">120000</cx:pt>
          <cx:pt idx="985">60000</cx:pt>
          <cx:pt idx="986">150000</cx:pt>
          <cx:pt idx="987">230000</cx:pt>
          <cx:pt idx="988">40000</cx:pt>
          <cx:pt idx="989">100000</cx:pt>
          <cx:pt idx="990">150000</cx:pt>
          <cx:pt idx="991">130000</cx:pt>
          <cx:pt idx="992">220000</cx:pt>
          <cx:pt idx="993">210000</cx:pt>
          <cx:pt idx="994">50000</cx:pt>
          <cx:pt idx="995">160000</cx:pt>
          <cx:pt idx="996">60000</cx:pt>
          <cx:pt idx="997">240000</cx:pt>
          <cx:pt idx="998">20000</cx:pt>
          <cx:pt idx="999">40000</cx:pt>
          <cx:pt idx="1000">60000</cx:pt>
          <cx:pt idx="1001">100000</cx:pt>
          <cx:pt idx="1002">90000</cx:pt>
          <cx:pt idx="1003">280000</cx:pt>
          <cx:pt idx="1004">110000</cx:pt>
          <cx:pt idx="1005">70000</cx:pt>
          <cx:pt idx="1006">140000</cx:pt>
          <cx:pt idx="1007">280000</cx:pt>
          <cx:pt idx="1008">330000</cx:pt>
          <cx:pt idx="1009">400000</cx:pt>
          <cx:pt idx="1010">80000</cx:pt>
          <cx:pt idx="1011">70000</cx:pt>
          <cx:pt idx="1012">170000</cx:pt>
          <cx:pt idx="1013">50000</cx:pt>
          <cx:pt idx="1014">90000</cx:pt>
          <cx:pt idx="1015">210000</cx:pt>
          <cx:pt idx="1016">60000</cx:pt>
          <cx:pt idx="1017">340000</cx:pt>
          <cx:pt idx="1018">110000</cx:pt>
          <cx:pt idx="1019">80000</cx:pt>
          <cx:pt idx="1020">580000</cx:pt>
          <cx:pt idx="1021">110000</cx:pt>
          <cx:pt idx="1022">100000</cx:pt>
          <cx:pt idx="1023">80000</cx:pt>
          <cx:pt idx="1024">80000</cx:pt>
          <cx:pt idx="1025">330000</cx:pt>
          <cx:pt idx="1026">150000</cx:pt>
          <cx:pt idx="1027">80000</cx:pt>
          <cx:pt idx="1028">60000</cx:pt>
          <cx:pt idx="1029">540000</cx:pt>
          <cx:pt idx="1030">200000</cx:pt>
          <cx:pt idx="1031">50000</cx:pt>
          <cx:pt idx="1032">180000</cx:pt>
          <cx:pt idx="1033">120000</cx:pt>
          <cx:pt idx="1034">200000</cx:pt>
          <cx:pt idx="1035">320000</cx:pt>
          <cx:pt idx="1036">140000</cx:pt>
          <cx:pt idx="1037">60000</cx:pt>
          <cx:pt idx="1038">240000</cx:pt>
          <cx:pt idx="1039">160000</cx:pt>
          <cx:pt idx="1040">230000</cx:pt>
          <cx:pt idx="1041">70000</cx:pt>
          <cx:pt idx="1042">160000</cx:pt>
          <cx:pt idx="1043">170000</cx:pt>
          <cx:pt idx="1044">40000</cx:pt>
          <cx:pt idx="1045">130000</cx:pt>
          <cx:pt idx="1046">360000</cx:pt>
          <cx:pt idx="1047">110000</cx:pt>
          <cx:pt idx="1048">130000</cx:pt>
          <cx:pt idx="1049">160000</cx:pt>
          <cx:pt idx="1050">210000</cx:pt>
          <cx:pt idx="1051">70000</cx:pt>
          <cx:pt idx="1052">50000</cx:pt>
          <cx:pt idx="1053">90000</cx:pt>
          <cx:pt idx="1054">90000</cx:pt>
          <cx:pt idx="1055">70000</cx:pt>
          <cx:pt idx="1056">100000</cx:pt>
          <cx:pt idx="1057">190000</cx:pt>
          <cx:pt idx="1058">120000</cx:pt>
          <cx:pt idx="1059">10000</cx:pt>
          <cx:pt idx="1060">70000</cx:pt>
          <cx:pt idx="1061">220000</cx:pt>
          <cx:pt idx="1062">40000</cx:pt>
          <cx:pt idx="1063">70000</cx:pt>
          <cx:pt idx="1064">70000</cx:pt>
          <cx:pt idx="1065">540000</cx:pt>
          <cx:pt idx="1066">90000</cx:pt>
          <cx:pt idx="1067">60000</cx:pt>
          <cx:pt idx="1068">70000</cx:pt>
          <cx:pt idx="1069">70000</cx:pt>
          <cx:pt idx="1070">100000</cx:pt>
          <cx:pt idx="1071">40000</cx:pt>
          <cx:pt idx="1072">280000</cx:pt>
          <cx:pt idx="1073">540000</cx:pt>
          <cx:pt idx="1074">120000</cx:pt>
          <cx:pt idx="1075">160000</cx:pt>
          <cx:pt idx="1076">70000</cx:pt>
          <cx:pt idx="1077">190000</cx:pt>
          <cx:pt idx="1078">280000</cx:pt>
          <cx:pt idx="1079">60000</cx:pt>
          <cx:pt idx="1080">110000</cx:pt>
          <cx:pt idx="1081">90000</cx:pt>
          <cx:pt idx="1082">80000</cx:pt>
          <cx:pt idx="1083">30000</cx:pt>
          <cx:pt idx="1084">60000</cx:pt>
          <cx:pt idx="1085">60000</cx:pt>
          <cx:pt idx="1086">70000</cx:pt>
          <cx:pt idx="1087">230000</cx:pt>
          <cx:pt idx="1088">280000</cx:pt>
          <cx:pt idx="1089">30000</cx:pt>
          <cx:pt idx="1090">40000</cx:pt>
          <cx:pt idx="1091">60000</cx:pt>
          <cx:pt idx="1092">130000</cx:pt>
          <cx:pt idx="1093">100000</cx:pt>
          <cx:pt idx="1094">100000</cx:pt>
          <cx:pt idx="1095">150000</cx:pt>
          <cx:pt idx="1096">20000</cx:pt>
          <cx:pt idx="1097">200000</cx:pt>
          <cx:pt idx="1098">60000</cx:pt>
          <cx:pt idx="1099">280000</cx:pt>
          <cx:pt idx="1100">60000</cx:pt>
          <cx:pt idx="1101">110000</cx:pt>
          <cx:pt idx="1102">160000</cx:pt>
          <cx:pt idx="1103">130000</cx:pt>
          <cx:pt idx="1104">190000</cx:pt>
          <cx:pt idx="1105">100000</cx:pt>
          <cx:pt idx="1106">180000</cx:pt>
          <cx:pt idx="1107">30000</cx:pt>
          <cx:pt idx="1108">230000</cx:pt>
          <cx:pt idx="1109">80000</cx:pt>
          <cx:pt idx="1110">70000</cx:pt>
          <cx:pt idx="1111">180000</cx:pt>
          <cx:pt idx="1112">70000</cx:pt>
          <cx:pt idx="1113">150000</cx:pt>
          <cx:pt idx="1114">170000</cx:pt>
          <cx:pt idx="1115">150000</cx:pt>
          <cx:pt idx="1116">130000</cx:pt>
          <cx:pt idx="1117">140000</cx:pt>
          <cx:pt idx="1118">10000</cx:pt>
          <cx:pt idx="1119">220000</cx:pt>
          <cx:pt idx="1120">70000</cx:pt>
          <cx:pt idx="1121">130000</cx:pt>
          <cx:pt idx="1122">150000</cx:pt>
          <cx:pt idx="1123">180000</cx:pt>
          <cx:pt idx="1124">100000</cx:pt>
          <cx:pt idx="1125">100000</cx:pt>
          <cx:pt idx="1126">160000</cx:pt>
          <cx:pt idx="1127">430000</cx:pt>
          <cx:pt idx="1128">60000</cx:pt>
          <cx:pt idx="1129">500000</cx:pt>
          <cx:pt idx="1130">90000</cx:pt>
          <cx:pt idx="1131">210000</cx:pt>
          <cx:pt idx="1132">30000</cx:pt>
          <cx:pt idx="1133">140000</cx:pt>
          <cx:pt idx="1134">60000</cx:pt>
          <cx:pt idx="1135">210000</cx:pt>
          <cx:pt idx="1136">80000</cx:pt>
          <cx:pt idx="1137">80000</cx:pt>
          <cx:pt idx="1138">70000</cx:pt>
          <cx:pt idx="1139">180000</cx:pt>
          <cx:pt idx="1140">30000</cx:pt>
          <cx:pt idx="1141">220000</cx:pt>
          <cx:pt idx="1142">60000</cx:pt>
          <cx:pt idx="1143">170000</cx:pt>
          <cx:pt idx="1144">200000</cx:pt>
          <cx:pt idx="1145">220000</cx:pt>
          <cx:pt idx="1146">90000</cx:pt>
          <cx:pt idx="1147">440000</cx:pt>
          <cx:pt idx="1148">70000</cx:pt>
          <cx:pt idx="1149">150000</cx:pt>
          <cx:pt idx="1150">590000</cx:pt>
          <cx:pt idx="1151">350000</cx:pt>
          <cx:pt idx="1152">100000</cx:pt>
          <cx:pt idx="1153">40000</cx:pt>
          <cx:pt idx="1154">90000</cx:pt>
          <cx:pt idx="1155">50000</cx:pt>
          <cx:pt idx="1156">70000</cx:pt>
          <cx:pt idx="1157">60000</cx:pt>
          <cx:pt idx="1158">140000</cx:pt>
          <cx:pt idx="1159">70000</cx:pt>
          <cx:pt idx="1160">100000</cx:pt>
          <cx:pt idx="1161">100000</cx:pt>
          <cx:pt idx="1162">250000</cx:pt>
          <cx:pt idx="1163">190000</cx:pt>
          <cx:pt idx="1164">130000</cx:pt>
          <cx:pt idx="1165">250000</cx:pt>
          <cx:pt idx="1166">190000</cx:pt>
          <cx:pt idx="1167">210000</cx:pt>
          <cx:pt idx="1168">110000</cx:pt>
          <cx:pt idx="1169">10000</cx:pt>
          <cx:pt idx="1170">20000</cx:pt>
          <cx:pt idx="1171">120000</cx:pt>
          <cx:pt idx="1172">130000</cx:pt>
          <cx:pt idx="1173">70000</cx:pt>
          <cx:pt idx="1174">70000</cx:pt>
          <cx:pt idx="1175">10000</cx:pt>
          <cx:pt idx="1176">280000</cx:pt>
          <cx:pt idx="1177">60000</cx:pt>
          <cx:pt idx="1178">160000</cx:pt>
          <cx:pt idx="1179">150000</cx:pt>
          <cx:pt idx="1180">440000</cx:pt>
          <cx:pt idx="1181">230000</cx:pt>
          <cx:pt idx="1182">150000</cx:pt>
          <cx:pt idx="1183">300000</cx:pt>
          <cx:pt idx="1184">60000</cx:pt>
          <cx:pt idx="1185">230000</cx:pt>
          <cx:pt idx="1186">200000</cx:pt>
          <cx:pt idx="1187">10000</cx:pt>
          <cx:pt idx="1188">280000</cx:pt>
          <cx:pt idx="1189">110000</cx:pt>
          <cx:pt idx="1190">80000</cx:pt>
          <cx:pt idx="1191">230000</cx:pt>
          <cx:pt idx="1192">80000</cx:pt>
          <cx:pt idx="1193">280000</cx:pt>
          <cx:pt idx="1194">20000</cx:pt>
          <cx:pt idx="1195">50000</cx:pt>
          <cx:pt idx="1196">450000</cx:pt>
          <cx:pt idx="1197">200000</cx:pt>
          <cx:pt idx="1198">80000</cx:pt>
          <cx:pt idx="1199">10000</cx:pt>
          <cx:pt idx="1200">110000</cx:pt>
          <cx:pt idx="1201">170000</cx:pt>
          <cx:pt idx="1202">90000</cx:pt>
          <cx:pt idx="1203">130000</cx:pt>
          <cx:pt idx="1204">80000</cx:pt>
          <cx:pt idx="1205">100000</cx:pt>
          <cx:pt idx="1206">120000</cx:pt>
          <cx:pt idx="1207">60000</cx:pt>
          <cx:pt idx="1208">80000</cx:pt>
          <cx:pt idx="1209">70000</cx:pt>
          <cx:pt idx="1210">80000</cx:pt>
          <cx:pt idx="1211">50000</cx:pt>
          <cx:pt idx="1212">540000</cx:pt>
          <cx:pt idx="1213">160000</cx:pt>
          <cx:pt idx="1214">90000</cx:pt>
          <cx:pt idx="1215">540000</cx:pt>
          <cx:pt idx="1216">90000</cx:pt>
          <cx:pt idx="1217">70000</cx:pt>
          <cx:pt idx="1218">10000</cx:pt>
          <cx:pt idx="1219">410000</cx:pt>
          <cx:pt idx="1220">70000</cx:pt>
          <cx:pt idx="1221">120000</cx:pt>
          <cx:pt idx="1222">50000</cx:pt>
          <cx:pt idx="1223">90000</cx:pt>
          <cx:pt idx="1224">90000</cx:pt>
          <cx:pt idx="1225">60000</cx:pt>
          <cx:pt idx="1226">340000</cx:pt>
          <cx:pt idx="1227">50000</cx:pt>
          <cx:pt idx="1228">50000</cx:pt>
          <cx:pt idx="1229">130000</cx:pt>
          <cx:pt idx="1230">50000</cx:pt>
          <cx:pt idx="1231">410000</cx:pt>
          <cx:pt idx="1232">80000</cx:pt>
          <cx:pt idx="1233">100000</cx:pt>
          <cx:pt idx="1234">110000</cx:pt>
          <cx:pt idx="1235">270000</cx:pt>
          <cx:pt idx="1236">170000</cx:pt>
          <cx:pt idx="1237">60000</cx:pt>
          <cx:pt idx="1238">250000</cx:pt>
          <cx:pt idx="1239">180000</cx:pt>
          <cx:pt idx="1240">60000</cx:pt>
          <cx:pt idx="1241">500000</cx:pt>
          <cx:pt idx="1242">60000</cx:pt>
          <cx:pt idx="1243">80000</cx:pt>
          <cx:pt idx="1244">240000</cx:pt>
          <cx:pt idx="1245">60000</cx:pt>
          <cx:pt idx="1246">10000</cx:pt>
          <cx:pt idx="1247">60000</cx:pt>
          <cx:pt idx="1248">60000</cx:pt>
          <cx:pt idx="1249">30000</cx:pt>
          <cx:pt idx="1250">80000</cx:pt>
          <cx:pt idx="1251">40000</cx:pt>
          <cx:pt idx="1252">110000</cx:pt>
          <cx:pt idx="1253">40000</cx:pt>
          <cx:pt idx="1254">80000</cx:pt>
          <cx:pt idx="1255">80000</cx:pt>
          <cx:pt idx="1256">100000</cx:pt>
          <cx:pt idx="1257">20000</cx:pt>
          <cx:pt idx="1258">220000</cx:pt>
          <cx:pt idx="1259">500000</cx:pt>
          <cx:pt idx="1260">110000</cx:pt>
          <cx:pt idx="1261">80000</cx:pt>
          <cx:pt idx="1262">160000</cx:pt>
          <cx:pt idx="1263">200000</cx:pt>
          <cx:pt idx="1264">60000</cx:pt>
          <cx:pt idx="1265">130000</cx:pt>
          <cx:pt idx="1266">200000</cx:pt>
          <cx:pt idx="1267">90000</cx:pt>
          <cx:pt idx="1268">620000</cx:pt>
          <cx:pt idx="1269">240000</cx:pt>
          <cx:pt idx="1270">110000</cx:pt>
          <cx:pt idx="1271">800000</cx:pt>
          <cx:pt idx="1272">120000</cx:pt>
          <cx:pt idx="1273">120000</cx:pt>
          <cx:pt idx="1274">150000</cx:pt>
          <cx:pt idx="1275">440000</cx:pt>
          <cx:pt idx="1276">170000</cx:pt>
          <cx:pt idx="1277">50000</cx:pt>
          <cx:pt idx="1278">370000</cx:pt>
          <cx:pt idx="1279">80000</cx:pt>
          <cx:pt idx="1280">70000</cx:pt>
          <cx:pt idx="1281">190000</cx:pt>
          <cx:pt idx="1282">260000</cx:pt>
          <cx:pt idx="1283">240000</cx:pt>
          <cx:pt idx="1284">80000</cx:pt>
          <cx:pt idx="1285">370000</cx:pt>
          <cx:pt idx="1286">90000</cx:pt>
          <cx:pt idx="1287">650000</cx:pt>
          <cx:pt idx="1288">190000</cx:pt>
          <cx:pt idx="1289">60000</cx:pt>
          <cx:pt idx="1290">40000</cx:pt>
          <cx:pt idx="1291">320000</cx:pt>
          <cx:pt idx="1292">200000</cx:pt>
          <cx:pt idx="1293">50000</cx:pt>
          <cx:pt idx="1294">50000</cx:pt>
          <cx:pt idx="1295">180000</cx:pt>
          <cx:pt idx="1296">250000</cx:pt>
          <cx:pt idx="1297">80000</cx:pt>
          <cx:pt idx="1298">20000</cx:pt>
          <cx:pt idx="1299">190000</cx:pt>
          <cx:pt idx="1300">360000</cx:pt>
          <cx:pt idx="1301">120000</cx:pt>
          <cx:pt idx="1302">160000</cx:pt>
          <cx:pt idx="1303">90000</cx:pt>
          <cx:pt idx="1304">30000</cx:pt>
          <cx:pt idx="1305">550000</cx:pt>
          <cx:pt idx="1306">90000</cx:pt>
          <cx:pt idx="1307">170000</cx:pt>
          <cx:pt idx="1308">60000</cx:pt>
          <cx:pt idx="1309">60000</cx:pt>
          <cx:pt idx="1310">70000</cx:pt>
          <cx:pt idx="1311">190000</cx:pt>
          <cx:pt idx="1312">220000</cx:pt>
          <cx:pt idx="1313">50000</cx:pt>
          <cx:pt idx="1314">60000</cx:pt>
          <cx:pt idx="1315">130000</cx:pt>
          <cx:pt idx="1316">80000</cx:pt>
          <cx:pt idx="1317">150000</cx:pt>
          <cx:pt idx="1318">210000</cx:pt>
          <cx:pt idx="1319">70000</cx:pt>
          <cx:pt idx="1320">60000</cx:pt>
          <cx:pt idx="1321">120000</cx:pt>
          <cx:pt idx="1322">110000</cx:pt>
          <cx:pt idx="1323">60000</cx:pt>
          <cx:pt idx="1324">90000</cx:pt>
          <cx:pt idx="1325">210000</cx:pt>
          <cx:pt idx="1326">170000</cx:pt>
          <cx:pt idx="1327">50000</cx:pt>
          <cx:pt idx="1328">350000</cx:pt>
          <cx:pt idx="1329">110000</cx:pt>
          <cx:pt idx="1330">60000</cx:pt>
          <cx:pt idx="1331">470000</cx:pt>
          <cx:pt idx="1332">180000</cx:pt>
          <cx:pt idx="1333">70000</cx:pt>
          <cx:pt idx="1334">260000</cx:pt>
          <cx:pt idx="1335">190000</cx:pt>
          <cx:pt idx="1336">100000</cx:pt>
          <cx:pt idx="1337">30000</cx:pt>
          <cx:pt idx="1338">300000</cx:pt>
          <cx:pt idx="1339">210000</cx:pt>
          <cx:pt idx="1340">70000</cx:pt>
          <cx:pt idx="1341">120000</cx:pt>
          <cx:pt idx="1342">120000</cx:pt>
          <cx:pt idx="1343">340000</cx:pt>
          <cx:pt idx="1344">150000</cx:pt>
          <cx:pt idx="1345">130000</cx:pt>
          <cx:pt idx="1346">70000</cx:pt>
          <cx:pt idx="1347">30000</cx:pt>
          <cx:pt idx="1348">230000</cx:pt>
          <cx:pt idx="1349">120000</cx:pt>
          <cx:pt idx="1350">50000</cx:pt>
          <cx:pt idx="1351">110000</cx:pt>
          <cx:pt idx="1352">140000</cx:pt>
          <cx:pt idx="1353">30000</cx:pt>
          <cx:pt idx="1354">70000</cx:pt>
          <cx:pt idx="1355">50000</cx:pt>
          <cx:pt idx="1356">120000</cx:pt>
          <cx:pt idx="1357">70000</cx:pt>
          <cx:pt idx="1358">150000</cx:pt>
          <cx:pt idx="1359">90000</cx:pt>
          <cx:pt idx="1360">270000</cx:pt>
          <cx:pt idx="1361">350000</cx:pt>
          <cx:pt idx="1362">150000</cx:pt>
          <cx:pt idx="1363">40000</cx:pt>
          <cx:pt idx="1364">100000</cx:pt>
          <cx:pt idx="1365">70000</cx:pt>
          <cx:pt idx="1366">60000</cx:pt>
          <cx:pt idx="1367">210000</cx:pt>
          <cx:pt idx="1368">40000</cx:pt>
          <cx:pt idx="1369">60000</cx:pt>
          <cx:pt idx="1370">120000</cx:pt>
          <cx:pt idx="1371">60000</cx:pt>
          <cx:pt idx="1372">380000</cx:pt>
          <cx:pt idx="1373">90000</cx:pt>
          <cx:pt idx="1374">40000</cx:pt>
          <cx:pt idx="1375">280000</cx:pt>
          <cx:pt idx="1376">330000</cx:pt>
          <cx:pt idx="1377">90000</cx:pt>
          <cx:pt idx="1378">110000</cx:pt>
          <cx:pt idx="1379">110000</cx:pt>
          <cx:pt idx="1380">90000</cx:pt>
          <cx:pt idx="1381">80000</cx:pt>
          <cx:pt idx="1382">220000</cx:pt>
          <cx:pt idx="1383">70000</cx:pt>
          <cx:pt idx="1384">80000</cx:pt>
          <cx:pt idx="1385">60000</cx:pt>
          <cx:pt idx="1386">100000</cx:pt>
          <cx:pt idx="1387">150000</cx:pt>
          <cx:pt idx="1388">110000</cx:pt>
          <cx:pt idx="1389">90000</cx:pt>
          <cx:pt idx="1390">270000</cx:pt>
          <cx:pt idx="1391">100000</cx:pt>
          <cx:pt idx="1392">170000</cx:pt>
          <cx:pt idx="1393">190000</cx:pt>
          <cx:pt idx="1394">930000</cx:pt>
          <cx:pt idx="1395">90000</cx:pt>
          <cx:pt idx="1396">280000</cx:pt>
          <cx:pt idx="1397">40000</cx:pt>
          <cx:pt idx="1398">70000</cx:pt>
          <cx:pt idx="1399">30000</cx:pt>
          <cx:pt idx="1400">50000</cx:pt>
          <cx:pt idx="1401">80000</cx:pt>
          <cx:pt idx="1402">90000</cx:pt>
          <cx:pt idx="1403">160000</cx:pt>
          <cx:pt idx="1404">60000</cx:pt>
          <cx:pt idx="1405">10000</cx:pt>
          <cx:pt idx="1406">140000</cx:pt>
          <cx:pt idx="1407">90000</cx:pt>
          <cx:pt idx="1408">220000</cx:pt>
          <cx:pt idx="1409">210000</cx:pt>
          <cx:pt idx="1410">340000</cx:pt>
          <cx:pt idx="1411">140000</cx:pt>
          <cx:pt idx="1412">70000</cx:pt>
          <cx:pt idx="1413">80000</cx:pt>
          <cx:pt idx="1414">150000</cx:pt>
          <cx:pt idx="1415">100000</cx:pt>
          <cx:pt idx="1416">400000</cx:pt>
          <cx:pt idx="1417">60000</cx:pt>
          <cx:pt idx="1418">40000</cx:pt>
          <cx:pt idx="1419">110000</cx:pt>
          <cx:pt idx="1420">50000</cx:pt>
          <cx:pt idx="1421">230000</cx:pt>
          <cx:pt idx="1422">70000</cx:pt>
          <cx:pt idx="1423">60000</cx:pt>
          <cx:pt idx="1424">220000</cx:pt>
          <cx:pt idx="1425">70000</cx:pt>
          <cx:pt idx="1426">320000</cx:pt>
          <cx:pt idx="1427">160000</cx:pt>
          <cx:pt idx="1428">180000</cx:pt>
          <cx:pt idx="1429">30000</cx:pt>
          <cx:pt idx="1430">220000</cx:pt>
          <cx:pt idx="1431">20000</cx:pt>
          <cx:pt idx="1432">60000</cx:pt>
          <cx:pt idx="1433">80000</cx:pt>
          <cx:pt idx="1434">280000</cx:pt>
          <cx:pt idx="1435">30000</cx:pt>
          <cx:pt idx="1436">70000</cx:pt>
          <cx:pt idx="1437">380000</cx:pt>
          <cx:pt idx="1438">50000</cx:pt>
          <cx:pt idx="1439">40000</cx:pt>
          <cx:pt idx="1440">150000</cx:pt>
          <cx:pt idx="1441">100000</cx:pt>
          <cx:pt idx="1442">190000</cx:pt>
          <cx:pt idx="1443">580000</cx:pt>
          <cx:pt idx="1444">100000</cx:pt>
          <cx:pt idx="1445">230000</cx:pt>
          <cx:pt idx="1446">70000</cx:pt>
          <cx:pt idx="1447">160000</cx:pt>
          <cx:pt idx="1448">70000</cx:pt>
          <cx:pt idx="1449">30000</cx:pt>
          <cx:pt idx="1450">60000</cx:pt>
          <cx:pt idx="1451">100000</cx:pt>
          <cx:pt idx="1452">70000</cx:pt>
          <cx:pt idx="1453">110000</cx:pt>
          <cx:pt idx="1454">200000</cx:pt>
          <cx:pt idx="1455">110000</cx:pt>
          <cx:pt idx="1456">180000</cx:pt>
          <cx:pt idx="1457">140000</cx:pt>
          <cx:pt idx="1458">90000</cx:pt>
          <cx:pt idx="1459">590000</cx:pt>
          <cx:pt idx="1460">70000</cx:pt>
          <cx:pt idx="1461">10000</cx:pt>
          <cx:pt idx="1462">170000</cx:pt>
          <cx:pt idx="1463">180000</cx:pt>
          <cx:pt idx="1464">180000</cx:pt>
          <cx:pt idx="1465">130000</cx:pt>
          <cx:pt idx="1466">180000</cx:pt>
          <cx:pt idx="1467">50000</cx:pt>
          <cx:pt idx="1468">140000</cx:pt>
          <cx:pt idx="1469">320000</cx:pt>
          <cx:pt idx="1470">160000</cx:pt>
          <cx:pt idx="1471">10000</cx:pt>
          <cx:pt idx="1472">160000</cx:pt>
          <cx:pt idx="1473">400000</cx:pt>
          <cx:pt idx="1474">70000</cx:pt>
          <cx:pt idx="1475">210000</cx:pt>
          <cx:pt idx="1476">20000</cx:pt>
          <cx:pt idx="1477">60000</cx:pt>
          <cx:pt idx="1478">60000</cx:pt>
          <cx:pt idx="1479">70000</cx:pt>
          <cx:pt idx="1480">60000</cx:pt>
          <cx:pt idx="1481">350000</cx:pt>
          <cx:pt idx="1482">260000</cx:pt>
          <cx:pt idx="1483">70000</cx:pt>
          <cx:pt idx="1484">60000</cx:pt>
          <cx:pt idx="1485">50000</cx:pt>
          <cx:pt idx="1486">340000</cx:pt>
          <cx:pt idx="1487">220000</cx:pt>
          <cx:pt idx="1488">160000</cx:pt>
          <cx:pt idx="1489">330000</cx:pt>
          <cx:pt idx="1490">80000</cx:pt>
          <cx:pt idx="1491">450000</cx:pt>
          <cx:pt idx="1492">60000</cx:pt>
          <cx:pt idx="1493">90000</cx:pt>
          <cx:pt idx="1494">130000</cx:pt>
          <cx:pt idx="1495">60000</cx:pt>
          <cx:pt idx="1496">140000</cx:pt>
          <cx:pt idx="1497">120000</cx:pt>
          <cx:pt idx="1498">120000</cx:pt>
          <cx:pt idx="1499">130000</cx:pt>
          <cx:pt idx="1500">80000</cx:pt>
          <cx:pt idx="1501">30000</cx:pt>
          <cx:pt idx="1502">250000</cx:pt>
          <cx:pt idx="1503">90000</cx:pt>
          <cx:pt idx="1504">230000</cx:pt>
          <cx:pt idx="1505">230000</cx:pt>
          <cx:pt idx="1506">20000</cx:pt>
          <cx:pt idx="1507">150000</cx:pt>
          <cx:pt idx="1508">50000</cx:pt>
          <cx:pt idx="1509">230000</cx:pt>
          <cx:pt idx="1510">90000</cx:pt>
          <cx:pt idx="1511">70000</cx:pt>
          <cx:pt idx="1512">290000</cx:pt>
          <cx:pt idx="1513">160000</cx:pt>
          <cx:pt idx="1514">70000</cx:pt>
          <cx:pt idx="1515">100000</cx:pt>
          <cx:pt idx="1516">190000</cx:pt>
          <cx:pt idx="1517">260000</cx:pt>
          <cx:pt idx="1518">80000</cx:pt>
          <cx:pt idx="1519">150000</cx:pt>
          <cx:pt idx="1520">80000</cx:pt>
          <cx:pt idx="1521">280000</cx:pt>
          <cx:pt idx="1522">50000</cx:pt>
          <cx:pt idx="1523">120000</cx:pt>
          <cx:pt idx="1524">70000</cx:pt>
          <cx:pt idx="1525">40000</cx:pt>
          <cx:pt idx="1526">120000</cx:pt>
          <cx:pt idx="1527">30000</cx:pt>
          <cx:pt idx="1528">320000</cx:pt>
          <cx:pt idx="1529">100000</cx:pt>
          <cx:pt idx="1530">210000</cx:pt>
          <cx:pt idx="1531">60000</cx:pt>
          <cx:pt idx="1532">80000</cx:pt>
          <cx:pt idx="1533">300000</cx:pt>
          <cx:pt idx="1534">150000</cx:pt>
          <cx:pt idx="1535">190000</cx:pt>
          <cx:pt idx="1536">90000</cx:pt>
          <cx:pt idx="1537">220000</cx:pt>
          <cx:pt idx="1538">120000</cx:pt>
          <cx:pt idx="1539">80000</cx:pt>
          <cx:pt idx="1540">50000</cx:pt>
          <cx:pt idx="1541">20000</cx:pt>
          <cx:pt idx="1542">70000</cx:pt>
          <cx:pt idx="1543">80000</cx:pt>
          <cx:pt idx="1544">80000</cx:pt>
          <cx:pt idx="1545">50000</cx:pt>
          <cx:pt idx="1546">20000</cx:pt>
          <cx:pt idx="1547">50000</cx:pt>
          <cx:pt idx="1548">30000</cx:pt>
          <cx:pt idx="1549">60000</cx:pt>
          <cx:pt idx="1550">70000</cx:pt>
          <cx:pt idx="1551">170000</cx:pt>
          <cx:pt idx="1552">70000</cx:pt>
          <cx:pt idx="1553">60000</cx:pt>
          <cx:pt idx="1554">50000</cx:pt>
          <cx:pt idx="1555">60000</cx:pt>
          <cx:pt idx="1556">100000</cx:pt>
          <cx:pt idx="1557">90000</cx:pt>
          <cx:pt idx="1558">90000</cx:pt>
          <cx:pt idx="1559">50000</cx:pt>
          <cx:pt idx="1560">40000</cx:pt>
          <cx:pt idx="1561">40000</cx:pt>
          <cx:pt idx="1562">80000</cx:pt>
          <cx:pt idx="1563">200000</cx:pt>
          <cx:pt idx="1564">150000</cx:pt>
          <cx:pt idx="1565">230000</cx:pt>
          <cx:pt idx="1566">220000</cx:pt>
          <cx:pt idx="1567">130000</cx:pt>
          <cx:pt idx="1568">130000</cx:pt>
          <cx:pt idx="1569">140000</cx:pt>
          <cx:pt idx="1570">150000</cx:pt>
          <cx:pt idx="1571">310000</cx:pt>
          <cx:pt idx="1572">90000</cx:pt>
          <cx:pt idx="1573">190000</cx:pt>
          <cx:pt idx="1574">110000</cx:pt>
          <cx:pt idx="1575">110000</cx:pt>
          <cx:pt idx="1576">160000</cx:pt>
          <cx:pt idx="1577">200000</cx:pt>
          <cx:pt idx="1578">180000</cx:pt>
          <cx:pt idx="1579">60000</cx:pt>
          <cx:pt idx="1580">10000</cx:pt>
          <cx:pt idx="1581">120000</cx:pt>
          <cx:pt idx="1582">150000</cx:pt>
          <cx:pt idx="1583">150000</cx:pt>
          <cx:pt idx="1584">210000</cx:pt>
          <cx:pt idx="1585">120000</cx:pt>
          <cx:pt idx="1586">230000</cx:pt>
          <cx:pt idx="1587">240000</cx:pt>
          <cx:pt idx="1588">130000</cx:pt>
          <cx:pt idx="1589">120000</cx:pt>
          <cx:pt idx="1590">260000</cx:pt>
          <cx:pt idx="1591">90000</cx:pt>
          <cx:pt idx="1592">100000</cx:pt>
          <cx:pt idx="1593">200000</cx:pt>
          <cx:pt idx="1594">120000</cx:pt>
          <cx:pt idx="1595">270000</cx:pt>
          <cx:pt idx="1596">110000</cx:pt>
          <cx:pt idx="1597">160000</cx:pt>
          <cx:pt idx="1598">190000</cx:pt>
          <cx:pt idx="1599">150000</cx:pt>
          <cx:pt idx="1600">40000</cx:pt>
          <cx:pt idx="1601">110000</cx:pt>
          <cx:pt idx="1602">230000</cx:pt>
          <cx:pt idx="1603">120000</cx:pt>
          <cx:pt idx="1604">210000</cx:pt>
          <cx:pt idx="1605">140000</cx:pt>
          <cx:pt idx="1606">180000</cx:pt>
          <cx:pt idx="1607">140000</cx:pt>
          <cx:pt idx="1608">200000</cx:pt>
          <cx:pt idx="1609">300000</cx:pt>
          <cx:pt idx="1610">50000</cx:pt>
          <cx:pt idx="1611">150000</cx:pt>
          <cx:pt idx="1612">190000</cx:pt>
          <cx:pt idx="1613">170000</cx:pt>
          <cx:pt idx="1614">170000</cx:pt>
          <cx:pt idx="1615">120000</cx:pt>
          <cx:pt idx="1616">80000</cx:pt>
          <cx:pt idx="1617">60000</cx:pt>
          <cx:pt idx="1618">130000</cx:pt>
          <cx:pt idx="1619">240000</cx:pt>
          <cx:pt idx="1620">90000</cx:pt>
          <cx:pt idx="1621">70000</cx:pt>
          <cx:pt idx="1622">100000</cx:pt>
          <cx:pt idx="1623">110000</cx:pt>
          <cx:pt idx="1624">50000</cx:pt>
          <cx:pt idx="1625">120000</cx:pt>
          <cx:pt idx="1626">340000</cx:pt>
          <cx:pt idx="1627">170000</cx:pt>
          <cx:pt idx="1628">60000</cx:pt>
          <cx:pt idx="1629">40000</cx:pt>
          <cx:pt idx="1630">180000</cx:pt>
          <cx:pt idx="1631">60000</cx:pt>
          <cx:pt idx="1632">70000</cx:pt>
          <cx:pt idx="1633">140000</cx:pt>
          <cx:pt idx="1634">140000</cx:pt>
          <cx:pt idx="1635">80000</cx:pt>
          <cx:pt idx="1636">330000</cx:pt>
          <cx:pt idx="1637">90000</cx:pt>
          <cx:pt idx="1638">220000</cx:pt>
          <cx:pt idx="1639">120000</cx:pt>
          <cx:pt idx="1640">190000</cx:pt>
          <cx:pt idx="1641">140000</cx:pt>
          <cx:pt idx="1642">130000</cx:pt>
          <cx:pt idx="1643">290000</cx:pt>
          <cx:pt idx="1644">20000</cx:pt>
          <cx:pt idx="1645">70000</cx:pt>
          <cx:pt idx="1646">190000</cx:pt>
          <cx:pt idx="1647">50000</cx:pt>
          <cx:pt idx="1648">120000</cx:pt>
          <cx:pt idx="1649">110000</cx:pt>
          <cx:pt idx="1650">30000</cx:pt>
          <cx:pt idx="1651">170000</cx:pt>
          <cx:pt idx="1652">530000</cx:pt>
          <cx:pt idx="1653">140000</cx:pt>
          <cx:pt idx="1654">80000</cx:pt>
          <cx:pt idx="1655">120000</cx:pt>
          <cx:pt idx="1656">90000</cx:pt>
          <cx:pt idx="1657">110000</cx:pt>
          <cx:pt idx="1658">210000</cx:pt>
          <cx:pt idx="1659">60000</cx:pt>
          <cx:pt idx="1660">130000</cx:pt>
          <cx:pt idx="1661">80000</cx:pt>
          <cx:pt idx="1662">130000</cx:pt>
          <cx:pt idx="1663">200000</cx:pt>
          <cx:pt idx="1664">50000</cx:pt>
          <cx:pt idx="1665">80000</cx:pt>
          <cx:pt idx="1666">160000</cx:pt>
          <cx:pt idx="1667">190000</cx:pt>
          <cx:pt idx="1668">110000</cx:pt>
          <cx:pt idx="1669">40000</cx:pt>
          <cx:pt idx="1670">90000</cx:pt>
          <cx:pt idx="1671">230000</cx:pt>
          <cx:pt idx="1672">80000</cx:pt>
          <cx:pt idx="1673">90000</cx:pt>
          <cx:pt idx="1674">10000</cx:pt>
          <cx:pt idx="1675">60000</cx:pt>
          <cx:pt idx="1676">60000</cx:pt>
          <cx:pt idx="1677">90000</cx:pt>
          <cx:pt idx="1678">320000</cx:pt>
          <cx:pt idx="1679">150000</cx:pt>
          <cx:pt idx="1680">90000</cx:pt>
          <cx:pt idx="1681">80000</cx:pt>
          <cx:pt idx="1682">240000</cx:pt>
          <cx:pt idx="1683">90000</cx:pt>
          <cx:pt idx="1684">190000</cx:pt>
          <cx:pt idx="1685">30000</cx:pt>
          <cx:pt idx="1686">120000</cx:pt>
          <cx:pt idx="1687">60000</cx:pt>
          <cx:pt idx="1688">100000</cx:pt>
          <cx:pt idx="1689">110000</cx:pt>
          <cx:pt idx="1690">110000</cx:pt>
          <cx:pt idx="1691">40000</cx:pt>
          <cx:pt idx="1692">110000</cx:pt>
          <cx:pt idx="1693">80000</cx:pt>
          <cx:pt idx="1694">100000</cx:pt>
          <cx:pt idx="1695">80000</cx:pt>
          <cx:pt idx="1696">30000</cx:pt>
          <cx:pt idx="1697">40000</cx:pt>
          <cx:pt idx="1698">50000</cx:pt>
          <cx:pt idx="1699">150000</cx:pt>
          <cx:pt idx="1700">80000</cx:pt>
          <cx:pt idx="1701">80000</cx:pt>
          <cx:pt idx="1702">90000</cx:pt>
          <cx:pt idx="1703">80000</cx:pt>
          <cx:pt idx="1704">130000</cx:pt>
          <cx:pt idx="1705">60000</cx:pt>
          <cx:pt idx="1706">160000</cx:pt>
          <cx:pt idx="1707">100000</cx:pt>
          <cx:pt idx="1708">80000</cx:pt>
          <cx:pt idx="1709">160000</cx:pt>
          <cx:pt idx="1710">90000</cx:pt>
          <cx:pt idx="1711">70000</cx:pt>
          <cx:pt idx="1712">70000</cx:pt>
          <cx:pt idx="1713">120000</cx:pt>
          <cx:pt idx="1714">90000</cx:pt>
          <cx:pt idx="1715">60000</cx:pt>
          <cx:pt idx="1716">140000</cx:pt>
          <cx:pt idx="1717">90000</cx:pt>
          <cx:pt idx="1718">60000</cx:pt>
          <cx:pt idx="1719">270000</cx:pt>
          <cx:pt idx="1720">80000</cx:pt>
          <cx:pt idx="1721">90000</cx:pt>
          <cx:pt idx="1722">60000</cx:pt>
          <cx:pt idx="1723">60000</cx:pt>
          <cx:pt idx="1724">10000</cx:pt>
          <cx:pt idx="1725">60000</cx:pt>
          <cx:pt idx="1726">50000</cx:pt>
          <cx:pt idx="1727">40000</cx:pt>
          <cx:pt idx="1728">100000</cx:pt>
          <cx:pt idx="1729">80000</cx:pt>
          <cx:pt idx="1730">100000</cx:pt>
          <cx:pt idx="1731">190000</cx:pt>
          <cx:pt idx="1732">150000</cx:pt>
          <cx:pt idx="1733">180000</cx:pt>
          <cx:pt idx="1734">60000</cx:pt>
          <cx:pt idx="1735">30000</cx:pt>
          <cx:pt idx="1736">270000</cx:pt>
          <cx:pt idx="1737">140000</cx:pt>
          <cx:pt idx="1738">170000</cx:pt>
          <cx:pt idx="1739">100000</cx:pt>
          <cx:pt idx="1740">440000</cx:pt>
          <cx:pt idx="1741">20000</cx:pt>
          <cx:pt idx="1742">470000</cx:pt>
          <cx:pt idx="1743">100000</cx:pt>
          <cx:pt idx="1744">60000</cx:pt>
          <cx:pt idx="1745">10000</cx:pt>
          <cx:pt idx="1746">60000</cx:pt>
          <cx:pt idx="1747">110000</cx:pt>
          <cx:pt idx="1748">110000</cx:pt>
          <cx:pt idx="1749">100000</cx:pt>
          <cx:pt idx="1750">60000</cx:pt>
          <cx:pt idx="1751">120000</cx:pt>
          <cx:pt idx="1752">30000</cx:pt>
          <cx:pt idx="1753">40000</cx:pt>
          <cx:pt idx="1754">130000</cx:pt>
          <cx:pt idx="1755">70000</cx:pt>
          <cx:pt idx="1756">180000</cx:pt>
          <cx:pt idx="1757">80000</cx:pt>
          <cx:pt idx="1758">190000</cx:pt>
          <cx:pt idx="1759">90000</cx:pt>
          <cx:pt idx="1760">90000</cx:pt>
          <cx:pt idx="1761">70000</cx:pt>
          <cx:pt idx="1762">40000</cx:pt>
          <cx:pt idx="1763">180000</cx:pt>
          <cx:pt idx="1764">70000</cx:pt>
          <cx:pt idx="1765">70000</cx:pt>
          <cx:pt idx="1766">40000</cx:pt>
          <cx:pt idx="1767">50000</cx:pt>
          <cx:pt idx="1768">140000</cx:pt>
          <cx:pt idx="1769">110000</cx:pt>
          <cx:pt idx="1770">220000</cx:pt>
          <cx:pt idx="1771">230000</cx:pt>
          <cx:pt idx="1772">180000</cx:pt>
          <cx:pt idx="1773">40000</cx:pt>
          <cx:pt idx="1774">90000</cx:pt>
          <cx:pt idx="1775">100000</cx:pt>
          <cx:pt idx="1776">150000</cx:pt>
          <cx:pt idx="1777">10000</cx:pt>
          <cx:pt idx="1778">130000</cx:pt>
          <cx:pt idx="1779">310000</cx:pt>
          <cx:pt idx="1780">60000</cx:pt>
          <cx:pt idx="1781">70000</cx:pt>
          <cx:pt idx="1782">160000</cx:pt>
          <cx:pt idx="1783">130000</cx:pt>
          <cx:pt idx="1784">80000</cx:pt>
          <cx:pt idx="1785">60000</cx:pt>
          <cx:pt idx="1786">150000</cx:pt>
          <cx:pt idx="1787">220000</cx:pt>
          <cx:pt idx="1788">30000</cx:pt>
          <cx:pt idx="1789">70000</cx:pt>
          <cx:pt idx="1790">140000</cx:pt>
          <cx:pt idx="1791">270000</cx:pt>
          <cx:pt idx="1792">100000</cx:pt>
          <cx:pt idx="1793">230000</cx:pt>
          <cx:pt idx="1794">80000</cx:pt>
          <cx:pt idx="1795">80000</cx:pt>
          <cx:pt idx="1796">60000</cx:pt>
          <cx:pt idx="1797">140000</cx:pt>
          <cx:pt idx="1798">120000</cx:pt>
          <cx:pt idx="1799">200000</cx:pt>
          <cx:pt idx="1800">110000</cx:pt>
          <cx:pt idx="1801">60000</cx:pt>
          <cx:pt idx="1802">240000</cx:pt>
          <cx:pt idx="1803">40000</cx:pt>
          <cx:pt idx="1804">150000</cx:pt>
          <cx:pt idx="1805">70000</cx:pt>
          <cx:pt idx="1806">160000</cx:pt>
          <cx:pt idx="1807">70000</cx:pt>
          <cx:pt idx="1808">70000</cx:pt>
          <cx:pt idx="1809">30000</cx:pt>
          <cx:pt idx="1810">260000</cx:pt>
          <cx:pt idx="1811">330000</cx:pt>
          <cx:pt idx="1812">80000</cx:pt>
          <cx:pt idx="1813">260000</cx:pt>
          <cx:pt idx="1814">110000</cx:pt>
          <cx:pt idx="1815">200000</cx:pt>
          <cx:pt idx="1816">110000</cx:pt>
          <cx:pt idx="1817">140000</cx:pt>
          <cx:pt idx="1818">190000</cx:pt>
          <cx:pt idx="1819">330000</cx:pt>
          <cx:pt idx="1820">260000</cx:pt>
          <cx:pt idx="1821">110000</cx:pt>
          <cx:pt idx="1822">40000</cx:pt>
          <cx:pt idx="1823">120000</cx:pt>
          <cx:pt idx="1824">80000</cx:pt>
          <cx:pt idx="1825">140000</cx:pt>
          <cx:pt idx="1826">110000</cx:pt>
          <cx:pt idx="1827">90000</cx:pt>
          <cx:pt idx="1828">100000</cx:pt>
          <cx:pt idx="1829">150000</cx:pt>
          <cx:pt idx="1830">180000</cx:pt>
          <cx:pt idx="1831">50000</cx:pt>
          <cx:pt idx="1832">50000</cx:pt>
          <cx:pt idx="1833">80000</cx:pt>
          <cx:pt idx="1834">60000</cx:pt>
          <cx:pt idx="1835">60000</cx:pt>
          <cx:pt idx="1836">30000</cx:pt>
          <cx:pt idx="1837">120000</cx:pt>
          <cx:pt idx="1838">170000</cx:pt>
          <cx:pt idx="1839">160000</cx:pt>
          <cx:pt idx="1840">350000</cx:pt>
          <cx:pt idx="1841">60000</cx:pt>
          <cx:pt idx="1842">130000</cx:pt>
          <cx:pt idx="1843">190000</cx:pt>
          <cx:pt idx="1844">180000</cx:pt>
          <cx:pt idx="1845">80000</cx:pt>
          <cx:pt idx="1846">30000</cx:pt>
          <cx:pt idx="1847">100000</cx:pt>
          <cx:pt idx="1848">30000</cx:pt>
          <cx:pt idx="1849">250000</cx:pt>
          <cx:pt idx="1850">100000</cx:pt>
          <cx:pt idx="1851">60000</cx:pt>
          <cx:pt idx="1852">120000</cx:pt>
          <cx:pt idx="1853">60000</cx:pt>
          <cx:pt idx="1854">50000</cx:pt>
          <cx:pt idx="1855">10000</cx:pt>
          <cx:pt idx="1856">100000</cx:pt>
          <cx:pt idx="1857">80000</cx:pt>
          <cx:pt idx="1858">20000</cx:pt>
          <cx:pt idx="1859">100000</cx:pt>
          <cx:pt idx="1860">180000</cx:pt>
          <cx:pt idx="1861">120000</cx:pt>
          <cx:pt idx="1862">100000</cx:pt>
          <cx:pt idx="1863">80000</cx:pt>
          <cx:pt idx="1864">140000</cx:pt>
          <cx:pt idx="1865">90000</cx:pt>
          <cx:pt idx="1866">330000</cx:pt>
          <cx:pt idx="1867">140000</cx:pt>
          <cx:pt idx="1868">100000</cx:pt>
          <cx:pt idx="1869">320000</cx:pt>
          <cx:pt idx="1870">110000</cx:pt>
          <cx:pt idx="1871">90000</cx:pt>
          <cx:pt idx="1872">50000</cx:pt>
          <cx:pt idx="1873">130000</cx:pt>
          <cx:pt idx="1874">640000</cx:pt>
          <cx:pt idx="1875">250000</cx:pt>
          <cx:pt idx="1876">70000</cx:pt>
          <cx:pt idx="1877">60000</cx:pt>
          <cx:pt idx="1878">90000</cx:pt>
          <cx:pt idx="1879">50000</cx:pt>
          <cx:pt idx="1880">60000</cx:pt>
          <cx:pt idx="1881">50000</cx:pt>
          <cx:pt idx="1882">70000</cx:pt>
          <cx:pt idx="1883">270000</cx:pt>
          <cx:pt idx="1884">60000</cx:pt>
          <cx:pt idx="1885">100000</cx:pt>
          <cx:pt idx="1886">160000</cx:pt>
          <cx:pt idx="1887">180000</cx:pt>
          <cx:pt idx="1888">110000</cx:pt>
          <cx:pt idx="1889">90000</cx:pt>
          <cx:pt idx="1890">250000</cx:pt>
          <cx:pt idx="1891">60000</cx:pt>
          <cx:pt idx="1892">40000</cx:pt>
          <cx:pt idx="1893">80000</cx:pt>
          <cx:pt idx="1894">190000</cx:pt>
          <cx:pt idx="1895">80000</cx:pt>
          <cx:pt idx="1896">350000</cx:pt>
          <cx:pt idx="1897">290000</cx:pt>
          <cx:pt idx="1898">160000</cx:pt>
          <cx:pt idx="1899">230000</cx:pt>
          <cx:pt idx="1900">160000</cx:pt>
          <cx:pt idx="1901">340000</cx:pt>
          <cx:pt idx="1902">80000</cx:pt>
          <cx:pt idx="1903">50000</cx:pt>
          <cx:pt idx="1904">380000</cx:pt>
          <cx:pt idx="1905">80000</cx:pt>
          <cx:pt idx="1906">210000</cx:pt>
          <cx:pt idx="1907">380000</cx:pt>
          <cx:pt idx="1908">110000</cx:pt>
          <cx:pt idx="1909">120000</cx:pt>
          <cx:pt idx="1910">220000</cx:pt>
          <cx:pt idx="1911">70000</cx:pt>
          <cx:pt idx="1912">190000</cx:pt>
          <cx:pt idx="1913">110000</cx:pt>
          <cx:pt idx="1914">90000</cx:pt>
          <cx:pt idx="1915">50000</cx:pt>
          <cx:pt idx="1916">70000</cx:pt>
          <cx:pt idx="1917">340000</cx:pt>
          <cx:pt idx="1918">180000</cx:pt>
          <cx:pt idx="1919">230000</cx:pt>
          <cx:pt idx="1920">120000</cx:pt>
          <cx:pt idx="1921">230000</cx:pt>
          <cx:pt idx="1922">160000</cx:pt>
          <cx:pt idx="1923">50000</cx:pt>
          <cx:pt idx="1924">60000</cx:pt>
          <cx:pt idx="1925">240000</cx:pt>
          <cx:pt idx="1926">210000</cx:pt>
          <cx:pt idx="1927">240000</cx:pt>
          <cx:pt idx="1928">10000</cx:pt>
          <cx:pt idx="1929">120000</cx:pt>
          <cx:pt idx="1930">90000</cx:pt>
          <cx:pt idx="1931">80000</cx:pt>
          <cx:pt idx="1932">90000</cx:pt>
          <cx:pt idx="1933">10000</cx:pt>
          <cx:pt idx="1934">310000</cx:pt>
          <cx:pt idx="1935">140000</cx:pt>
          <cx:pt idx="1936">480000</cx:pt>
          <cx:pt idx="1937">190000</cx:pt>
          <cx:pt idx="1938">60000</cx:pt>
          <cx:pt idx="1939">50000</cx:pt>
          <cx:pt idx="1940">100000</cx:pt>
          <cx:pt idx="1941">90000</cx:pt>
          <cx:pt idx="1942">160000</cx:pt>
          <cx:pt idx="1943">250000</cx:pt>
          <cx:pt idx="1944">110000</cx:pt>
          <cx:pt idx="1945">220000</cx:pt>
          <cx:pt idx="1946">50000</cx:pt>
          <cx:pt idx="1947">120000</cx:pt>
          <cx:pt idx="1948">60000</cx:pt>
          <cx:pt idx="1949">60000</cx:pt>
          <cx:pt idx="1950">30000</cx:pt>
          <cx:pt idx="1951">160000</cx:pt>
          <cx:pt idx="1952">190000</cx:pt>
          <cx:pt idx="1953">280000</cx:pt>
          <cx:pt idx="1954">80000</cx:pt>
          <cx:pt idx="1955">370000</cx:pt>
          <cx:pt idx="1956">70000</cx:pt>
          <cx:pt idx="1957">90000</cx:pt>
          <cx:pt idx="1958">60000</cx:pt>
          <cx:pt idx="1959">40000</cx:pt>
          <cx:pt idx="1960">50000</cx:pt>
          <cx:pt idx="1961">150000</cx:pt>
          <cx:pt idx="1962">60000</cx:pt>
          <cx:pt idx="1963">60000</cx:pt>
          <cx:pt idx="1964">190000</cx:pt>
          <cx:pt idx="1965">140000</cx:pt>
          <cx:pt idx="1966">110000</cx:pt>
          <cx:pt idx="1967">120000</cx:pt>
          <cx:pt idx="1968">120000</cx:pt>
          <cx:pt idx="1969">80000</cx:pt>
          <cx:pt idx="1970">100000</cx:pt>
          <cx:pt idx="1971">180000</cx:pt>
          <cx:pt idx="1972">10000</cx:pt>
          <cx:pt idx="1973">110000</cx:pt>
          <cx:pt idx="1974">300000</cx:pt>
          <cx:pt idx="1975">90000</cx:pt>
          <cx:pt idx="1976">190000</cx:pt>
          <cx:pt idx="1977">50000</cx:pt>
          <cx:pt idx="1978">200000</cx:pt>
          <cx:pt idx="1979">70000</cx:pt>
          <cx:pt idx="1980">60000</cx:pt>
          <cx:pt idx="1981">100000</cx:pt>
          <cx:pt idx="1982">400000</cx:pt>
          <cx:pt idx="1983">380000</cx:pt>
          <cx:pt idx="1984">60000</cx:pt>
          <cx:pt idx="1985">110000</cx:pt>
          <cx:pt idx="1986">20000</cx:pt>
          <cx:pt idx="1987">150000</cx:pt>
          <cx:pt idx="1988">150000</cx:pt>
          <cx:pt idx="1989">60000</cx:pt>
          <cx:pt idx="1990">80000</cx:pt>
          <cx:pt idx="1991">60000</cx:pt>
          <cx:pt idx="1992">110000</cx:pt>
          <cx:pt idx="1993">70000</cx:pt>
          <cx:pt idx="1994">40000</cx:pt>
          <cx:pt idx="1995">110000</cx:pt>
          <cx:pt idx="1996">100000</cx:pt>
          <cx:pt idx="1997">60000</cx:pt>
          <cx:pt idx="1998">80000</cx:pt>
          <cx:pt idx="1999">10000</cx:pt>
          <cx:pt idx="2000">170000</cx:pt>
          <cx:pt idx="2001">60000</cx:pt>
          <cx:pt idx="2002">190000</cx:pt>
          <cx:pt idx="2003">200000</cx:pt>
          <cx:pt idx="2004">50000</cx:pt>
          <cx:pt idx="2005">270000</cx:pt>
          <cx:pt idx="2006">160000</cx:pt>
          <cx:pt idx="2007">110000</cx:pt>
          <cx:pt idx="2008">30000</cx:pt>
          <cx:pt idx="2009">70000</cx:pt>
          <cx:pt idx="2010">230000</cx:pt>
          <cx:pt idx="2011">20000</cx:pt>
          <cx:pt idx="2012">270000</cx:pt>
          <cx:pt idx="2013">530000</cx:pt>
          <cx:pt idx="2014">120000</cx:pt>
          <cx:pt idx="2015">300000</cx:pt>
          <cx:pt idx="2016">50000</cx:pt>
          <cx:pt idx="2017">60000</cx:pt>
          <cx:pt idx="2018">140000</cx:pt>
          <cx:pt idx="2019">50000</cx:pt>
          <cx:pt idx="2020">110000</cx:pt>
          <cx:pt idx="2021">70000</cx:pt>
          <cx:pt idx="2022">840000</cx:pt>
          <cx:pt idx="2023">60000</cx:pt>
          <cx:pt idx="2024">120000</cx:pt>
          <cx:pt idx="2025">50000</cx:pt>
          <cx:pt idx="2026">130000</cx:pt>
          <cx:pt idx="2027">20000</cx:pt>
          <cx:pt idx="2028">180000</cx:pt>
          <cx:pt idx="2029">240000</cx:pt>
          <cx:pt idx="2030">80000</cx:pt>
          <cx:pt idx="2031">80000</cx:pt>
          <cx:pt idx="2032">40000</cx:pt>
          <cx:pt idx="2033">40000</cx:pt>
          <cx:pt idx="2034">390000</cx:pt>
          <cx:pt idx="2035">150000</cx:pt>
          <cx:pt idx="2036">50000</cx:pt>
          <cx:pt idx="2037">530000</cx:pt>
          <cx:pt idx="2038">70000</cx:pt>
          <cx:pt idx="2039">250000</cx:pt>
          <cx:pt idx="2040">100000</cx:pt>
          <cx:pt idx="2041">70000</cx:pt>
          <cx:pt idx="2042">100000</cx:pt>
          <cx:pt idx="2043">200000</cx:pt>
          <cx:pt idx="2044">280000</cx:pt>
          <cx:pt idx="2045">20000</cx:pt>
          <cx:pt idx="2046">110000</cx:pt>
          <cx:pt idx="2047">60000</cx:pt>
          <cx:pt idx="2048">50000</cx:pt>
          <cx:pt idx="2049">380000</cx:pt>
          <cx:pt idx="2050">80000</cx:pt>
          <cx:pt idx="2051">120000</cx:pt>
          <cx:pt idx="2052">20000</cx:pt>
          <cx:pt idx="2053">160000</cx:pt>
          <cx:pt idx="2054">100000</cx:pt>
          <cx:pt idx="2055">240000</cx:pt>
          <cx:pt idx="2056">350000</cx:pt>
          <cx:pt idx="2057">240000</cx:pt>
          <cx:pt idx="2058">90000</cx:pt>
          <cx:pt idx="2059">90000</cx:pt>
          <cx:pt idx="2060">130000</cx:pt>
          <cx:pt idx="2061">50000</cx:pt>
          <cx:pt idx="2062">300000</cx:pt>
          <cx:pt idx="2063">80000</cx:pt>
          <cx:pt idx="2064">310000</cx:pt>
          <cx:pt idx="2065">190000</cx:pt>
          <cx:pt idx="2066">110000</cx:pt>
          <cx:pt idx="2067">70000</cx:pt>
          <cx:pt idx="2068">140000</cx:pt>
          <cx:pt idx="2069">40000</cx:pt>
          <cx:pt idx="2070">200000</cx:pt>
          <cx:pt idx="2071">10000</cx:pt>
          <cx:pt idx="2072">200000</cx:pt>
          <cx:pt idx="2073">90000</cx:pt>
          <cx:pt idx="2074">420000</cx:pt>
          <cx:pt idx="2075">450000</cx:pt>
          <cx:pt idx="2076">100000</cx:pt>
          <cx:pt idx="2077">110000</cx:pt>
          <cx:pt idx="2078">340000</cx:pt>
          <cx:pt idx="2079">40000</cx:pt>
          <cx:pt idx="2080">150000</cx:pt>
          <cx:pt idx="2081">80000</cx:pt>
          <cx:pt idx="2082">120000</cx:pt>
          <cx:pt idx="2083">100000</cx:pt>
          <cx:pt idx="2084">130000</cx:pt>
          <cx:pt idx="2085">60000</cx:pt>
          <cx:pt idx="2086">50000</cx:pt>
          <cx:pt idx="2087">100000</cx:pt>
          <cx:pt idx="2088">480000</cx:pt>
          <cx:pt idx="2089">210000</cx:pt>
          <cx:pt idx="2090">120000</cx:pt>
          <cx:pt idx="2091">80000</cx:pt>
          <cx:pt idx="2092">80000</cx:pt>
          <cx:pt idx="2093">90000</cx:pt>
          <cx:pt idx="2094">60000</cx:pt>
          <cx:pt idx="2095">50000</cx:pt>
          <cx:pt idx="2096">220000</cx:pt>
          <cx:pt idx="2097">120000</cx:pt>
          <cx:pt idx="2098">110000</cx:pt>
          <cx:pt idx="2099">250000</cx:pt>
          <cx:pt idx="2100">50000</cx:pt>
          <cx:pt idx="2101">40000</cx:pt>
          <cx:pt idx="2102">110000</cx:pt>
          <cx:pt idx="2103">120000</cx:pt>
          <cx:pt idx="2104">160000</cx:pt>
          <cx:pt idx="2105">80000</cx:pt>
          <cx:pt idx="2106">70000</cx:pt>
          <cx:pt idx="2107">650000</cx:pt>
          <cx:pt idx="2108">70000</cx:pt>
          <cx:pt idx="2109">80000</cx:pt>
          <cx:pt idx="2110">170000</cx:pt>
          <cx:pt idx="2111">70000</cx:pt>
          <cx:pt idx="2112">440000</cx:pt>
          <cx:pt idx="2113">360000</cx:pt>
          <cx:pt idx="2114">70000</cx:pt>
          <cx:pt idx="2115">190000</cx:pt>
          <cx:pt idx="2116">60000</cx:pt>
          <cx:pt idx="2117">90000</cx:pt>
          <cx:pt idx="2118">260000</cx:pt>
          <cx:pt idx="2119">80000</cx:pt>
          <cx:pt idx="2120">130000</cx:pt>
          <cx:pt idx="2121">70000</cx:pt>
          <cx:pt idx="2122">180000</cx:pt>
          <cx:pt idx="2123">700000</cx:pt>
          <cx:pt idx="2124">60000</cx:pt>
          <cx:pt idx="2125">260000</cx:pt>
          <cx:pt idx="2126">40000</cx:pt>
          <cx:pt idx="2127">50000</cx:pt>
          <cx:pt idx="2128">120000</cx:pt>
          <cx:pt idx="2129">80000</cx:pt>
          <cx:pt idx="2130">170000</cx:pt>
          <cx:pt idx="2131">230000</cx:pt>
          <cx:pt idx="2132">180000</cx:pt>
          <cx:pt idx="2133">110000</cx:pt>
          <cx:pt idx="2134">70000</cx:pt>
          <cx:pt idx="2135">300000</cx:pt>
          <cx:pt idx="2136">190000</cx:pt>
          <cx:pt idx="2137">160000</cx:pt>
          <cx:pt idx="2138">140000</cx:pt>
          <cx:pt idx="2139">110000</cx:pt>
          <cx:pt idx="2140">70000</cx:pt>
          <cx:pt idx="2141">60000</cx:pt>
          <cx:pt idx="2142">90000</cx:pt>
          <cx:pt idx="2143">80000</cx:pt>
          <cx:pt idx="2144">60000</cx:pt>
          <cx:pt idx="2145">370000</cx:pt>
          <cx:pt idx="2146">130000</cx:pt>
          <cx:pt idx="2147">30000</cx:pt>
          <cx:pt idx="2148">100000</cx:pt>
          <cx:pt idx="2149">70000</cx:pt>
          <cx:pt idx="2150">50000</cx:pt>
          <cx:pt idx="2151">70000</cx:pt>
          <cx:pt idx="2152">200000</cx:pt>
          <cx:pt idx="2153">230000</cx:pt>
          <cx:pt idx="2154">70000</cx:pt>
          <cx:pt idx="2155">140000</cx:pt>
          <cx:pt idx="2156">30000</cx:pt>
          <cx:pt idx="2157">70000</cx:pt>
          <cx:pt idx="2158">50000</cx:pt>
          <cx:pt idx="2159">30000</cx:pt>
          <cx:pt idx="2160">80000</cx:pt>
          <cx:pt idx="2161">100000</cx:pt>
          <cx:pt idx="2162">280000</cx:pt>
          <cx:pt idx="2163">60000</cx:pt>
          <cx:pt idx="2164">80000</cx:pt>
          <cx:pt idx="2165">430000</cx:pt>
          <cx:pt idx="2166">100000</cx:pt>
          <cx:pt idx="2167">150000</cx:pt>
          <cx:pt idx="2168">120000</cx:pt>
          <cx:pt idx="2169">110000</cx:pt>
          <cx:pt idx="2170">40000</cx:pt>
          <cx:pt idx="2171">60000</cx:pt>
          <cx:pt idx="2172">320000</cx:pt>
          <cx:pt idx="2173">140000</cx:pt>
          <cx:pt idx="2174">170000</cx:pt>
          <cx:pt idx="2175">30000</cx:pt>
          <cx:pt idx="2176">40000</cx:pt>
          <cx:pt idx="2177">280000</cx:pt>
          <cx:pt idx="2178">120000</cx:pt>
          <cx:pt idx="2179">110000</cx:pt>
          <cx:pt idx="2180">100000</cx:pt>
          <cx:pt idx="2181">60000</cx:pt>
          <cx:pt idx="2182">260000</cx:pt>
          <cx:pt idx="2183">470000</cx:pt>
          <cx:pt idx="2184">160000</cx:pt>
          <cx:pt idx="2185">60000</cx:pt>
          <cx:pt idx="2186">120000</cx:pt>
          <cx:pt idx="2187">130000</cx:pt>
          <cx:pt idx="2188">160000</cx:pt>
          <cx:pt idx="2189">40000</cx:pt>
          <cx:pt idx="2190">240000</cx:pt>
          <cx:pt idx="2191">140000</cx:pt>
          <cx:pt idx="2192">160000</cx:pt>
          <cx:pt idx="2193">120000</cx:pt>
          <cx:pt idx="2194">270000</cx:pt>
          <cx:pt idx="2195">140000</cx:pt>
          <cx:pt idx="2196">90000</cx:pt>
          <cx:pt idx="2197">170000</cx:pt>
          <cx:pt idx="2198">30000</cx:pt>
          <cx:pt idx="2199">50000</cx:pt>
          <cx:pt idx="2200">180000</cx:pt>
          <cx:pt idx="2201">230000</cx:pt>
          <cx:pt idx="2202">60000</cx:pt>
          <cx:pt idx="2203">210000</cx:pt>
          <cx:pt idx="2204">130000</cx:pt>
          <cx:pt idx="2205">100000</cx:pt>
          <cx:pt idx="2206">120000</cx:pt>
          <cx:pt idx="2207">120000</cx:pt>
          <cx:pt idx="2208">60000</cx:pt>
          <cx:pt idx="2209">290000</cx:pt>
          <cx:pt idx="2210">80000</cx:pt>
          <cx:pt idx="2211">100000</cx:pt>
          <cx:pt idx="2212">520000</cx:pt>
          <cx:pt idx="2213">90000</cx:pt>
          <cx:pt idx="2214">140000</cx:pt>
          <cx:pt idx="2215">60000</cx:pt>
          <cx:pt idx="2216">70000</cx:pt>
          <cx:pt idx="2217">160000</cx:pt>
          <cx:pt idx="2218">140000</cx:pt>
          <cx:pt idx="2219">110000</cx:pt>
          <cx:pt idx="2220">60000</cx:pt>
          <cx:pt idx="2221">120000</cx:pt>
          <cx:pt idx="2222">150000</cx:pt>
          <cx:pt idx="2223">260000</cx:pt>
          <cx:pt idx="2224">80000</cx:pt>
          <cx:pt idx="2225">50000</cx:pt>
          <cx:pt idx="2226">80000</cx:pt>
          <cx:pt idx="2227">150000</cx:pt>
          <cx:pt idx="2228">330000</cx:pt>
          <cx:pt idx="2229">370000</cx:pt>
          <cx:pt idx="2230">170000</cx:pt>
          <cx:pt idx="2231">110000</cx:pt>
          <cx:pt idx="2232">90000</cx:pt>
          <cx:pt idx="2233">110000</cx:pt>
          <cx:pt idx="2234">90000</cx:pt>
          <cx:pt idx="2235">220000</cx:pt>
          <cx:pt idx="2236">90000</cx:pt>
          <cx:pt idx="2237">90000</cx:pt>
          <cx:pt idx="2238">70000</cx:pt>
          <cx:pt idx="2239">90000</cx:pt>
          <cx:pt idx="2240">10000</cx:pt>
          <cx:pt idx="2241">170000</cx:pt>
          <cx:pt idx="2242">100000</cx:pt>
          <cx:pt idx="2243">200000</cx:pt>
          <cx:pt idx="2244">50000</cx:pt>
          <cx:pt idx="2245">120000</cx:pt>
          <cx:pt idx="2246">10000</cx:pt>
          <cx:pt idx="2247">150000</cx:pt>
          <cx:pt idx="2248">60000</cx:pt>
          <cx:pt idx="2249">70000</cx:pt>
          <cx:pt idx="2250">270000</cx:pt>
          <cx:pt idx="2251">320000</cx:pt>
          <cx:pt idx="2252">120000</cx:pt>
          <cx:pt idx="2253">320000</cx:pt>
          <cx:pt idx="2254">30000</cx:pt>
          <cx:pt idx="2255">100000</cx:pt>
          <cx:pt idx="2256">180000</cx:pt>
          <cx:pt idx="2257">260000</cx:pt>
          <cx:pt idx="2258">160000</cx:pt>
          <cx:pt idx="2259">190000</cx:pt>
          <cx:pt idx="2260">170000</cx:pt>
          <cx:pt idx="2261">130000</cx:pt>
          <cx:pt idx="2262">10000</cx:pt>
          <cx:pt idx="2263">90000</cx:pt>
          <cx:pt idx="2264">80000</cx:pt>
          <cx:pt idx="2265">270000</cx:pt>
          <cx:pt idx="2266">170000</cx:pt>
          <cx:pt idx="2267">70000</cx:pt>
          <cx:pt idx="2268">70000</cx:pt>
          <cx:pt idx="2269">70000</cx:pt>
          <cx:pt idx="2270">40000</cx:pt>
          <cx:pt idx="2271">110000</cx:pt>
          <cx:pt idx="2272">130000</cx:pt>
          <cx:pt idx="2273">40000</cx:pt>
          <cx:pt idx="2274">150000</cx:pt>
          <cx:pt idx="2275">210000</cx:pt>
          <cx:pt idx="2276">60000</cx:pt>
          <cx:pt idx="2277">140000</cx:pt>
          <cx:pt idx="2278">140000</cx:pt>
          <cx:pt idx="2279">60000</cx:pt>
          <cx:pt idx="2280">60000</cx:pt>
          <cx:pt idx="2281">60000</cx:pt>
          <cx:pt idx="2282">100000</cx:pt>
          <cx:pt idx="2283">150000</cx:pt>
          <cx:pt idx="2284">200000</cx:pt>
          <cx:pt idx="2285">80000</cx:pt>
          <cx:pt idx="2286">140000</cx:pt>
          <cx:pt idx="2287">80000</cx:pt>
          <cx:pt idx="2288">10000</cx:pt>
          <cx:pt idx="2289">30000</cx:pt>
          <cx:pt idx="2290">140000</cx:pt>
          <cx:pt idx="2291">100000</cx:pt>
          <cx:pt idx="2292">170000</cx:pt>
          <cx:pt idx="2293">180000</cx:pt>
          <cx:pt idx="2294">240000</cx:pt>
          <cx:pt idx="2295">140000</cx:pt>
          <cx:pt idx="2296">90000</cx:pt>
          <cx:pt idx="2297">40000</cx:pt>
          <cx:pt idx="2298">50000</cx:pt>
          <cx:pt idx="2299">220000</cx:pt>
          <cx:pt idx="2300">40000</cx:pt>
          <cx:pt idx="2301">300000</cx:pt>
          <cx:pt idx="2302">270000</cx:pt>
          <cx:pt idx="2303">120000</cx:pt>
          <cx:pt idx="2304">390000</cx:pt>
          <cx:pt idx="2305">80000</cx:pt>
          <cx:pt idx="2306">60000</cx:pt>
          <cx:pt idx="2307">50000</cx:pt>
          <cx:pt idx="2308">150000</cx:pt>
          <cx:pt idx="2309">80000</cx:pt>
          <cx:pt idx="2310">190000</cx:pt>
          <cx:pt idx="2311">50000</cx:pt>
          <cx:pt idx="2312">90000</cx:pt>
          <cx:pt idx="2313">160000</cx:pt>
          <cx:pt idx="2314">110000</cx:pt>
          <cx:pt idx="2315">150000</cx:pt>
          <cx:pt idx="2316">170000</cx:pt>
          <cx:pt idx="2317">30000</cx:pt>
          <cx:pt idx="2318">330000</cx:pt>
          <cx:pt idx="2319">70000</cx:pt>
          <cx:pt idx="2320">330000</cx:pt>
          <cx:pt idx="2321">180000</cx:pt>
          <cx:pt idx="2322">220000</cx:pt>
          <cx:pt idx="2323">150000</cx:pt>
          <cx:pt idx="2324">50000</cx:pt>
          <cx:pt idx="2325">140000</cx:pt>
          <cx:pt idx="2326">10000</cx:pt>
          <cx:pt idx="2327">70000</cx:pt>
          <cx:pt idx="2328">10000</cx:pt>
          <cx:pt idx="2329">90000</cx:pt>
          <cx:pt idx="2330">80000</cx:pt>
          <cx:pt idx="2331">190000</cx:pt>
          <cx:pt idx="2332">110000</cx:pt>
          <cx:pt idx="2333">80000</cx:pt>
          <cx:pt idx="2334">160000</cx:pt>
          <cx:pt idx="2335">50000</cx:pt>
          <cx:pt idx="2336">150000</cx:pt>
          <cx:pt idx="2337">90000</cx:pt>
          <cx:pt idx="2338">160000</cx:pt>
          <cx:pt idx="2339">90000</cx:pt>
          <cx:pt idx="2340">160000</cx:pt>
          <cx:pt idx="2341">60000</cx:pt>
          <cx:pt idx="2342">180000</cx:pt>
          <cx:pt idx="2343">160000</cx:pt>
          <cx:pt idx="2344">170000</cx:pt>
          <cx:pt idx="2345">100000</cx:pt>
          <cx:pt idx="2346">80000</cx:pt>
          <cx:pt idx="2347">350000</cx:pt>
          <cx:pt idx="2348">70000</cx:pt>
          <cx:pt idx="2349">190000</cx:pt>
          <cx:pt idx="2350">190000</cx:pt>
          <cx:pt idx="2351">80000</cx:pt>
          <cx:pt idx="2352">60000</cx:pt>
          <cx:pt idx="2353">130000</cx:pt>
          <cx:pt idx="2354">70000</cx:pt>
          <cx:pt idx="2355">30000</cx:pt>
          <cx:pt idx="2356">150000</cx:pt>
          <cx:pt idx="2357">100000</cx:pt>
          <cx:pt idx="2358">440000</cx:pt>
          <cx:pt idx="2359">130000</cx:pt>
          <cx:pt idx="2360">360000</cx:pt>
          <cx:pt idx="2361">90000</cx:pt>
          <cx:pt idx="2362">60000</cx:pt>
          <cx:pt idx="2363">520000</cx:pt>
          <cx:pt idx="2364">170000</cx:pt>
          <cx:pt idx="2365">40000</cx:pt>
          <cx:pt idx="2366">380000</cx:pt>
          <cx:pt idx="2367">140000</cx:pt>
          <cx:pt idx="2368">120000</cx:pt>
          <cx:pt idx="2369">130000</cx:pt>
          <cx:pt idx="2370">240000</cx:pt>
          <cx:pt idx="2371">70000</cx:pt>
          <cx:pt idx="2372">60000</cx:pt>
          <cx:pt idx="2373">120000</cx:pt>
          <cx:pt idx="2374">190000</cx:pt>
          <cx:pt idx="2375">670000</cx:pt>
          <cx:pt idx="2376">130000</cx:pt>
          <cx:pt idx="2377">230000</cx:pt>
          <cx:pt idx="2378">170000</cx:pt>
          <cx:pt idx="2379">70000</cx:pt>
          <cx:pt idx="2380">90000</cx:pt>
          <cx:pt idx="2381">120000</cx:pt>
          <cx:pt idx="2382">30000</cx:pt>
          <cx:pt idx="2383">70000</cx:pt>
          <cx:pt idx="2384">160000</cx:pt>
          <cx:pt idx="2385">90000</cx:pt>
          <cx:pt idx="2386">40000</cx:pt>
          <cx:pt idx="2387">190000</cx:pt>
          <cx:pt idx="2388">380000</cx:pt>
          <cx:pt idx="2389">380000</cx:pt>
          <cx:pt idx="2390">120000</cx:pt>
          <cx:pt idx="2391">250000</cx:pt>
          <cx:pt idx="2392">150000</cx:pt>
          <cx:pt idx="2393">280000</cx:pt>
          <cx:pt idx="2394">60000</cx:pt>
          <cx:pt idx="2395">90000</cx:pt>
          <cx:pt idx="2396">60000</cx:pt>
          <cx:pt idx="2397">10000</cx:pt>
          <cx:pt idx="2398">80000</cx:pt>
          <cx:pt idx="2399">100000</cx:pt>
          <cx:pt idx="2400">170000</cx:pt>
          <cx:pt idx="2401">240000</cx:pt>
          <cx:pt idx="2402">430000</cx:pt>
          <cx:pt idx="2403">70000</cx:pt>
          <cx:pt idx="2404">120000</cx:pt>
          <cx:pt idx="2405">150000</cx:pt>
          <cx:pt idx="2406">360000</cx:pt>
          <cx:pt idx="2407">60000</cx:pt>
          <cx:pt idx="2408">60000</cx:pt>
          <cx:pt idx="2409">270000</cx:pt>
          <cx:pt idx="2410">40000</cx:pt>
          <cx:pt idx="2411">200000</cx:pt>
          <cx:pt idx="2412">230000</cx:pt>
          <cx:pt idx="2413">120000</cx:pt>
          <cx:pt idx="2414">40000</cx:pt>
          <cx:pt idx="2415">160000</cx:pt>
          <cx:pt idx="2416">150000</cx:pt>
          <cx:pt idx="2417">130000</cx:pt>
          <cx:pt idx="2418">40000</cx:pt>
          <cx:pt idx="2419">80000</cx:pt>
          <cx:pt idx="2420">280000</cx:pt>
          <cx:pt idx="2421">80000</cx:pt>
          <cx:pt idx="2422">170000</cx:pt>
          <cx:pt idx="2423">340000</cx:pt>
          <cx:pt idx="2424">180000</cx:pt>
          <cx:pt idx="2425">490000</cx:pt>
          <cx:pt idx="2426">350000</cx:pt>
          <cx:pt idx="2427">80000</cx:pt>
          <cx:pt idx="2428">90000</cx:pt>
          <cx:pt idx="2429">100000</cx:pt>
          <cx:pt idx="2430">60000</cx:pt>
          <cx:pt idx="2431">110000</cx:pt>
          <cx:pt idx="2432">120000</cx:pt>
          <cx:pt idx="2433">100000</cx:pt>
          <cx:pt idx="2434">40000</cx:pt>
          <cx:pt idx="2435">50000</cx:pt>
          <cx:pt idx="2436">160000</cx:pt>
          <cx:pt idx="2437">130000</cx:pt>
          <cx:pt idx="2438">60000</cx:pt>
          <cx:pt idx="2439">70000</cx:pt>
          <cx:pt idx="2440">140000</cx:pt>
          <cx:pt idx="2441">90000</cx:pt>
          <cx:pt idx="2442">70000</cx:pt>
          <cx:pt idx="2443">50000</cx:pt>
          <cx:pt idx="2444">80000</cx:pt>
          <cx:pt idx="2445">90000</cx:pt>
          <cx:pt idx="2446">30000</cx:pt>
          <cx:pt idx="2447">170000</cx:pt>
          <cx:pt idx="2448">50000</cx:pt>
          <cx:pt idx="2449">120000</cx:pt>
          <cx:pt idx="2450">220000</cx:pt>
          <cx:pt idx="2451">70000</cx:pt>
          <cx:pt idx="2452">70000</cx:pt>
          <cx:pt idx="2453">260000</cx:pt>
          <cx:pt idx="2454">170000</cx:pt>
          <cx:pt idx="2455">60000</cx:pt>
          <cx:pt idx="2456">60000</cx:pt>
          <cx:pt idx="2457">40000</cx:pt>
          <cx:pt idx="2458">40000</cx:pt>
          <cx:pt idx="2459">290000</cx:pt>
          <cx:pt idx="2460">80000</cx:pt>
          <cx:pt idx="2461">70000</cx:pt>
          <cx:pt idx="2462">100000</cx:pt>
          <cx:pt idx="2463">50000</cx:pt>
          <cx:pt idx="2464">10000</cx:pt>
          <cx:pt idx="2465">90000</cx:pt>
          <cx:pt idx="2466">70000</cx:pt>
          <cx:pt idx="2467">60000</cx:pt>
          <cx:pt idx="2468">380000</cx:pt>
          <cx:pt idx="2469">410000</cx:pt>
          <cx:pt idx="2470">310000</cx:pt>
          <cx:pt idx="2471">130000</cx:pt>
          <cx:pt idx="2472">320000</cx:pt>
          <cx:pt idx="2473">60000</cx:pt>
          <cx:pt idx="2474">70000</cx:pt>
          <cx:pt idx="2475">220000</cx:pt>
          <cx:pt idx="2476">60000</cx:pt>
          <cx:pt idx="2477">110000</cx:pt>
          <cx:pt idx="2478">30000</cx:pt>
          <cx:pt idx="2479">110000</cx:pt>
          <cx:pt idx="2480">140000</cx:pt>
          <cx:pt idx="2481">160000</cx:pt>
          <cx:pt idx="2482">50000</cx:pt>
          <cx:pt idx="2483">150000</cx:pt>
          <cx:pt idx="2484">130000</cx:pt>
          <cx:pt idx="2485">80000</cx:pt>
          <cx:pt idx="2486">230000</cx:pt>
          <cx:pt idx="2487">70000</cx:pt>
          <cx:pt idx="2488">120000</cx:pt>
          <cx:pt idx="2489">360000</cx:pt>
          <cx:pt idx="2490">80000</cx:pt>
          <cx:pt idx="2491">150000</cx:pt>
          <cx:pt idx="2492">100000</cx:pt>
          <cx:pt idx="2493">70000</cx:pt>
          <cx:pt idx="2494">10000</cx:pt>
          <cx:pt idx="2495">390000</cx:pt>
          <cx:pt idx="2496">420000</cx:pt>
          <cx:pt idx="2497">40000</cx:pt>
          <cx:pt idx="2498">240000</cx:pt>
          <cx:pt idx="2499">80000</cx:pt>
          <cx:pt idx="2500">40000</cx:pt>
          <cx:pt idx="2501">270000</cx:pt>
          <cx:pt idx="2502">30000</cx:pt>
          <cx:pt idx="2503">370000</cx:pt>
          <cx:pt idx="2504">60000</cx:pt>
          <cx:pt idx="2505">220000</cx:pt>
          <cx:pt idx="2506">70000</cx:pt>
          <cx:pt idx="2507">100000</cx:pt>
          <cx:pt idx="2508">190000</cx:pt>
          <cx:pt idx="2509">70000</cx:pt>
          <cx:pt idx="2510">90000</cx:pt>
          <cx:pt idx="2511">60000</cx:pt>
          <cx:pt idx="2512">70000</cx:pt>
          <cx:pt idx="2513">70000</cx:pt>
          <cx:pt idx="2514">60000</cx:pt>
          <cx:pt idx="2515">30000</cx:pt>
          <cx:pt idx="2516">300000</cx:pt>
          <cx:pt idx="2517">70000</cx:pt>
          <cx:pt idx="2518">50000</cx:pt>
          <cx:pt idx="2519">60000</cx:pt>
          <cx:pt idx="2520">380000</cx:pt>
          <cx:pt idx="2521">50000</cx:pt>
          <cx:pt idx="2522">160000</cx:pt>
          <cx:pt idx="2523">100000</cx:pt>
          <cx:pt idx="2524">100000</cx:pt>
          <cx:pt idx="2525">200000</cx:pt>
          <cx:pt idx="2526">80000</cx:pt>
          <cx:pt idx="2527">40000</cx:pt>
          <cx:pt idx="2528">220000</cx:pt>
          <cx:pt idx="2529">50000</cx:pt>
          <cx:pt idx="2530">40000</cx:pt>
          <cx:pt idx="2531">160000</cx:pt>
          <cx:pt idx="2532">160000</cx:pt>
          <cx:pt idx="2533">80000</cx:pt>
          <cx:pt idx="2534">20000</cx:pt>
          <cx:pt idx="2535">510000</cx:pt>
          <cx:pt idx="2536">220000</cx:pt>
          <cx:pt idx="2537">120000</cx:pt>
          <cx:pt idx="2538">80000</cx:pt>
          <cx:pt idx="2539">210000</cx:pt>
          <cx:pt idx="2540">160000</cx:pt>
          <cx:pt idx="2541">160000</cx:pt>
          <cx:pt idx="2542">110000</cx:pt>
          <cx:pt idx="2543">1280000</cx:pt>
          <cx:pt idx="2544">90000</cx:pt>
          <cx:pt idx="2545">200000</cx:pt>
          <cx:pt idx="2546">130000</cx:pt>
          <cx:pt idx="2547">100000</cx:pt>
          <cx:pt idx="2548">200000</cx:pt>
          <cx:pt idx="2549">60000</cx:pt>
          <cx:pt idx="2550">140000</cx:pt>
          <cx:pt idx="2551">170000</cx:pt>
          <cx:pt idx="2552">120000</cx:pt>
          <cx:pt idx="2553">180000</cx:pt>
          <cx:pt idx="2554">260000</cx:pt>
          <cx:pt idx="2555">150000</cx:pt>
          <cx:pt idx="2556">320000</cx:pt>
          <cx:pt idx="2557">120000</cx:pt>
          <cx:pt idx="2558">60000</cx:pt>
          <cx:pt idx="2559">70000</cx:pt>
          <cx:pt idx="2560">70000</cx:pt>
          <cx:pt idx="2561">190000</cx:pt>
          <cx:pt idx="2562">160000</cx:pt>
          <cx:pt idx="2563">150000</cx:pt>
          <cx:pt idx="2564">70000</cx:pt>
          <cx:pt idx="2565">40000</cx:pt>
          <cx:pt idx="2566">260000</cx:pt>
          <cx:pt idx="2567">120000</cx:pt>
          <cx:pt idx="2568">90000</cx:pt>
          <cx:pt idx="2569">30000</cx:pt>
          <cx:pt idx="2570">140000</cx:pt>
          <cx:pt idx="2571">140000</cx:pt>
          <cx:pt idx="2572">70000</cx:pt>
          <cx:pt idx="2573">160000</cx:pt>
          <cx:pt idx="2574">60000</cx:pt>
          <cx:pt idx="2575">90000</cx:pt>
          <cx:pt idx="2576">110000</cx:pt>
          <cx:pt idx="2577">150000</cx:pt>
          <cx:pt idx="2578">150000</cx:pt>
          <cx:pt idx="2579">60000</cx:pt>
          <cx:pt idx="2580">80000</cx:pt>
          <cx:pt idx="2581">150000</cx:pt>
          <cx:pt idx="2582">80000</cx:pt>
          <cx:pt idx="2583">30000</cx:pt>
          <cx:pt idx="2584">40000</cx:pt>
          <cx:pt idx="2585">120000</cx:pt>
          <cx:pt idx="2586">40000</cx:pt>
          <cx:pt idx="2587">70000</cx:pt>
          <cx:pt idx="2588">70000</cx:pt>
          <cx:pt idx="2589">150000</cx:pt>
          <cx:pt idx="2590">40000</cx:pt>
          <cx:pt idx="2591">70000</cx:pt>
          <cx:pt idx="2592">140000</cx:pt>
          <cx:pt idx="2593">70000</cx:pt>
          <cx:pt idx="2594">150000</cx:pt>
          <cx:pt idx="2595">10000</cx:pt>
          <cx:pt idx="2596">120000</cx:pt>
          <cx:pt idx="2597">240000</cx:pt>
          <cx:pt idx="2598">150000</cx:pt>
          <cx:pt idx="2599">130000</cx:pt>
          <cx:pt idx="2600">270000</cx:pt>
          <cx:pt idx="2601">60000</cx:pt>
          <cx:pt idx="2602">110000</cx:pt>
          <cx:pt idx="2603">70000</cx:pt>
          <cx:pt idx="2604">100000</cx:pt>
          <cx:pt idx="2605">140000</cx:pt>
          <cx:pt idx="2606">120000</cx:pt>
          <cx:pt idx="2607">210000</cx:pt>
          <cx:pt idx="2608">100000</cx:pt>
          <cx:pt idx="2609">70000</cx:pt>
          <cx:pt idx="2610">190000</cx:pt>
          <cx:pt idx="2611">60000</cx:pt>
          <cx:pt idx="2612">120000</cx:pt>
          <cx:pt idx="2613">50000</cx:pt>
          <cx:pt idx="2614">170000</cx:pt>
          <cx:pt idx="2615">30000</cx:pt>
          <cx:pt idx="2616">60000</cx:pt>
          <cx:pt idx="2617">100000</cx:pt>
          <cx:pt idx="2618">190000</cx:pt>
          <cx:pt idx="2619">70000</cx:pt>
          <cx:pt idx="2620">90000</cx:pt>
          <cx:pt idx="2621">140000</cx:pt>
          <cx:pt idx="2622">80000</cx:pt>
          <cx:pt idx="2623">10000</cx:pt>
          <cx:pt idx="2624">300000</cx:pt>
          <cx:pt idx="2625">150000</cx:pt>
          <cx:pt idx="2626">80000</cx:pt>
          <cx:pt idx="2627">100000</cx:pt>
          <cx:pt idx="2628">200000</cx:pt>
          <cx:pt idx="2629">100000</cx:pt>
          <cx:pt idx="2630">250000</cx:pt>
          <cx:pt idx="2631">30000</cx:pt>
          <cx:pt idx="2632">100000</cx:pt>
          <cx:pt idx="2633">140000</cx:pt>
          <cx:pt idx="2634">70000</cx:pt>
          <cx:pt idx="2635">120000</cx:pt>
          <cx:pt idx="2636">110000</cx:pt>
          <cx:pt idx="2637">60000</cx:pt>
          <cx:pt idx="2638">20000</cx:pt>
          <cx:pt idx="2639">70000</cx:pt>
          <cx:pt idx="2640">120000</cx:pt>
          <cx:pt idx="2641">90000</cx:pt>
          <cx:pt idx="2642">50000</cx:pt>
          <cx:pt idx="2643">180000</cx:pt>
          <cx:pt idx="2644">150000</cx:pt>
          <cx:pt idx="2645">60000</cx:pt>
          <cx:pt idx="2646">110000</cx:pt>
          <cx:pt idx="2647">50000</cx:pt>
          <cx:pt idx="2648">520000</cx:pt>
          <cx:pt idx="2649">330000</cx:pt>
          <cx:pt idx="2650">370000</cx:pt>
          <cx:pt idx="2651">120000</cx:pt>
          <cx:pt idx="2652">40000</cx:pt>
          <cx:pt idx="2653">160000</cx:pt>
          <cx:pt idx="2654">450000</cx:pt>
          <cx:pt idx="2655">90000</cx:pt>
          <cx:pt idx="2656">210000</cx:pt>
          <cx:pt idx="2657">130000</cx:pt>
          <cx:pt idx="2658">80000</cx:pt>
          <cx:pt idx="2659">80000</cx:pt>
          <cx:pt idx="2660">140000</cx:pt>
          <cx:pt idx="2661">150000</cx:pt>
          <cx:pt idx="2662">70000</cx:pt>
          <cx:pt idx="2663">90000</cx:pt>
          <cx:pt idx="2664">140000</cx:pt>
          <cx:pt idx="2665">110000</cx:pt>
          <cx:pt idx="2666">170000</cx:pt>
          <cx:pt idx="2667">110000</cx:pt>
          <cx:pt idx="2668">90000</cx:pt>
          <cx:pt idx="2669">70000</cx:pt>
          <cx:pt idx="2670">170000</cx:pt>
          <cx:pt idx="2671">150000</cx:pt>
          <cx:pt idx="2672">270000</cx:pt>
          <cx:pt idx="2673">150000</cx:pt>
          <cx:pt idx="2674">80000</cx:pt>
          <cx:pt idx="2675">150000</cx:pt>
          <cx:pt idx="2676">80000</cx:pt>
          <cx:pt idx="2677">90000</cx:pt>
          <cx:pt idx="2678">90000</cx:pt>
          <cx:pt idx="2679">220000</cx:pt>
          <cx:pt idx="2680">110000</cx:pt>
          <cx:pt idx="2681">280000</cx:pt>
          <cx:pt idx="2682">140000</cx:pt>
          <cx:pt idx="2683">100000</cx:pt>
          <cx:pt idx="2684">10000</cx:pt>
          <cx:pt idx="2685">90000</cx:pt>
          <cx:pt idx="2686">40000</cx:pt>
          <cx:pt idx="2687">120000</cx:pt>
          <cx:pt idx="2688">130000</cx:pt>
          <cx:pt idx="2689">140000</cx:pt>
          <cx:pt idx="2690">70000</cx:pt>
          <cx:pt idx="2691">100000</cx:pt>
          <cx:pt idx="2692">60000</cx:pt>
          <cx:pt idx="2693">110000</cx:pt>
          <cx:pt idx="2694">150000</cx:pt>
          <cx:pt idx="2695">520000</cx:pt>
          <cx:pt idx="2696">350000</cx:pt>
          <cx:pt idx="2697">40000</cx:pt>
          <cx:pt idx="2698">270000</cx:pt>
          <cx:pt idx="2699">120000</cx:pt>
          <cx:pt idx="2700">250000</cx:pt>
          <cx:pt idx="2701">70000</cx:pt>
          <cx:pt idx="2702">140000</cx:pt>
          <cx:pt idx="2703">60000</cx:pt>
          <cx:pt idx="2704">40000</cx:pt>
          <cx:pt idx="2705">90000</cx:pt>
          <cx:pt idx="2706">80000</cx:pt>
          <cx:pt idx="2707">480000</cx:pt>
          <cx:pt idx="2708">60000</cx:pt>
          <cx:pt idx="2709">30000</cx:pt>
          <cx:pt idx="2710">60000</cx:pt>
          <cx:pt idx="2711">90000</cx:pt>
          <cx:pt idx="2712">40000</cx:pt>
          <cx:pt idx="2713">170000</cx:pt>
          <cx:pt idx="2714">180000</cx:pt>
          <cx:pt idx="2715">100000</cx:pt>
          <cx:pt idx="2716">210000</cx:pt>
          <cx:pt idx="2717">60000</cx:pt>
          <cx:pt idx="2718">320000</cx:pt>
          <cx:pt idx="2719">280000</cx:pt>
          <cx:pt idx="2720">80000</cx:pt>
          <cx:pt idx="2721">10000</cx:pt>
          <cx:pt idx="2722">30000</cx:pt>
          <cx:pt idx="2723">110000</cx:pt>
          <cx:pt idx="2724">60000</cx:pt>
          <cx:pt idx="2725">110000</cx:pt>
          <cx:pt idx="2726">60000</cx:pt>
          <cx:pt idx="2727">90000</cx:pt>
          <cx:pt idx="2728">50000</cx:pt>
          <cx:pt idx="2729">100000</cx:pt>
          <cx:pt idx="2730">110000</cx:pt>
          <cx:pt idx="2731">110000</cx:pt>
          <cx:pt idx="2732">20000</cx:pt>
          <cx:pt idx="2733">390000</cx:pt>
          <cx:pt idx="2734">30000</cx:pt>
          <cx:pt idx="2735">460000</cx:pt>
          <cx:pt idx="2736">200000</cx:pt>
          <cx:pt idx="2737">100000</cx:pt>
          <cx:pt idx="2738">40000</cx:pt>
          <cx:pt idx="2739">260000</cx:pt>
          <cx:pt idx="2740">90000</cx:pt>
          <cx:pt idx="2741">120000</cx:pt>
          <cx:pt idx="2742">20000</cx:pt>
          <cx:pt idx="2743">170000</cx:pt>
          <cx:pt idx="2744">80000</cx:pt>
          <cx:pt idx="2745">120000</cx:pt>
          <cx:pt idx="2746">150000</cx:pt>
          <cx:pt idx="2747">750000</cx:pt>
          <cx:pt idx="2748">100000</cx:pt>
          <cx:pt idx="2749">10000</cx:pt>
          <cx:pt idx="2750">70000</cx:pt>
          <cx:pt idx="2751">240000</cx:pt>
          <cx:pt idx="2752">120000</cx:pt>
          <cx:pt idx="2753">150000</cx:pt>
          <cx:pt idx="2754">240000</cx:pt>
          <cx:pt idx="2755">50000</cx:pt>
          <cx:pt idx="2756">80000</cx:pt>
          <cx:pt idx="2757">250000</cx:pt>
          <cx:pt idx="2758">220000</cx:pt>
          <cx:pt idx="2759">280000</cx:pt>
          <cx:pt idx="2760">60000</cx:pt>
          <cx:pt idx="2761">70000</cx:pt>
          <cx:pt idx="2762">120000</cx:pt>
          <cx:pt idx="2763">270000</cx:pt>
          <cx:pt idx="2764">480000</cx:pt>
          <cx:pt idx="2765">40000</cx:pt>
          <cx:pt idx="2766">110000</cx:pt>
          <cx:pt idx="2767">290000</cx:pt>
          <cx:pt idx="2768">320000</cx:pt>
          <cx:pt idx="2769">160000</cx:pt>
          <cx:pt idx="2770">100000</cx:pt>
          <cx:pt idx="2771">210000</cx:pt>
          <cx:pt idx="2772">70000</cx:pt>
          <cx:pt idx="2773">120000</cx:pt>
          <cx:pt idx="2774">100000</cx:pt>
          <cx:pt idx="2775">230000</cx:pt>
          <cx:pt idx="2776">60000</cx:pt>
          <cx:pt idx="2777">680000</cx:pt>
          <cx:pt idx="2778">360000</cx:pt>
          <cx:pt idx="2779">70000</cx:pt>
          <cx:pt idx="2780">170000</cx:pt>
          <cx:pt idx="2781">60000</cx:pt>
          <cx:pt idx="2782">150000</cx:pt>
          <cx:pt idx="2783">30000</cx:pt>
          <cx:pt idx="2784">80000</cx:pt>
          <cx:pt idx="2785">120000</cx:pt>
          <cx:pt idx="2786">50000</cx:pt>
          <cx:pt idx="2787">90000</cx:pt>
          <cx:pt idx="2788">40000</cx:pt>
          <cx:pt idx="2789">160000</cx:pt>
          <cx:pt idx="2790">240000</cx:pt>
          <cx:pt idx="2791">290000</cx:pt>
          <cx:pt idx="2792">110000</cx:pt>
          <cx:pt idx="2793">610000</cx:pt>
          <cx:pt idx="2794">40000</cx:pt>
          <cx:pt idx="2795">300000</cx:pt>
          <cx:pt idx="2796">120000</cx:pt>
          <cx:pt idx="2797">120000</cx:pt>
          <cx:pt idx="2798">260000</cx:pt>
          <cx:pt idx="2799">80000</cx:pt>
          <cx:pt idx="2800">50000</cx:pt>
          <cx:pt idx="2801">150000</cx:pt>
          <cx:pt idx="2802">80000</cx:pt>
          <cx:pt idx="2803">170000</cx:pt>
          <cx:pt idx="2804">160000</cx:pt>
          <cx:pt idx="2805">60000</cx:pt>
          <cx:pt idx="2806">260000</cx:pt>
          <cx:pt idx="2807">60000</cx:pt>
          <cx:pt idx="2808">180000</cx:pt>
          <cx:pt idx="2809">130000</cx:pt>
          <cx:pt idx="2810">110000</cx:pt>
          <cx:pt idx="2811">230000</cx:pt>
          <cx:pt idx="2812">220000</cx:pt>
          <cx:pt idx="2813">500000</cx:pt>
          <cx:pt idx="2814">60000</cx:pt>
          <cx:pt idx="2815">310000</cx:pt>
          <cx:pt idx="2816">290000</cx:pt>
          <cx:pt idx="2817">130000</cx:pt>
          <cx:pt idx="2818">20000</cx:pt>
          <cx:pt idx="2819">190000</cx:pt>
          <cx:pt idx="2820">40000</cx:pt>
          <cx:pt idx="2821">70000</cx:pt>
          <cx:pt idx="2822">150000</cx:pt>
          <cx:pt idx="2823">90000</cx:pt>
          <cx:pt idx="2824">60000</cx:pt>
          <cx:pt idx="2825">210000</cx:pt>
          <cx:pt idx="2826">70000</cx:pt>
          <cx:pt idx="2827">120000</cx:pt>
          <cx:pt idx="2828">170000</cx:pt>
          <cx:pt idx="2829">80000</cx:pt>
          <cx:pt idx="2830">170000</cx:pt>
          <cx:pt idx="2831">160000</cx:pt>
          <cx:pt idx="2832">80000</cx:pt>
          <cx:pt idx="2833">60000</cx:pt>
          <cx:pt idx="2834">260000</cx:pt>
          <cx:pt idx="2835">90000</cx:pt>
          <cx:pt idx="2836">60000</cx:pt>
          <cx:pt idx="2837">210000</cx:pt>
          <cx:pt idx="2838">120000</cx:pt>
          <cx:pt idx="2839">60000</cx:pt>
          <cx:pt idx="2840">250000</cx:pt>
          <cx:pt idx="2841">130000</cx:pt>
          <cx:pt idx="2842">70000</cx:pt>
          <cx:pt idx="2843">320000</cx:pt>
          <cx:pt idx="2844">60000</cx:pt>
          <cx:pt idx="2845">70000</cx:pt>
          <cx:pt idx="2846">50000</cx:pt>
          <cx:pt idx="2847">190000</cx:pt>
          <cx:pt idx="2848">60000</cx:pt>
          <cx:pt idx="2849">40000</cx:pt>
          <cx:pt idx="2850">190000</cx:pt>
          <cx:pt idx="2851">50000</cx:pt>
          <cx:pt idx="2852">50000</cx:pt>
          <cx:pt idx="2853">370000</cx:pt>
          <cx:pt idx="2854">290000</cx:pt>
          <cx:pt idx="2855">50000</cx:pt>
          <cx:pt idx="2856">150000</cx:pt>
          <cx:pt idx="2857">30000</cx:pt>
          <cx:pt idx="2858">80000</cx:pt>
          <cx:pt idx="2859">200000</cx:pt>
          <cx:pt idx="2860">30000</cx:pt>
          <cx:pt idx="2861">140000</cx:pt>
          <cx:pt idx="2862">90000</cx:pt>
          <cx:pt idx="2863">80000</cx:pt>
          <cx:pt idx="2864">140000</cx:pt>
          <cx:pt idx="2865">290000</cx:pt>
          <cx:pt idx="2866">330000</cx:pt>
          <cx:pt idx="2867">130000</cx:pt>
          <cx:pt idx="2868">360000</cx:pt>
          <cx:pt idx="2869">230000</cx:pt>
          <cx:pt idx="2870">80000</cx:pt>
          <cx:pt idx="2871">110000</cx:pt>
          <cx:pt idx="2872">50000</cx:pt>
          <cx:pt idx="2873">140000</cx:pt>
          <cx:pt idx="2874">60000</cx:pt>
          <cx:pt idx="2875">40000</cx:pt>
          <cx:pt idx="2876">50000</cx:pt>
          <cx:pt idx="2877">310000</cx:pt>
          <cx:pt idx="2878">100000</cx:pt>
          <cx:pt idx="2879">150000</cx:pt>
          <cx:pt idx="2880">260000</cx:pt>
          <cx:pt idx="2881">140000</cx:pt>
          <cx:pt idx="2882">310000</cx:pt>
          <cx:pt idx="2883">60000</cx:pt>
          <cx:pt idx="2884">90000</cx:pt>
          <cx:pt idx="2885">370000</cx:pt>
          <cx:pt idx="2886">70000</cx:pt>
          <cx:pt idx="2887">160000</cx:pt>
          <cx:pt idx="2888">70000</cx:pt>
          <cx:pt idx="2889">200000</cx:pt>
          <cx:pt idx="2890">140000</cx:pt>
          <cx:pt idx="2891">100000</cx:pt>
          <cx:pt idx="2892">120000</cx:pt>
          <cx:pt idx="2893">140000</cx:pt>
          <cx:pt idx="2894">40000</cx:pt>
          <cx:pt idx="2895">30000</cx:pt>
          <cx:pt idx="2896">140000</cx:pt>
          <cx:pt idx="2897">370000</cx:pt>
          <cx:pt idx="2898">50000</cx:pt>
          <cx:pt idx="2899">200000</cx:pt>
          <cx:pt idx="2900">420000</cx:pt>
          <cx:pt idx="2901">100000</cx:pt>
          <cx:pt idx="2902">110000</cx:pt>
          <cx:pt idx="2903">190000</cx:pt>
          <cx:pt idx="2904">130000</cx:pt>
          <cx:pt idx="2905">80000</cx:pt>
          <cx:pt idx="2906">50000</cx:pt>
          <cx:pt idx="2907">60000</cx:pt>
          <cx:pt idx="2908">160000</cx:pt>
          <cx:pt idx="2909">30000</cx:pt>
          <cx:pt idx="2910">230000</cx:pt>
          <cx:pt idx="2911">80000</cx:pt>
          <cx:pt idx="2912">20000</cx:pt>
          <cx:pt idx="2913">200000</cx:pt>
          <cx:pt idx="2914">30000</cx:pt>
          <cx:pt idx="2915">150000</cx:pt>
          <cx:pt idx="2916">130000</cx:pt>
          <cx:pt idx="2917">70000</cx:pt>
          <cx:pt idx="2918">250000</cx:pt>
          <cx:pt idx="2919">90000</cx:pt>
          <cx:pt idx="2920">100000</cx:pt>
          <cx:pt idx="2921">60000</cx:pt>
          <cx:pt idx="2922">160000</cx:pt>
          <cx:pt idx="2923">260000</cx:pt>
          <cx:pt idx="2924">30000</cx:pt>
          <cx:pt idx="2925">120000</cx:pt>
          <cx:pt idx="2926">130000</cx:pt>
          <cx:pt idx="2927">110000</cx:pt>
          <cx:pt idx="2928">20000</cx:pt>
          <cx:pt idx="2929">330000</cx:pt>
          <cx:pt idx="2930">660000</cx:pt>
          <cx:pt idx="2931">360000</cx:pt>
          <cx:pt idx="2932">370000</cx:pt>
          <cx:pt idx="2933">210000</cx:pt>
          <cx:pt idx="2934">80000</cx:pt>
          <cx:pt idx="2935">160000</cx:pt>
          <cx:pt idx="2936">160000</cx:pt>
          <cx:pt idx="2937">80000</cx:pt>
          <cx:pt idx="2938">100000</cx:pt>
          <cx:pt idx="2939">70000</cx:pt>
          <cx:pt idx="2940">50000</cx:pt>
          <cx:pt idx="2941">130000</cx:pt>
          <cx:pt idx="2942">180000</cx:pt>
          <cx:pt idx="2943">80000</cx:pt>
          <cx:pt idx="2944">70000</cx:pt>
          <cx:pt idx="2945">290000</cx:pt>
          <cx:pt idx="2946">50000</cx:pt>
          <cx:pt idx="2947">40000</cx:pt>
          <cx:pt idx="2948">140000</cx:pt>
          <cx:pt idx="2949">50000</cx:pt>
          <cx:pt idx="2950">260000</cx:pt>
          <cx:pt idx="2951">180000</cx:pt>
          <cx:pt idx="2952">160000</cx:pt>
          <cx:pt idx="2953">140000</cx:pt>
          <cx:pt idx="2954">110000</cx:pt>
          <cx:pt idx="2955">150000</cx:pt>
          <cx:pt idx="2956">60000</cx:pt>
          <cx:pt idx="2957">60000</cx:pt>
          <cx:pt idx="2958">540000</cx:pt>
          <cx:pt idx="2959">120000</cx:pt>
          <cx:pt idx="2960">400000</cx:pt>
          <cx:pt idx="2961">260000</cx:pt>
          <cx:pt idx="2962">300000</cx:pt>
          <cx:pt idx="2963">610000</cx:pt>
          <cx:pt idx="2964">260000</cx:pt>
          <cx:pt idx="2965">140000</cx:pt>
          <cx:pt idx="2966">250000</cx:pt>
          <cx:pt idx="2967">60000</cx:pt>
          <cx:pt idx="2968">60000</cx:pt>
          <cx:pt idx="2969">40000</cx:pt>
          <cx:pt idx="2970">150000</cx:pt>
          <cx:pt idx="2971">250000</cx:pt>
          <cx:pt idx="2972">210000</cx:pt>
          <cx:pt idx="2973">260000</cx:pt>
          <cx:pt idx="2974">110000</cx:pt>
          <cx:pt idx="2975">270000</cx:pt>
          <cx:pt idx="2976">330000</cx:pt>
          <cx:pt idx="2977">80000</cx:pt>
          <cx:pt idx="2978">120000</cx:pt>
          <cx:pt idx="2979">60000</cx:pt>
          <cx:pt idx="2980">860000</cx:pt>
          <cx:pt idx="2981">50000</cx:pt>
          <cx:pt idx="2982">290000</cx:pt>
          <cx:pt idx="2983">160000</cx:pt>
          <cx:pt idx="2984">30000</cx:pt>
          <cx:pt idx="2985">180000</cx:pt>
          <cx:pt idx="2986">330000</cx:pt>
          <cx:pt idx="2987">80000</cx:pt>
          <cx:pt idx="2988">70000</cx:pt>
          <cx:pt idx="2989">160000</cx:pt>
          <cx:pt idx="2990">450000</cx:pt>
          <cx:pt idx="2991">210000</cx:pt>
          <cx:pt idx="2992">90000</cx:pt>
          <cx:pt idx="2993">50000</cx:pt>
          <cx:pt idx="2994">70000</cx:pt>
          <cx:pt idx="2995">300000</cx:pt>
          <cx:pt idx="2996">140000</cx:pt>
          <cx:pt idx="2997">80000</cx:pt>
          <cx:pt idx="2998">60000</cx:pt>
          <cx:pt idx="2999">200000</cx:pt>
          <cx:pt idx="3000">490000</cx:pt>
          <cx:pt idx="3001">30000</cx:pt>
          <cx:pt idx="3002">90000</cx:pt>
          <cx:pt idx="3003">480000</cx:pt>
          <cx:pt idx="3004">100000</cx:pt>
          <cx:pt idx="3005">70000</cx:pt>
          <cx:pt idx="3006">70000</cx:pt>
          <cx:pt idx="3007">10000</cx:pt>
          <cx:pt idx="3008">610000</cx:pt>
          <cx:pt idx="3009">50000</cx:pt>
          <cx:pt idx="3010">40000</cx:pt>
          <cx:pt idx="3011">220000</cx:pt>
          <cx:pt idx="3012">100000</cx:pt>
          <cx:pt idx="3013">200000</cx:pt>
          <cx:pt idx="3014">270000</cx:pt>
          <cx:pt idx="3015">190000</cx:pt>
          <cx:pt idx="3016">70000</cx:pt>
          <cx:pt idx="3017">440000</cx:pt>
          <cx:pt idx="3018">240000</cx:pt>
          <cx:pt idx="3019">80000</cx:pt>
          <cx:pt idx="3020">70000</cx:pt>
          <cx:pt idx="3021">50000</cx:pt>
          <cx:pt idx="3022">30000</cx:pt>
          <cx:pt idx="3023">70000</cx:pt>
          <cx:pt idx="3024">50000</cx:pt>
          <cx:pt idx="3025">80000</cx:pt>
          <cx:pt idx="3026">110000</cx:pt>
          <cx:pt idx="3027">300000</cx:pt>
          <cx:pt idx="3028">160000</cx:pt>
          <cx:pt idx="3029">110000</cx:pt>
          <cx:pt idx="3030">240000</cx:pt>
          <cx:pt idx="3031">60000</cx:pt>
          <cx:pt idx="3032">250000</cx:pt>
          <cx:pt idx="3033">180000</cx:pt>
          <cx:pt idx="3034">390000</cx:pt>
          <cx:pt idx="3035">160000</cx:pt>
          <cx:pt idx="3036">50000</cx:pt>
          <cx:pt idx="3037">310000</cx:pt>
          <cx:pt idx="3038">330000</cx:pt>
          <cx:pt idx="3039">80000</cx:pt>
          <cx:pt idx="3040">310000</cx:pt>
          <cx:pt idx="3041">60000</cx:pt>
          <cx:pt idx="3042">170000</cx:pt>
          <cx:pt idx="3043">40000</cx:pt>
          <cx:pt idx="3044">40000</cx:pt>
          <cx:pt idx="3045">160000</cx:pt>
          <cx:pt idx="3046">70000</cx:pt>
          <cx:pt idx="3047">20000</cx:pt>
          <cx:pt idx="3048">100000</cx:pt>
          <cx:pt idx="3049">80000</cx:pt>
          <cx:pt idx="3050">150000</cx:pt>
          <cx:pt idx="3051">60000</cx:pt>
          <cx:pt idx="3052">280000</cx:pt>
          <cx:pt idx="3053">100000</cx:pt>
          <cx:pt idx="3054">110000</cx:pt>
          <cx:pt idx="3055">90000</cx:pt>
          <cx:pt idx="3056">230000</cx:pt>
          <cx:pt idx="3057">50000</cx:pt>
          <cx:pt idx="3058">100000</cx:pt>
          <cx:pt idx="3059">110000</cx:pt>
          <cx:pt idx="3060">150000</cx:pt>
          <cx:pt idx="3061">110000</cx:pt>
          <cx:pt idx="3062">90000</cx:pt>
          <cx:pt idx="3063">110000</cx:pt>
          <cx:pt idx="3064">110000</cx:pt>
          <cx:pt idx="3065">120000</cx:pt>
          <cx:pt idx="3066">190000</cx:pt>
          <cx:pt idx="3067">110000</cx:pt>
          <cx:pt idx="3068">250000</cx:pt>
          <cx:pt idx="3069">300000</cx:pt>
          <cx:pt idx="3070">250000</cx:pt>
          <cx:pt idx="3071">80000</cx:pt>
          <cx:pt idx="3072">40000</cx:pt>
          <cx:pt idx="3073">130000</cx:pt>
          <cx:pt idx="3074">260000</cx:pt>
          <cx:pt idx="3075">200000</cx:pt>
          <cx:pt idx="3076">270000</cx:pt>
          <cx:pt idx="3077">20000</cx:pt>
          <cx:pt idx="3078">60000</cx:pt>
          <cx:pt idx="3079">40000</cx:pt>
          <cx:pt idx="3080">70000</cx:pt>
          <cx:pt idx="3081">290000</cx:pt>
          <cx:pt idx="3082">70000</cx:pt>
          <cx:pt idx="3083">40000</cx:pt>
          <cx:pt idx="3084">30000</cx:pt>
          <cx:pt idx="3085">70000</cx:pt>
          <cx:pt idx="3086">60000</cx:pt>
          <cx:pt idx="3087">50000</cx:pt>
          <cx:pt idx="3088">60000</cx:pt>
          <cx:pt idx="3089">70000</cx:pt>
          <cx:pt idx="3090">220000</cx:pt>
          <cx:pt idx="3091">60000</cx:pt>
          <cx:pt idx="3092">260000</cx:pt>
          <cx:pt idx="3093">70000</cx:pt>
          <cx:pt idx="3094">160000</cx:pt>
          <cx:pt idx="3095">240000</cx:pt>
          <cx:pt idx="3096">90000</cx:pt>
          <cx:pt idx="3097">10000</cx:pt>
          <cx:pt idx="3098">70000</cx:pt>
          <cx:pt idx="3099">210000</cx:pt>
          <cx:pt idx="3100">60000</cx:pt>
          <cx:pt idx="3101">10000</cx:pt>
          <cx:pt idx="3102">140000</cx:pt>
          <cx:pt idx="3103">50000</cx:pt>
          <cx:pt idx="3104">150000</cx:pt>
          <cx:pt idx="3105">20000</cx:pt>
          <cx:pt idx="3106">180000</cx:pt>
          <cx:pt idx="3107">90000</cx:pt>
          <cx:pt idx="3108">350000</cx:pt>
          <cx:pt idx="3109">80000</cx:pt>
          <cx:pt idx="3110">250000</cx:pt>
          <cx:pt idx="3111">200000</cx:pt>
          <cx:pt idx="3112">40000</cx:pt>
          <cx:pt idx="3113">250000</cx:pt>
          <cx:pt idx="3114">100000</cx:pt>
          <cx:pt idx="3115">90000</cx:pt>
          <cx:pt idx="3116">100000</cx:pt>
          <cx:pt idx="3117">70000</cx:pt>
          <cx:pt idx="3118">130000</cx:pt>
          <cx:pt idx="3119">60000</cx:pt>
          <cx:pt idx="3120">100000</cx:pt>
          <cx:pt idx="3121">90000</cx:pt>
          <cx:pt idx="3122">70000</cx:pt>
          <cx:pt idx="3123">410000</cx:pt>
          <cx:pt idx="3124">500000</cx:pt>
          <cx:pt idx="3125">200000</cx:pt>
          <cx:pt idx="3126">40000</cx:pt>
          <cx:pt idx="3127">40000</cx:pt>
          <cx:pt idx="3128">240000</cx:pt>
          <cx:pt idx="3129">600000</cx:pt>
          <cx:pt idx="3130">150000</cx:pt>
          <cx:pt idx="3131">50000</cx:pt>
          <cx:pt idx="3132">130000</cx:pt>
          <cx:pt idx="3133">140000</cx:pt>
          <cx:pt idx="3134">150000</cx:pt>
          <cx:pt idx="3135">440000</cx:pt>
          <cx:pt idx="3136">40000</cx:pt>
          <cx:pt idx="3137">270000</cx:pt>
          <cx:pt idx="3138">480000</cx:pt>
          <cx:pt idx="3139">100000</cx:pt>
          <cx:pt idx="3140">180000</cx:pt>
          <cx:pt idx="3141">50000</cx:pt>
          <cx:pt idx="3142">390000</cx:pt>
          <cx:pt idx="3143">40000</cx:pt>
          <cx:pt idx="3144">100000</cx:pt>
          <cx:pt idx="3145">210000</cx:pt>
          <cx:pt idx="3146">200000</cx:pt>
          <cx:pt idx="3147">470000</cx:pt>
          <cx:pt idx="3148">40000</cx:pt>
          <cx:pt idx="3149">180000</cx:pt>
          <cx:pt idx="3150">40000</cx:pt>
          <cx:pt idx="3151">20000</cx:pt>
          <cx:pt idx="3152">320000</cx:pt>
          <cx:pt idx="3153">150000</cx:pt>
          <cx:pt idx="3154">60000</cx:pt>
          <cx:pt idx="3155">250000</cx:pt>
          <cx:pt idx="3156">170000</cx:pt>
          <cx:pt idx="3157">230000</cx:pt>
          <cx:pt idx="3158">110000</cx:pt>
          <cx:pt idx="3159">10000</cx:pt>
          <cx:pt idx="3160">30000</cx:pt>
          <cx:pt idx="3161">70000</cx:pt>
          <cx:pt idx="3162">80000</cx:pt>
          <cx:pt idx="3163">90000</cx:pt>
          <cx:pt idx="3164">70000</cx:pt>
          <cx:pt idx="3165">190000</cx:pt>
          <cx:pt idx="3166">30000</cx:pt>
          <cx:pt idx="3167">20000</cx:pt>
          <cx:pt idx="3168">100000</cx:pt>
          <cx:pt idx="3169">150000</cx:pt>
          <cx:pt idx="3170">90000</cx:pt>
          <cx:pt idx="3171">20000</cx:pt>
          <cx:pt idx="3172">170000</cx:pt>
          <cx:pt idx="3173">160000</cx:pt>
          <cx:pt idx="3174">160000</cx:pt>
          <cx:pt idx="3175">150000</cx:pt>
          <cx:pt idx="3176">230000</cx:pt>
          <cx:pt idx="3177">60000</cx:pt>
          <cx:pt idx="3178">80000</cx:pt>
          <cx:pt idx="3179">500000</cx:pt>
          <cx:pt idx="3180">130000</cx:pt>
          <cx:pt idx="3181">260000</cx:pt>
          <cx:pt idx="3182">230000</cx:pt>
          <cx:pt idx="3183">220000</cx:pt>
          <cx:pt idx="3184">150000</cx:pt>
          <cx:pt idx="3185">280000</cx:pt>
          <cx:pt idx="3186">110000</cx:pt>
          <cx:pt idx="3187">270000</cx:pt>
          <cx:pt idx="3188">170000</cx:pt>
          <cx:pt idx="3189">30000</cx:pt>
          <cx:pt idx="3190">50000</cx:pt>
          <cx:pt idx="3191">80000</cx:pt>
          <cx:pt idx="3192">50000</cx:pt>
          <cx:pt idx="3193">70000</cx:pt>
          <cx:pt idx="3194">60000</cx:pt>
          <cx:pt idx="3195">100000</cx:pt>
          <cx:pt idx="3196">70000</cx:pt>
          <cx:pt idx="3197">100000</cx:pt>
          <cx:pt idx="3198">20000</cx:pt>
          <cx:pt idx="3199">180000</cx:pt>
          <cx:pt idx="3200">70000</cx:pt>
          <cx:pt idx="3201">140000</cx:pt>
          <cx:pt idx="3202">50000</cx:pt>
          <cx:pt idx="3203">70000</cx:pt>
          <cx:pt idx="3204">20000</cx:pt>
          <cx:pt idx="3205">90000</cx:pt>
          <cx:pt idx="3206">50000</cx:pt>
          <cx:pt idx="3207">60000</cx:pt>
          <cx:pt idx="3208">80000</cx:pt>
          <cx:pt idx="3209">230000</cx:pt>
          <cx:pt idx="3210">70000</cx:pt>
          <cx:pt idx="3211">40000</cx:pt>
          <cx:pt idx="3212">70000</cx:pt>
          <cx:pt idx="3213">100000</cx:pt>
          <cx:pt idx="3214">150000</cx:pt>
          <cx:pt idx="3215">600000</cx:pt>
          <cx:pt idx="3216">400000</cx:pt>
          <cx:pt idx="3217">130000</cx:pt>
          <cx:pt idx="3218">90000</cx:pt>
          <cx:pt idx="3219">10000</cx:pt>
          <cx:pt idx="3220">100000</cx:pt>
          <cx:pt idx="3221">210000</cx:pt>
          <cx:pt idx="3222">60000</cx:pt>
          <cx:pt idx="3223">60000</cx:pt>
          <cx:pt idx="3224">320000</cx:pt>
          <cx:pt idx="3225">80000</cx:pt>
          <cx:pt idx="3226">290000</cx:pt>
          <cx:pt idx="3227">70000</cx:pt>
          <cx:pt idx="3228">110000</cx:pt>
          <cx:pt idx="3229">90000</cx:pt>
          <cx:pt idx="3230">190000</cx:pt>
          <cx:pt idx="3231">130000</cx:pt>
          <cx:pt idx="3232">40000</cx:pt>
          <cx:pt idx="3233">60000</cx:pt>
          <cx:pt idx="3234">70000</cx:pt>
          <cx:pt idx="3235">170000</cx:pt>
          <cx:pt idx="3236">240000</cx:pt>
          <cx:pt idx="3237">160000</cx:pt>
          <cx:pt idx="3238">120000</cx:pt>
          <cx:pt idx="3239">260000</cx:pt>
          <cx:pt idx="3240">40000</cx:pt>
          <cx:pt idx="3241">70000</cx:pt>
          <cx:pt idx="3242">70000</cx:pt>
          <cx:pt idx="3243">250000</cx:pt>
          <cx:pt idx="3244">400000</cx:pt>
          <cx:pt idx="3245">110000</cx:pt>
          <cx:pt idx="3246">30000</cx:pt>
          <cx:pt idx="3247">130000</cx:pt>
          <cx:pt idx="3248">150000</cx:pt>
          <cx:pt idx="3249">90000</cx:pt>
          <cx:pt idx="3250">80000</cx:pt>
          <cx:pt idx="3251">270000</cx:pt>
          <cx:pt idx="3252">230000</cx:pt>
          <cx:pt idx="3253">430000</cx:pt>
          <cx:pt idx="3254">90000</cx:pt>
          <cx:pt idx="3255">450000</cx:pt>
          <cx:pt idx="3256">40000</cx:pt>
          <cx:pt idx="3257">80000</cx:pt>
          <cx:pt idx="3258">60000</cx:pt>
          <cx:pt idx="3259">120000</cx:pt>
          <cx:pt idx="3260">140000</cx:pt>
          <cx:pt idx="3261">80000</cx:pt>
          <cx:pt idx="3262">60000</cx:pt>
          <cx:pt idx="3263">70000</cx:pt>
          <cx:pt idx="3264">320000</cx:pt>
          <cx:pt idx="3265">220000</cx:pt>
          <cx:pt idx="3266">210000</cx:pt>
          <cx:pt idx="3267">70000</cx:pt>
          <cx:pt idx="3268">100000</cx:pt>
          <cx:pt idx="3269">160000</cx:pt>
          <cx:pt idx="3270">610000</cx:pt>
          <cx:pt idx="3271">270000</cx:pt>
          <cx:pt idx="3272">100000</cx:pt>
          <cx:pt idx="3273">40000</cx:pt>
          <cx:pt idx="3274">70000</cx:pt>
          <cx:pt idx="3275">40000</cx:pt>
          <cx:pt idx="3276">60000</cx:pt>
          <cx:pt idx="3277">60000</cx:pt>
          <cx:pt idx="3278">430000</cx:pt>
          <cx:pt idx="3279">110000</cx:pt>
          <cx:pt idx="3280">520000</cx:pt>
          <cx:pt idx="3281">410000</cx:pt>
          <cx:pt idx="3282">40000</cx:pt>
          <cx:pt idx="3283">90000</cx:pt>
          <cx:pt idx="3284">100000</cx:pt>
          <cx:pt idx="3285">380000</cx:pt>
          <cx:pt idx="3286">320000</cx:pt>
          <cx:pt idx="3287">160000</cx:pt>
          <cx:pt idx="3288">200000</cx:pt>
          <cx:pt idx="3289">290000</cx:pt>
          <cx:pt idx="3290">90000</cx:pt>
          <cx:pt idx="3291">60000</cx:pt>
          <cx:pt idx="3292">260000</cx:pt>
          <cx:pt idx="3293">10000</cx:pt>
          <cx:pt idx="3294">80000</cx:pt>
          <cx:pt idx="3295">40000</cx:pt>
          <cx:pt idx="3296">20000</cx:pt>
          <cx:pt idx="3297">100000</cx:pt>
          <cx:pt idx="3298">100000</cx:pt>
          <cx:pt idx="3299">60000</cx:pt>
          <cx:pt idx="3300">250000</cx:pt>
          <cx:pt idx="3301">760000</cx:pt>
          <cx:pt idx="3302">330000</cx:pt>
          <cx:pt idx="3303">30000</cx:pt>
          <cx:pt idx="3304">190000</cx:pt>
          <cx:pt idx="3305">90000</cx:pt>
          <cx:pt idx="3306">50000</cx:pt>
          <cx:pt idx="3307">510000</cx:pt>
          <cx:pt idx="3308">110000</cx:pt>
          <cx:pt idx="3309">180000</cx:pt>
          <cx:pt idx="3310">80000</cx:pt>
          <cx:pt idx="3311">180000</cx:pt>
          <cx:pt idx="3312">240000</cx:pt>
          <cx:pt idx="3313">160000</cx:pt>
          <cx:pt idx="3314">70000</cx:pt>
          <cx:pt idx="3315">40000</cx:pt>
          <cx:pt idx="3316">20000</cx:pt>
          <cx:pt idx="3317">90000</cx:pt>
          <cx:pt idx="3318">60000</cx:pt>
          <cx:pt idx="3319">180000</cx:pt>
          <cx:pt idx="3320">120000</cx:pt>
          <cx:pt idx="3321">430000</cx:pt>
          <cx:pt idx="3322">90000</cx:pt>
          <cx:pt idx="3323">150000</cx:pt>
          <cx:pt idx="3324">110000</cx:pt>
          <cx:pt idx="3325">50000</cx:pt>
          <cx:pt idx="3326">60000</cx:pt>
          <cx:pt idx="3327">130000</cx:pt>
          <cx:pt idx="3328">500000</cx:pt>
          <cx:pt idx="3329">140000</cx:pt>
          <cx:pt idx="3330">80000</cx:pt>
          <cx:pt idx="3331">140000</cx:pt>
          <cx:pt idx="3332">60000</cx:pt>
          <cx:pt idx="3333">140000</cx:pt>
          <cx:pt idx="3334">60000</cx:pt>
          <cx:pt idx="3335">40000</cx:pt>
          <cx:pt idx="3336">160000</cx:pt>
          <cx:pt idx="3337">80000</cx:pt>
          <cx:pt idx="3338">50000</cx:pt>
          <cx:pt idx="3339">50000</cx:pt>
          <cx:pt idx="3340">230000</cx:pt>
          <cx:pt idx="3341">200000</cx:pt>
          <cx:pt idx="3342">40000</cx:pt>
          <cx:pt idx="3343">220000</cx:pt>
          <cx:pt idx="3344">60000</cx:pt>
          <cx:pt idx="3345">100000</cx:pt>
          <cx:pt idx="3346">60000</cx:pt>
          <cx:pt idx="3347">40000</cx:pt>
          <cx:pt idx="3348">80000</cx:pt>
          <cx:pt idx="3349">210000</cx:pt>
          <cx:pt idx="3350">100000</cx:pt>
          <cx:pt idx="3351">150000</cx:pt>
          <cx:pt idx="3352">50000</cx:pt>
          <cx:pt idx="3353">210000</cx:pt>
          <cx:pt idx="3354">260000</cx:pt>
          <cx:pt idx="3355">50000</cx:pt>
          <cx:pt idx="3356">140000</cx:pt>
          <cx:pt idx="3357">70000</cx:pt>
          <cx:pt idx="3358">40000</cx:pt>
          <cx:pt idx="3359">50000</cx:pt>
          <cx:pt idx="3360">60000</cx:pt>
          <cx:pt idx="3361">100000</cx:pt>
          <cx:pt idx="3362">40000</cx:pt>
          <cx:pt idx="3363">210000</cx:pt>
          <cx:pt idx="3364">260000</cx:pt>
          <cx:pt idx="3365">60000</cx:pt>
          <cx:pt idx="3366">40000</cx:pt>
          <cx:pt idx="3367">100000</cx:pt>
          <cx:pt idx="3368">80000</cx:pt>
          <cx:pt idx="3369">80000</cx:pt>
          <cx:pt idx="3370">100000</cx:pt>
          <cx:pt idx="3371">150000</cx:pt>
          <cx:pt idx="3372">80000</cx:pt>
          <cx:pt idx="3373">110000</cx:pt>
          <cx:pt idx="3374">80000</cx:pt>
          <cx:pt idx="3375">60000</cx:pt>
          <cx:pt idx="3376">70000</cx:pt>
          <cx:pt idx="3377">40000</cx:pt>
          <cx:pt idx="3378">160000</cx:pt>
          <cx:pt idx="3379">80000</cx:pt>
          <cx:pt idx="3380">180000</cx:pt>
          <cx:pt idx="3381">130000</cx:pt>
          <cx:pt idx="3382">80000</cx:pt>
          <cx:pt idx="3383">90000</cx:pt>
          <cx:pt idx="3384">110000</cx:pt>
          <cx:pt idx="3385">140000</cx:pt>
          <cx:pt idx="3386">150000</cx:pt>
          <cx:pt idx="3387">90000</cx:pt>
          <cx:pt idx="3388">50000</cx:pt>
          <cx:pt idx="3389">360000</cx:pt>
          <cx:pt idx="3390">90000</cx:pt>
          <cx:pt idx="3391">230000</cx:pt>
          <cx:pt idx="3392">290000</cx:pt>
          <cx:pt idx="3393">40000</cx:pt>
          <cx:pt idx="3394">70000</cx:pt>
          <cx:pt idx="3395">140000</cx:pt>
          <cx:pt idx="3396">10000</cx:pt>
          <cx:pt idx="3397">30000</cx:pt>
          <cx:pt idx="3398">140000</cx:pt>
          <cx:pt idx="3399">60000</cx:pt>
          <cx:pt idx="3400">250000</cx:pt>
          <cx:pt idx="3401">100000</cx:pt>
          <cx:pt idx="3402">190000</cx:pt>
          <cx:pt idx="3403">60000</cx:pt>
          <cx:pt idx="3404">80000</cx:pt>
          <cx:pt idx="3405">810000</cx:pt>
          <cx:pt idx="3406">350000</cx:pt>
          <cx:pt idx="3407">90000</cx:pt>
          <cx:pt idx="3408">90000</cx:pt>
          <cx:pt idx="3409">110000</cx:pt>
          <cx:pt idx="3410">80000</cx:pt>
          <cx:pt idx="3411">80000</cx:pt>
          <cx:pt idx="3412">280000</cx:pt>
          <cx:pt idx="3413">50000</cx:pt>
          <cx:pt idx="3414">130000</cx:pt>
          <cx:pt idx="3415">190000</cx:pt>
          <cx:pt idx="3416">80000</cx:pt>
          <cx:pt idx="3417">370000</cx:pt>
          <cx:pt idx="3418">60000</cx:pt>
          <cx:pt idx="3419">50000</cx:pt>
          <cx:pt idx="3420">100000</cx:pt>
          <cx:pt idx="3421">80000</cx:pt>
          <cx:pt idx="3422">200000</cx:pt>
          <cx:pt idx="3423">100000</cx:pt>
          <cx:pt idx="3424">70000</cx:pt>
          <cx:pt idx="3425">80000</cx:pt>
          <cx:pt idx="3426">370000</cx:pt>
          <cx:pt idx="3427">230000</cx:pt>
          <cx:pt idx="3428">100000</cx:pt>
          <cx:pt idx="3429">190000</cx:pt>
          <cx:pt idx="3430">90000</cx:pt>
          <cx:pt idx="3431">100000</cx:pt>
          <cx:pt idx="3432">120000</cx:pt>
          <cx:pt idx="3433">80000</cx:pt>
          <cx:pt idx="3434">200000</cx:pt>
          <cx:pt idx="3435">120000</cx:pt>
          <cx:pt idx="3436">60000</cx:pt>
          <cx:pt idx="3437">60000</cx:pt>
          <cx:pt idx="3438">60000</cx:pt>
          <cx:pt idx="3439">50000</cx:pt>
          <cx:pt idx="3440">70000</cx:pt>
          <cx:pt idx="3441">50000</cx:pt>
          <cx:pt idx="3442">40000</cx:pt>
          <cx:pt idx="3443">20000</cx:pt>
          <cx:pt idx="3444">60000</cx:pt>
          <cx:pt idx="3445">300000</cx:pt>
          <cx:pt idx="3446">70000</cx:pt>
          <cx:pt idx="3447">100000</cx:pt>
          <cx:pt idx="3448">180000</cx:pt>
          <cx:pt idx="3449">240000</cx:pt>
          <cx:pt idx="3450">80000</cx:pt>
          <cx:pt idx="3451">250000</cx:pt>
          <cx:pt idx="3452">160000</cx:pt>
          <cx:pt idx="3453">170000</cx:pt>
          <cx:pt idx="3454">100000</cx:pt>
          <cx:pt idx="3455">180000</cx:pt>
          <cx:pt idx="3456">110000</cx:pt>
          <cx:pt idx="3457">150000</cx:pt>
          <cx:pt idx="3458">110000</cx:pt>
          <cx:pt idx="3459">220000</cx:pt>
          <cx:pt idx="3460">110000</cx:pt>
          <cx:pt idx="3461">260000</cx:pt>
          <cx:pt idx="3462">30000</cx:pt>
          <cx:pt idx="3463">170000</cx:pt>
          <cx:pt idx="3464">310000</cx:pt>
          <cx:pt idx="3465">100000</cx:pt>
          <cx:pt idx="3466">380000</cx:pt>
          <cx:pt idx="3467">70000</cx:pt>
          <cx:pt idx="3468">100000</cx:pt>
          <cx:pt idx="3469">110000</cx:pt>
          <cx:pt idx="3470">60000</cx:pt>
          <cx:pt idx="3471">70000</cx:pt>
          <cx:pt idx="3472">460000</cx:pt>
          <cx:pt idx="3473">90000</cx:pt>
          <cx:pt idx="3474">130000</cx:pt>
          <cx:pt idx="3475">210000</cx:pt>
          <cx:pt idx="3476">180000</cx:pt>
          <cx:pt idx="3477">330000</cx:pt>
          <cx:pt idx="3478">310000</cx:pt>
          <cx:pt idx="3479">50000</cx:pt>
          <cx:pt idx="3480">160000</cx:pt>
          <cx:pt idx="3481">120000</cx:pt>
          <cx:pt idx="3482">50000</cx:pt>
          <cx:pt idx="3483">190000</cx:pt>
          <cx:pt idx="3484">80000</cx:pt>
          <cx:pt idx="3485">180000</cx:pt>
          <cx:pt idx="3486">260000</cx:pt>
          <cx:pt idx="3487">40000</cx:pt>
          <cx:pt idx="3488">330000</cx:pt>
          <cx:pt idx="3489">420000</cx:pt>
          <cx:pt idx="3490">110000</cx:pt>
          <cx:pt idx="3491">280000</cx:pt>
          <cx:pt idx="3492">140000</cx:pt>
          <cx:pt idx="3493">200000</cx:pt>
          <cx:pt idx="3494">110000</cx:pt>
          <cx:pt idx="3495">190000</cx:pt>
          <cx:pt idx="3496">290000</cx:pt>
          <cx:pt idx="3497">370000</cx:pt>
          <cx:pt idx="3498">310000</cx:pt>
          <cx:pt idx="3499">10000</cx:pt>
          <cx:pt idx="3500">130000</cx:pt>
          <cx:pt idx="3501">150000</cx:pt>
          <cx:pt idx="3502">150000</cx:pt>
          <cx:pt idx="3503">140000</cx:pt>
          <cx:pt idx="3504">30000</cx:pt>
          <cx:pt idx="3505">140000</cx:pt>
          <cx:pt idx="3506">160000</cx:pt>
          <cx:pt idx="3507">60000</cx:pt>
          <cx:pt idx="3508">20000</cx:pt>
          <cx:pt idx="3509">250000</cx:pt>
          <cx:pt idx="3510">100000</cx:pt>
          <cx:pt idx="3511">210000</cx:pt>
          <cx:pt idx="3512">110000</cx:pt>
          <cx:pt idx="3513">170000</cx:pt>
          <cx:pt idx="3514">120000</cx:pt>
          <cx:pt idx="3515">180000</cx:pt>
          <cx:pt idx="3516">730000</cx:pt>
          <cx:pt idx="3517">80000</cx:pt>
          <cx:pt idx="3518">140000</cx:pt>
          <cx:pt idx="3519">60000</cx:pt>
          <cx:pt idx="3520">10000</cx:pt>
          <cx:pt idx="3521">350000</cx:pt>
          <cx:pt idx="3522">150000</cx:pt>
          <cx:pt idx="3523">60000</cx:pt>
          <cx:pt idx="3524">80000</cx:pt>
          <cx:pt idx="3525">290000</cx:pt>
          <cx:pt idx="3526">260000</cx:pt>
          <cx:pt idx="3527">60000</cx:pt>
          <cx:pt idx="3528">210000</cx:pt>
          <cx:pt idx="3529">50000</cx:pt>
          <cx:pt idx="3530">30000</cx:pt>
          <cx:pt idx="3531">290000</cx:pt>
          <cx:pt idx="3532">50000</cx:pt>
          <cx:pt idx="3533">190000</cx:pt>
          <cx:pt idx="3534">70000</cx:pt>
          <cx:pt idx="3535">360000</cx:pt>
          <cx:pt idx="3536">40000</cx:pt>
          <cx:pt idx="3537">330000</cx:pt>
          <cx:pt idx="3538">30000</cx:pt>
          <cx:pt idx="3539">10000</cx:pt>
          <cx:pt idx="3540">30000</cx:pt>
          <cx:pt idx="3541">460000</cx:pt>
          <cx:pt idx="3542">60000</cx:pt>
          <cx:pt idx="3543">200000</cx:pt>
          <cx:pt idx="3544">790000</cx:pt>
          <cx:pt idx="3545">70000</cx:pt>
          <cx:pt idx="3546">60000</cx:pt>
          <cx:pt idx="3547">280000</cx:pt>
          <cx:pt idx="3548">80000</cx:pt>
          <cx:pt idx="3549">30000</cx:pt>
          <cx:pt idx="3550">70000</cx:pt>
          <cx:pt idx="3551">300000</cx:pt>
          <cx:pt idx="3552">230000</cx:pt>
          <cx:pt idx="3553">170000</cx:pt>
          <cx:pt idx="3554">280000</cx:pt>
          <cx:pt idx="3555">330000</cx:pt>
          <cx:pt idx="3556">130000</cx:pt>
          <cx:pt idx="3557">70000</cx:pt>
          <cx:pt idx="3558">70000</cx:pt>
          <cx:pt idx="3559">140000</cx:pt>
          <cx:pt idx="3560">290000</cx:pt>
          <cx:pt idx="3561">180000</cx:pt>
          <cx:pt idx="3562">110000</cx:pt>
          <cx:pt idx="3563">260000</cx:pt>
          <cx:pt idx="3564">340000</cx:pt>
          <cx:pt idx="3565">280000</cx:pt>
          <cx:pt idx="3566">10000</cx:pt>
          <cx:pt idx="3567">80000</cx:pt>
          <cx:pt idx="3568">120000</cx:pt>
          <cx:pt idx="3569">60000</cx:pt>
          <cx:pt idx="3570">100000</cx:pt>
          <cx:pt idx="3571">300000</cx:pt>
          <cx:pt idx="3572">80000</cx:pt>
          <cx:pt idx="3573">70000</cx:pt>
          <cx:pt idx="3574">290000</cx:pt>
          <cx:pt idx="3575">40000</cx:pt>
          <cx:pt idx="3576">620000</cx:pt>
          <cx:pt idx="3577">70000</cx:pt>
          <cx:pt idx="3578">160000</cx:pt>
          <cx:pt idx="3579">50000</cx:pt>
          <cx:pt idx="3580">70000</cx:pt>
          <cx:pt idx="3581">320000</cx:pt>
          <cx:pt idx="3582">110000</cx:pt>
          <cx:pt idx="3583">60000</cx:pt>
          <cx:pt idx="3584">60000</cx:pt>
          <cx:pt idx="3585">100000</cx:pt>
          <cx:pt idx="3586">120000</cx:pt>
          <cx:pt idx="3587">60000</cx:pt>
          <cx:pt idx="3588">30000</cx:pt>
          <cx:pt idx="3589">180000</cx:pt>
          <cx:pt idx="3590">120000</cx:pt>
          <cx:pt idx="3591">210000</cx:pt>
          <cx:pt idx="3592">240000</cx:pt>
          <cx:pt idx="3593">80000</cx:pt>
          <cx:pt idx="3594">50000</cx:pt>
          <cx:pt idx="3595">100000</cx:pt>
          <cx:pt idx="3596">80000</cx:pt>
          <cx:pt idx="3597">320000</cx:pt>
          <cx:pt idx="3598">160000</cx:pt>
          <cx:pt idx="3599">170000</cx:pt>
          <cx:pt idx="3600">140000</cx:pt>
          <cx:pt idx="3601">80000</cx:pt>
          <cx:pt idx="3602">60000</cx:pt>
          <cx:pt idx="3603">100000</cx:pt>
          <cx:pt idx="3604">240000</cx:pt>
          <cx:pt idx="3605">90000</cx:pt>
          <cx:pt idx="3606">90000</cx:pt>
          <cx:pt idx="3607">190000</cx:pt>
          <cx:pt idx="3608">170000</cx:pt>
          <cx:pt idx="3609">260000</cx:pt>
          <cx:pt idx="3610">290000</cx:pt>
          <cx:pt idx="3611">160000</cx:pt>
          <cx:pt idx="3612">110000</cx:pt>
          <cx:pt idx="3613">10000</cx:pt>
          <cx:pt idx="3614">580000</cx:pt>
          <cx:pt idx="3615">430000</cx:pt>
          <cx:pt idx="3616">350000</cx:pt>
          <cx:pt idx="3617">120000</cx:pt>
          <cx:pt idx="3618">430000</cx:pt>
          <cx:pt idx="3619">110000</cx:pt>
          <cx:pt idx="3620">130000</cx:pt>
          <cx:pt idx="3621">340000</cx:pt>
          <cx:pt idx="3622">130000</cx:pt>
          <cx:pt idx="3623">80000</cx:pt>
          <cx:pt idx="3624">140000</cx:pt>
          <cx:pt idx="3625">60000</cx:pt>
          <cx:pt idx="3626">50000</cx:pt>
          <cx:pt idx="3627">360000</cx:pt>
          <cx:pt idx="3628">80000</cx:pt>
          <cx:pt idx="3629">20000</cx:pt>
          <cx:pt idx="3630">50000</cx:pt>
          <cx:pt idx="3631">330000</cx:pt>
          <cx:pt idx="3632">60000</cx:pt>
          <cx:pt idx="3633">60000</cx:pt>
          <cx:pt idx="3634">80000</cx:pt>
          <cx:pt idx="3635">60000</cx:pt>
          <cx:pt idx="3636">100000</cx:pt>
          <cx:pt idx="3637">60000</cx:pt>
          <cx:pt idx="3638">50000</cx:pt>
          <cx:pt idx="3639">240000</cx:pt>
          <cx:pt idx="3640">260000</cx:pt>
          <cx:pt idx="3641">80000</cx:pt>
          <cx:pt idx="3642">240000</cx:pt>
          <cx:pt idx="3643">90000</cx:pt>
          <cx:pt idx="3644">450000</cx:pt>
          <cx:pt idx="3645">60000</cx:pt>
          <cx:pt idx="3646">390000</cx:pt>
          <cx:pt idx="3647">420000</cx:pt>
          <cx:pt idx="3648">50000</cx:pt>
          <cx:pt idx="3649">170000</cx:pt>
          <cx:pt idx="3650">80000</cx:pt>
          <cx:pt idx="3651">90000</cx:pt>
          <cx:pt idx="3652">40000</cx:pt>
          <cx:pt idx="3653">60000</cx:pt>
          <cx:pt idx="3654">80000</cx:pt>
          <cx:pt idx="3655">170000</cx:pt>
          <cx:pt idx="3656">80000</cx:pt>
          <cx:pt idx="3657">60000</cx:pt>
          <cx:pt idx="3658">120000</cx:pt>
          <cx:pt idx="3659">60000</cx:pt>
          <cx:pt idx="3660">160000</cx:pt>
          <cx:pt idx="3661">110000</cx:pt>
          <cx:pt idx="3662">230000</cx:pt>
          <cx:pt idx="3663">620000</cx:pt>
          <cx:pt idx="3664">90000</cx:pt>
          <cx:pt idx="3665">140000</cx:pt>
          <cx:pt idx="3666">90000</cx:pt>
          <cx:pt idx="3667">140000</cx:pt>
          <cx:pt idx="3668">260000</cx:pt>
          <cx:pt idx="3669">880000</cx:pt>
          <cx:pt idx="3670">280000</cx:pt>
          <cx:pt idx="3671">380000</cx:pt>
          <cx:pt idx="3672">60000</cx:pt>
          <cx:pt idx="3673">130000</cx:pt>
          <cx:pt idx="3674">90000</cx:pt>
          <cx:pt idx="3675">180000</cx:pt>
          <cx:pt idx="3676">310000</cx:pt>
          <cx:pt idx="3677">70000</cx:pt>
          <cx:pt idx="3678">240000</cx:pt>
          <cx:pt idx="3679">70000</cx:pt>
          <cx:pt idx="3680">180000</cx:pt>
          <cx:pt idx="3681">30000</cx:pt>
          <cx:pt idx="3682">210000</cx:pt>
          <cx:pt idx="3683">60000</cx:pt>
          <cx:pt idx="3684">140000</cx:pt>
          <cx:pt idx="3685">40000</cx:pt>
          <cx:pt idx="3686">70000</cx:pt>
          <cx:pt idx="3687">150000</cx:pt>
          <cx:pt idx="3688">30000</cx:pt>
          <cx:pt idx="3689">80000</cx:pt>
          <cx:pt idx="3690">70000</cx:pt>
          <cx:pt idx="3691">100000</cx:pt>
          <cx:pt idx="3692">160000</cx:pt>
          <cx:pt idx="3693">140000</cx:pt>
          <cx:pt idx="3694">140000</cx:pt>
          <cx:pt idx="3695">450000</cx:pt>
          <cx:pt idx="3696">130000</cx:pt>
          <cx:pt idx="3697">70000</cx:pt>
          <cx:pt idx="3698">180000</cx:pt>
          <cx:pt idx="3699">60000</cx:pt>
          <cx:pt idx="3700">20000</cx:pt>
          <cx:pt idx="3701">50000</cx:pt>
          <cx:pt idx="3702">340000</cx:pt>
          <cx:pt idx="3703">150000</cx:pt>
          <cx:pt idx="3704">320000</cx:pt>
          <cx:pt idx="3705">50000</cx:pt>
          <cx:pt idx="3706">250000</cx:pt>
          <cx:pt idx="3707">190000</cx:pt>
          <cx:pt idx="3708">120000</cx:pt>
          <cx:pt idx="3709">440000</cx:pt>
          <cx:pt idx="3710">60000</cx:pt>
          <cx:pt idx="3711">70000</cx:pt>
          <cx:pt idx="3712">320000</cx:pt>
          <cx:pt idx="3713">130000</cx:pt>
          <cx:pt idx="3714">370000</cx:pt>
          <cx:pt idx="3715">120000</cx:pt>
          <cx:pt idx="3716">160000</cx:pt>
          <cx:pt idx="3717">170000</cx:pt>
          <cx:pt idx="3718">310000</cx:pt>
          <cx:pt idx="3719">210000</cx:pt>
          <cx:pt idx="3720">70000</cx:pt>
          <cx:pt idx="3721">90000</cx:pt>
          <cx:pt idx="3722">180000</cx:pt>
          <cx:pt idx="3723">210000</cx:pt>
          <cx:pt idx="3724">40000</cx:pt>
          <cx:pt idx="3725">120000</cx:pt>
          <cx:pt idx="3726">40000</cx:pt>
          <cx:pt idx="3727">70000</cx:pt>
          <cx:pt idx="3728">130000</cx:pt>
          <cx:pt idx="3729">110000</cx:pt>
          <cx:pt idx="3730">60000</cx:pt>
          <cx:pt idx="3731">130000</cx:pt>
          <cx:pt idx="3732">210000</cx:pt>
          <cx:pt idx="3733">300000</cx:pt>
          <cx:pt idx="3734">340000</cx:pt>
          <cx:pt idx="3735">90000</cx:pt>
          <cx:pt idx="3736">140000</cx:pt>
          <cx:pt idx="3737">40000</cx:pt>
          <cx:pt idx="3738">70000</cx:pt>
          <cx:pt idx="3739">60000</cx:pt>
          <cx:pt idx="3740">90000</cx:pt>
          <cx:pt idx="3741">60000</cx:pt>
          <cx:pt idx="3742">340000</cx:pt>
          <cx:pt idx="3743">80000</cx:pt>
          <cx:pt idx="3744">60000</cx:pt>
          <cx:pt idx="3745">100000</cx:pt>
          <cx:pt idx="3746">30000</cx:pt>
          <cx:pt idx="3747">220000</cx:pt>
          <cx:pt idx="3748">110000</cx:pt>
          <cx:pt idx="3749">60000</cx:pt>
          <cx:pt idx="3750">460000</cx:pt>
          <cx:pt idx="3751">70000</cx:pt>
          <cx:pt idx="3752">120000</cx:pt>
          <cx:pt idx="3753">450000</cx:pt>
          <cx:pt idx="3754">90000</cx:pt>
          <cx:pt idx="3755">80000</cx:pt>
          <cx:pt idx="3756">10000</cx:pt>
          <cx:pt idx="3757">140000</cx:pt>
          <cx:pt idx="3758">70000</cx:pt>
          <cx:pt idx="3759">460000</cx:pt>
          <cx:pt idx="3760">130000</cx:pt>
          <cx:pt idx="3761">60000</cx:pt>
          <cx:pt idx="3762">200000</cx:pt>
          <cx:pt idx="3763">150000</cx:pt>
          <cx:pt idx="3764">130000</cx:pt>
          <cx:pt idx="3765">150000</cx:pt>
          <cx:pt idx="3766">110000</cx:pt>
          <cx:pt idx="3767">240000</cx:pt>
          <cx:pt idx="3768">260000</cx:pt>
          <cx:pt idx="3769">110000</cx:pt>
          <cx:pt idx="3770">70000</cx:pt>
          <cx:pt idx="3771">70000</cx:pt>
          <cx:pt idx="3772">60000</cx:pt>
          <cx:pt idx="3773">120000</cx:pt>
          <cx:pt idx="3774">350000</cx:pt>
          <cx:pt idx="3775">40000</cx:pt>
          <cx:pt idx="3776">90000</cx:pt>
          <cx:pt idx="3777">80000</cx:pt>
          <cx:pt idx="3778">130000</cx:pt>
          <cx:pt idx="3779">60000</cx:pt>
          <cx:pt idx="3780">160000</cx:pt>
          <cx:pt idx="3781">180000</cx:pt>
          <cx:pt idx="3782">70000</cx:pt>
          <cx:pt idx="3783">700000</cx:pt>
          <cx:pt idx="3784">10000</cx:pt>
          <cx:pt idx="3785">550000</cx:pt>
          <cx:pt idx="3786">360000</cx:pt>
          <cx:pt idx="3787">230000</cx:pt>
          <cx:pt idx="3788">120000</cx:pt>
          <cx:pt idx="3789">200000</cx:pt>
          <cx:pt idx="3790">80000</cx:pt>
          <cx:pt idx="3791">140000</cx:pt>
          <cx:pt idx="3792">70000</cx:pt>
          <cx:pt idx="3793">220000</cx:pt>
          <cx:pt idx="3794">180000</cx:pt>
          <cx:pt idx="3795">190000</cx:pt>
          <cx:pt idx="3796">30000</cx:pt>
          <cx:pt idx="3797">40000</cx:pt>
          <cx:pt idx="3798">30000</cx:pt>
          <cx:pt idx="3799">330000</cx:pt>
          <cx:pt idx="3800">130000</cx:pt>
          <cx:pt idx="3801">80000</cx:pt>
          <cx:pt idx="3802">360000</cx:pt>
          <cx:pt idx="3803">170000</cx:pt>
          <cx:pt idx="3804">50000</cx:pt>
          <cx:pt idx="3805">280000</cx:pt>
          <cx:pt idx="3806">310000</cx:pt>
          <cx:pt idx="3807">50000</cx:pt>
          <cx:pt idx="3808">60000</cx:pt>
          <cx:pt idx="3809">70000</cx:pt>
          <cx:pt idx="3810">90000</cx:pt>
          <cx:pt idx="3811">220000</cx:pt>
          <cx:pt idx="3812">130000</cx:pt>
          <cx:pt idx="3813">10000</cx:pt>
          <cx:pt idx="3814">120000</cx:pt>
          <cx:pt idx="3815">80000</cx:pt>
          <cx:pt idx="3816">120000</cx:pt>
          <cx:pt idx="3817">90000</cx:pt>
          <cx:pt idx="3818">110000</cx:pt>
          <cx:pt idx="3819">140000</cx:pt>
          <cx:pt idx="3820">10000</cx:pt>
          <cx:pt idx="3821">80000</cx:pt>
          <cx:pt idx="3822">60000</cx:pt>
          <cx:pt idx="3823">60000</cx:pt>
          <cx:pt idx="3824">170000</cx:pt>
          <cx:pt idx="3825">60000</cx:pt>
          <cx:pt idx="3826">150000</cx:pt>
          <cx:pt idx="3827">60000</cx:pt>
          <cx:pt idx="3828">80000</cx:pt>
          <cx:pt idx="3829">160000</cx:pt>
          <cx:pt idx="3830">160000</cx:pt>
          <cx:pt idx="3831">70000</cx:pt>
          <cx:pt idx="3832">60000</cx:pt>
          <cx:pt idx="3833">90000</cx:pt>
          <cx:pt idx="3834">150000</cx:pt>
          <cx:pt idx="3835">80000</cx:pt>
          <cx:pt idx="3836">60000</cx:pt>
          <cx:pt idx="3837">130000</cx:pt>
          <cx:pt idx="3838">80000</cx:pt>
          <cx:pt idx="3839">130000</cx:pt>
          <cx:pt idx="3840">90000</cx:pt>
          <cx:pt idx="3841">170000</cx:pt>
          <cx:pt idx="3842">100000</cx:pt>
          <cx:pt idx="3843">210000</cx:pt>
          <cx:pt idx="3844">110000</cx:pt>
          <cx:pt idx="3845">110000</cx:pt>
          <cx:pt idx="3846">80000</cx:pt>
          <cx:pt idx="3847">140000</cx:pt>
          <cx:pt idx="3848">70000</cx:pt>
          <cx:pt idx="3849">230000</cx:pt>
          <cx:pt idx="3850">190000</cx:pt>
          <cx:pt idx="3851">100000</cx:pt>
          <cx:pt idx="3852">60000</cx:pt>
          <cx:pt idx="3853">40000</cx:pt>
          <cx:pt idx="3854">100000</cx:pt>
          <cx:pt idx="3855">420000</cx:pt>
          <cx:pt idx="3856">110000</cx:pt>
          <cx:pt idx="3857">10000</cx:pt>
          <cx:pt idx="3858">160000</cx:pt>
          <cx:pt idx="3859">190000</cx:pt>
          <cx:pt idx="3860">60000</cx:pt>
          <cx:pt idx="3861">60000</cx:pt>
          <cx:pt idx="3862">60000</cx:pt>
          <cx:pt idx="3863">60000</cx:pt>
          <cx:pt idx="3864">160000</cx:pt>
          <cx:pt idx="3865">10000</cx:pt>
          <cx:pt idx="3866">170000</cx:pt>
          <cx:pt idx="3867">180000</cx:pt>
          <cx:pt idx="3868">470000</cx:pt>
          <cx:pt idx="3869">40000</cx:pt>
          <cx:pt idx="3870">190000</cx:pt>
          <cx:pt idx="3871">150000</cx:pt>
          <cx:pt idx="3872">60000</cx:pt>
          <cx:pt idx="3873">180000</cx:pt>
          <cx:pt idx="3874">140000</cx:pt>
          <cx:pt idx="3875">200000</cx:pt>
          <cx:pt idx="3876">30000</cx:pt>
          <cx:pt idx="3877">80000</cx:pt>
          <cx:pt idx="3878">40000</cx:pt>
          <cx:pt idx="3879">150000</cx:pt>
          <cx:pt idx="3880">50000</cx:pt>
          <cx:pt idx="3881">190000</cx:pt>
          <cx:pt idx="3882">340000</cx:pt>
          <cx:pt idx="3883">80000</cx:pt>
          <cx:pt idx="3884">90000</cx:pt>
          <cx:pt idx="3885">420000</cx:pt>
          <cx:pt idx="3886">60000</cx:pt>
          <cx:pt idx="3887">70000</cx:pt>
          <cx:pt idx="3888">60000</cx:pt>
          <cx:pt idx="3889">70000</cx:pt>
          <cx:pt idx="3890">60000</cx:pt>
          <cx:pt idx="3891">60000</cx:pt>
          <cx:pt idx="3892">70000</cx:pt>
          <cx:pt idx="3893">320000</cx:pt>
          <cx:pt idx="3894">70000</cx:pt>
          <cx:pt idx="3895">10000</cx:pt>
          <cx:pt idx="3896">70000</cx:pt>
          <cx:pt idx="3897">40000</cx:pt>
          <cx:pt idx="3898">30000</cx:pt>
          <cx:pt idx="3899">60000</cx:pt>
          <cx:pt idx="3900">170000</cx:pt>
          <cx:pt idx="3901">100000</cx:pt>
          <cx:pt idx="3902">90000</cx:pt>
          <cx:pt idx="3903">160000</cx:pt>
          <cx:pt idx="3904">70000</cx:pt>
          <cx:pt idx="3905">400000</cx:pt>
          <cx:pt idx="3906">280000</cx:pt>
          <cx:pt idx="3907">220000</cx:pt>
          <cx:pt idx="3908">310000</cx:pt>
          <cx:pt idx="3909">170000</cx:pt>
          <cx:pt idx="3910">50000</cx:pt>
          <cx:pt idx="3911">90000</cx:pt>
          <cx:pt idx="3912">130000</cx:pt>
          <cx:pt idx="3913">160000</cx:pt>
          <cx:pt idx="3914">340000</cx:pt>
          <cx:pt idx="3915">100000</cx:pt>
          <cx:pt idx="3916">200000</cx:pt>
          <cx:pt idx="3917">90000</cx:pt>
          <cx:pt idx="3918">50000</cx:pt>
          <cx:pt idx="3919">230000</cx:pt>
          <cx:pt idx="3920">150000</cx:pt>
          <cx:pt idx="3921">140000</cx:pt>
          <cx:pt idx="3922">30000</cx:pt>
          <cx:pt idx="3923">40000</cx:pt>
          <cx:pt idx="3924">80000</cx:pt>
          <cx:pt idx="3925">140000</cx:pt>
          <cx:pt idx="3926">140000</cx:pt>
          <cx:pt idx="3927">220000</cx:pt>
          <cx:pt idx="3928">140000</cx:pt>
          <cx:pt idx="3929">380000</cx:pt>
          <cx:pt idx="3930">270000</cx:pt>
          <cx:pt idx="3931">40000</cx:pt>
          <cx:pt idx="3932">170000</cx:pt>
          <cx:pt idx="3933">130000</cx:pt>
          <cx:pt idx="3934">40000</cx:pt>
          <cx:pt idx="3935">160000</cx:pt>
          <cx:pt idx="3936">20000</cx:pt>
          <cx:pt idx="3937">140000</cx:pt>
          <cx:pt idx="3938">150000</cx:pt>
          <cx:pt idx="3939">100000</cx:pt>
          <cx:pt idx="3940">40000</cx:pt>
          <cx:pt idx="3941">180000</cx:pt>
          <cx:pt idx="3942">110000</cx:pt>
          <cx:pt idx="3943">200000</cx:pt>
          <cx:pt idx="3944">60000</cx:pt>
          <cx:pt idx="3945">110000</cx:pt>
          <cx:pt idx="3946">70000</cx:pt>
          <cx:pt idx="3947">70000</cx:pt>
          <cx:pt idx="3948">130000</cx:pt>
          <cx:pt idx="3949">60000</cx:pt>
          <cx:pt idx="3950">10000</cx:pt>
          <cx:pt idx="3951">70000</cx:pt>
          <cx:pt idx="3952">280000</cx:pt>
          <cx:pt idx="3953">100000</cx:pt>
          <cx:pt idx="3954">220000</cx:pt>
          <cx:pt idx="3955">30000</cx:pt>
          <cx:pt idx="3956">70000</cx:pt>
          <cx:pt idx="3957">80000</cx:pt>
          <cx:pt idx="3958">140000</cx:pt>
          <cx:pt idx="3959">60000</cx:pt>
          <cx:pt idx="3960">150000</cx:pt>
          <cx:pt idx="3961">130000</cx:pt>
          <cx:pt idx="3962">130000</cx:pt>
          <cx:pt idx="3963">40000</cx:pt>
          <cx:pt idx="3964">150000</cx:pt>
          <cx:pt idx="3965">70000</cx:pt>
          <cx:pt idx="3966">50000</cx:pt>
          <cx:pt idx="3967">80000</cx:pt>
          <cx:pt idx="3968">200000</cx:pt>
          <cx:pt idx="3969">160000</cx:pt>
          <cx:pt idx="3970">40000</cx:pt>
          <cx:pt idx="3971">70000</cx:pt>
          <cx:pt idx="3972">200000</cx:pt>
          <cx:pt idx="3973">90000</cx:pt>
          <cx:pt idx="3974">10000</cx:pt>
          <cx:pt idx="3975">110000</cx:pt>
          <cx:pt idx="3976">450000</cx:pt>
          <cx:pt idx="3977">40000</cx:pt>
          <cx:pt idx="3978">220000</cx:pt>
          <cx:pt idx="3979">130000</cx:pt>
          <cx:pt idx="3980">40000</cx:pt>
          <cx:pt idx="3981">40000</cx:pt>
          <cx:pt idx="3982">110000</cx:pt>
          <cx:pt idx="3983">70000</cx:pt>
          <cx:pt idx="3984">10000</cx:pt>
          <cx:pt idx="3985">70000</cx:pt>
          <cx:pt idx="3986">80000</cx:pt>
          <cx:pt idx="3987">120000</cx:pt>
          <cx:pt idx="3988">170000</cx:pt>
          <cx:pt idx="3989">30000</cx:pt>
          <cx:pt idx="3990">30000</cx:pt>
          <cx:pt idx="3991">160000</cx:pt>
          <cx:pt idx="3992">80000</cx:pt>
          <cx:pt idx="3993">120000</cx:pt>
          <cx:pt idx="3994">110000</cx:pt>
          <cx:pt idx="3995">110000</cx:pt>
          <cx:pt idx="3996">100000</cx:pt>
          <cx:pt idx="3997">110000</cx:pt>
          <cx:pt idx="3998">60000</cx:pt>
          <cx:pt idx="3999">180000</cx:pt>
          <cx:pt idx="4000">70000</cx:pt>
          <cx:pt idx="4001">160000</cx:pt>
          <cx:pt idx="4002">120000</cx:pt>
          <cx:pt idx="4003">180000</cx:pt>
          <cx:pt idx="4004">60000</cx:pt>
          <cx:pt idx="4005">200000</cx:pt>
          <cx:pt idx="4006">250000</cx:pt>
          <cx:pt idx="4007">70000</cx:pt>
          <cx:pt idx="4008">230000</cx:pt>
          <cx:pt idx="4009">150000</cx:pt>
          <cx:pt idx="4010">60000</cx:pt>
          <cx:pt idx="4011">190000</cx:pt>
          <cx:pt idx="4012">360000</cx:pt>
          <cx:pt idx="4013">10000</cx:pt>
          <cx:pt idx="4014">40000</cx:pt>
          <cx:pt idx="4015">180000</cx:pt>
          <cx:pt idx="4016">60000</cx:pt>
          <cx:pt idx="4017">570000</cx:pt>
          <cx:pt idx="4018">200000</cx:pt>
          <cx:pt idx="4019">300000</cx:pt>
          <cx:pt idx="4020">100000</cx:pt>
          <cx:pt idx="4021">530000</cx:pt>
          <cx:pt idx="4022">150000</cx:pt>
          <cx:pt idx="4023">220000</cx:pt>
          <cx:pt idx="4024">60000</cx:pt>
          <cx:pt idx="4025">150000</cx:pt>
          <cx:pt idx="4026">70000</cx:pt>
          <cx:pt idx="4027">260000</cx:pt>
          <cx:pt idx="4028">80000</cx:pt>
          <cx:pt idx="4029">80000</cx:pt>
          <cx:pt idx="4030">60000</cx:pt>
          <cx:pt idx="4031">140000</cx:pt>
          <cx:pt idx="4032">50000</cx:pt>
          <cx:pt idx="4033">60000</cx:pt>
          <cx:pt idx="4034">40000</cx:pt>
          <cx:pt idx="4035">110000</cx:pt>
          <cx:pt idx="4036">30000</cx:pt>
          <cx:pt idx="4037">50000</cx:pt>
          <cx:pt idx="4038">110000</cx:pt>
          <cx:pt idx="4039">270000</cx:pt>
          <cx:pt idx="4040">260000</cx:pt>
          <cx:pt idx="4041">310000</cx:pt>
          <cx:pt idx="4042">170000</cx:pt>
          <cx:pt idx="4043">30000</cx:pt>
          <cx:pt idx="4044">60000</cx:pt>
          <cx:pt idx="4045">160000</cx:pt>
          <cx:pt idx="4046">330000</cx:pt>
          <cx:pt idx="4047">90000</cx:pt>
          <cx:pt idx="4048">60000</cx:pt>
          <cx:pt idx="4049">80000</cx:pt>
          <cx:pt idx="4050">60000</cx:pt>
          <cx:pt idx="4051">80000</cx:pt>
          <cx:pt idx="4052">150000</cx:pt>
          <cx:pt idx="4053">110000</cx:pt>
          <cx:pt idx="4054">300000</cx:pt>
          <cx:pt idx="4055">130000</cx:pt>
          <cx:pt idx="4056">110000</cx:pt>
          <cx:pt idx="4057">100000</cx:pt>
          <cx:pt idx="4058">140000</cx:pt>
          <cx:pt idx="4059">90000</cx:pt>
          <cx:pt idx="4060">170000</cx:pt>
          <cx:pt idx="4061">320000</cx:pt>
          <cx:pt idx="4062">420000</cx:pt>
          <cx:pt idx="4063">80000</cx:pt>
          <cx:pt idx="4064">130000</cx:pt>
          <cx:pt idx="4065">110000</cx:pt>
          <cx:pt idx="4066">30000</cx:pt>
          <cx:pt idx="4067">60000</cx:pt>
          <cx:pt idx="4068">210000</cx:pt>
          <cx:pt idx="4069">330000</cx:pt>
          <cx:pt idx="4070">100000</cx:pt>
          <cx:pt idx="4071">220000</cx:pt>
          <cx:pt idx="4072">170000</cx:pt>
          <cx:pt idx="4073">120000</cx:pt>
          <cx:pt idx="4074">70000</cx:pt>
          <cx:pt idx="4075">180000</cx:pt>
          <cx:pt idx="4076">70000</cx:pt>
          <cx:pt idx="4077">90000</cx:pt>
          <cx:pt idx="4078">200000</cx:pt>
          <cx:pt idx="4079">60000</cx:pt>
          <cx:pt idx="4080">130000</cx:pt>
          <cx:pt idx="4081">100000</cx:pt>
          <cx:pt idx="4082">380000</cx:pt>
          <cx:pt idx="4083">70000</cx:pt>
          <cx:pt idx="4084">210000</cx:pt>
          <cx:pt idx="4085">50000</cx:pt>
          <cx:pt idx="4086">140000</cx:pt>
          <cx:pt idx="4087">90000</cx:pt>
          <cx:pt idx="4088">60000</cx:pt>
          <cx:pt idx="4089">70000</cx:pt>
          <cx:pt idx="4090">90000</cx:pt>
          <cx:pt idx="4091">530000</cx:pt>
          <cx:pt idx="4092">60000</cx:pt>
          <cx:pt idx="4093">50000</cx:pt>
          <cx:pt idx="4094">80000</cx:pt>
          <cx:pt idx="4095">380000</cx:pt>
          <cx:pt idx="4096">60000</cx:pt>
          <cx:pt idx="4097">90000</cx:pt>
          <cx:pt idx="4098">160000</cx:pt>
          <cx:pt idx="4099">60000</cx:pt>
          <cx:pt idx="4100">210000</cx:pt>
          <cx:pt idx="4101">90000</cx:pt>
          <cx:pt idx="4102">120000</cx:pt>
          <cx:pt idx="4103">120000</cx:pt>
          <cx:pt idx="4104">80000</cx:pt>
          <cx:pt idx="4105">170000</cx:pt>
          <cx:pt idx="4106">70000</cx:pt>
          <cx:pt idx="4107">60000</cx:pt>
          <cx:pt idx="4108">80000</cx:pt>
          <cx:pt idx="4109">320000</cx:pt>
          <cx:pt idx="4110">130000</cx:pt>
          <cx:pt idx="4111">120000</cx:pt>
          <cx:pt idx="4112">70000</cx:pt>
          <cx:pt idx="4113">230000</cx:pt>
          <cx:pt idx="4114">50000</cx:pt>
          <cx:pt idx="4115">270000</cx:pt>
          <cx:pt idx="4116">140000</cx:pt>
          <cx:pt idx="4117">50000</cx:pt>
          <cx:pt idx="4118">200000</cx:pt>
          <cx:pt idx="4119">210000</cx:pt>
          <cx:pt idx="4120">260000</cx:pt>
          <cx:pt idx="4121">50000</cx:pt>
          <cx:pt idx="4122">240000</cx:pt>
          <cx:pt idx="4123">60000</cx:pt>
          <cx:pt idx="4124">50000</cx:pt>
          <cx:pt idx="4125">260000</cx:pt>
          <cx:pt idx="4126">50000</cx:pt>
          <cx:pt idx="4127">110000</cx:pt>
          <cx:pt idx="4128">190000</cx:pt>
          <cx:pt idx="4129">190000</cx:pt>
          <cx:pt idx="4130">120000</cx:pt>
          <cx:pt idx="4131">190000</cx:pt>
          <cx:pt idx="4132">70000</cx:pt>
          <cx:pt idx="4133">250000</cx:pt>
          <cx:pt idx="4134">270000</cx:pt>
          <cx:pt idx="4135">260000</cx:pt>
          <cx:pt idx="4136">50000</cx:pt>
          <cx:pt idx="4137">320000</cx:pt>
          <cx:pt idx="4138">110000</cx:pt>
          <cx:pt idx="4139">130000</cx:pt>
          <cx:pt idx="4140">220000</cx:pt>
          <cx:pt idx="4141">280000</cx:pt>
          <cx:pt idx="4142">200000</cx:pt>
          <cx:pt idx="4143">120000</cx:pt>
          <cx:pt idx="4144">130000</cx:pt>
          <cx:pt idx="4145">130000</cx:pt>
          <cx:pt idx="4146">60000</cx:pt>
          <cx:pt idx="4147">70000</cx:pt>
          <cx:pt idx="4148">170000</cx:pt>
          <cx:pt idx="4149">40000</cx:pt>
          <cx:pt idx="4150">80000</cx:pt>
          <cx:pt idx="4151">360000</cx:pt>
          <cx:pt idx="4152">240000</cx:pt>
          <cx:pt idx="4153">170000</cx:pt>
          <cx:pt idx="4154">190000</cx:pt>
          <cx:pt idx="4155">70000</cx:pt>
          <cx:pt idx="4156">40000</cx:pt>
          <cx:pt idx="4157">70000</cx:pt>
          <cx:pt idx="4158">20000</cx:pt>
          <cx:pt idx="4159">30000</cx:pt>
          <cx:pt idx="4160">170000</cx:pt>
          <cx:pt idx="4161">170000</cx:pt>
          <cx:pt idx="4162">20000</cx:pt>
          <cx:pt idx="4163">130000</cx:pt>
          <cx:pt idx="4164">130000</cx:pt>
          <cx:pt idx="4165">80000</cx:pt>
          <cx:pt idx="4166">300000</cx:pt>
          <cx:pt idx="4167">140000</cx:pt>
          <cx:pt idx="4168">150000</cx:pt>
          <cx:pt idx="4169">60000</cx:pt>
          <cx:pt idx="4170">200000</cx:pt>
          <cx:pt idx="4171">60000</cx:pt>
          <cx:pt idx="4172">490000</cx:pt>
          <cx:pt idx="4173">40000</cx:pt>
          <cx:pt idx="4174">110000</cx:pt>
          <cx:pt idx="4175">50000</cx:pt>
          <cx:pt idx="4176">240000</cx:pt>
          <cx:pt idx="4177">240000</cx:pt>
          <cx:pt idx="4178">310000</cx:pt>
          <cx:pt idx="4179">410000</cx:pt>
          <cx:pt idx="4180">30000</cx:pt>
          <cx:pt idx="4181">70000</cx:pt>
          <cx:pt idx="4182">160000</cx:pt>
          <cx:pt idx="4183">100000</cx:pt>
          <cx:pt idx="4184">350000</cx:pt>
          <cx:pt idx="4185">180000</cx:pt>
          <cx:pt idx="4186">140000</cx:pt>
          <cx:pt idx="4187">180000</cx:pt>
          <cx:pt idx="4188">80000</cx:pt>
          <cx:pt idx="4189">60000</cx:pt>
          <cx:pt idx="4190">60000</cx:pt>
          <cx:pt idx="4191">220000</cx:pt>
          <cx:pt idx="4192">450000</cx:pt>
          <cx:pt idx="4193">140000</cx:pt>
          <cx:pt idx="4194">530000</cx:pt>
          <cx:pt idx="4195">60000</cx:pt>
          <cx:pt idx="4196">60000</cx:pt>
          <cx:pt idx="4197">120000</cx:pt>
          <cx:pt idx="4198">60000</cx:pt>
          <cx:pt idx="4199">40000</cx:pt>
          <cx:pt idx="4200">190000</cx:pt>
          <cx:pt idx="4201">160000</cx:pt>
          <cx:pt idx="4202">20000</cx:pt>
          <cx:pt idx="4203">120000</cx:pt>
          <cx:pt idx="4204">220000</cx:pt>
          <cx:pt idx="4205">120000</cx:pt>
          <cx:pt idx="4206">20000</cx:pt>
          <cx:pt idx="4207">60000</cx:pt>
          <cx:pt idx="4208">270000</cx:pt>
          <cx:pt idx="4209">170000</cx:pt>
          <cx:pt idx="4210">110000</cx:pt>
          <cx:pt idx="4211">150000</cx:pt>
          <cx:pt idx="4212">300000</cx:pt>
          <cx:pt idx="4213">70000</cx:pt>
          <cx:pt idx="4214">100000</cx:pt>
          <cx:pt idx="4215">60000</cx:pt>
          <cx:pt idx="4216">80000</cx:pt>
          <cx:pt idx="4217">190000</cx:pt>
          <cx:pt idx="4218">50000</cx:pt>
          <cx:pt idx="4219">300000</cx:pt>
          <cx:pt idx="4220">170000</cx:pt>
          <cx:pt idx="4221">110000</cx:pt>
          <cx:pt idx="4222">130000</cx:pt>
          <cx:pt idx="4223">140000</cx:pt>
          <cx:pt idx="4224">180000</cx:pt>
          <cx:pt idx="4225">150000</cx:pt>
          <cx:pt idx="4226">110000</cx:pt>
          <cx:pt idx="4227">280000</cx:pt>
          <cx:pt idx="4228">30000</cx:pt>
          <cx:pt idx="4229">150000</cx:pt>
          <cx:pt idx="4230">270000</cx:pt>
          <cx:pt idx="4231">80000</cx:pt>
          <cx:pt idx="4232">190000</cx:pt>
          <cx:pt idx="4233">160000</cx:pt>
          <cx:pt idx="4234">110000</cx:pt>
          <cx:pt idx="4235">50000</cx:pt>
          <cx:pt idx="4236">340000</cx:pt>
          <cx:pt idx="4237">50000</cx:pt>
          <cx:pt idx="4238">80000</cx:pt>
          <cx:pt idx="4239">70000</cx:pt>
          <cx:pt idx="4240">170000</cx:pt>
          <cx:pt idx="4241">60000</cx:pt>
          <cx:pt idx="4242">180000</cx:pt>
          <cx:pt idx="4243">80000</cx:pt>
          <cx:pt idx="4244">90000</cx:pt>
          <cx:pt idx="4245">70000</cx:pt>
          <cx:pt idx="4246">240000</cx:pt>
          <cx:pt idx="4247">70000</cx:pt>
          <cx:pt idx="4248">40000</cx:pt>
          <cx:pt idx="4249">120000</cx:pt>
          <cx:pt idx="4250">80000</cx:pt>
          <cx:pt idx="4251">330000</cx:pt>
          <cx:pt idx="4252">140000</cx:pt>
          <cx:pt idx="4253">240000</cx:pt>
          <cx:pt idx="4254">90000</cx:pt>
          <cx:pt idx="4255">340000</cx:pt>
          <cx:pt idx="4256">140000</cx:pt>
          <cx:pt idx="4257">180000</cx:pt>
          <cx:pt idx="4258">60000</cx:pt>
          <cx:pt idx="4259">120000</cx:pt>
          <cx:pt idx="4260">90000</cx:pt>
          <cx:pt idx="4261">390000</cx:pt>
          <cx:pt idx="4262">130000</cx:pt>
          <cx:pt idx="4263">110000</cx:pt>
          <cx:pt idx="4264">130000</cx:pt>
          <cx:pt idx="4265">140000</cx:pt>
          <cx:pt idx="4266">100000</cx:pt>
          <cx:pt idx="4267">180000</cx:pt>
          <cx:pt idx="4268">60000</cx:pt>
          <cx:pt idx="4269">140000</cx:pt>
          <cx:pt idx="4270">130000</cx:pt>
          <cx:pt idx="4271">130000</cx:pt>
          <cx:pt idx="4272">340000</cx:pt>
          <cx:pt idx="4273">90000</cx:pt>
          <cx:pt idx="4274">180000</cx:pt>
          <cx:pt idx="4275">170000</cx:pt>
          <cx:pt idx="4276">60000</cx:pt>
          <cx:pt idx="4277">180000</cx:pt>
          <cx:pt idx="4278">140000</cx:pt>
          <cx:pt idx="4279">60000</cx:pt>
          <cx:pt idx="4280">70000</cx:pt>
          <cx:pt idx="4281">180000</cx:pt>
          <cx:pt idx="4282">260000</cx:pt>
          <cx:pt idx="4283">120000</cx:pt>
          <cx:pt idx="4284">120000</cx:pt>
          <cx:pt idx="4285">110000</cx:pt>
          <cx:pt idx="4286">70000</cx:pt>
          <cx:pt idx="4287">140000</cx:pt>
          <cx:pt idx="4288">120000</cx:pt>
          <cx:pt idx="4289">60000</cx:pt>
          <cx:pt idx="4290">310000</cx:pt>
          <cx:pt idx="4291">220000</cx:pt>
          <cx:pt idx="4292">110000</cx:pt>
          <cx:pt idx="4293">60000</cx:pt>
          <cx:pt idx="4294">70000</cx:pt>
          <cx:pt idx="4295">150000</cx:pt>
          <cx:pt idx="4296">130000</cx:pt>
          <cx:pt idx="4297">90000</cx:pt>
          <cx:pt idx="4298">60000</cx:pt>
          <cx:pt idx="4299">70000</cx:pt>
          <cx:pt idx="4300">170000</cx:pt>
          <cx:pt idx="4301">270000</cx:pt>
          <cx:pt idx="4302">50000</cx:pt>
          <cx:pt idx="4303">30000</cx:pt>
          <cx:pt idx="4304">80000</cx:pt>
          <cx:pt idx="4305">70000</cx:pt>
          <cx:pt idx="4306">60000</cx:pt>
          <cx:pt idx="4307">200000</cx:pt>
          <cx:pt idx="4308">120000</cx:pt>
          <cx:pt idx="4309">150000</cx:pt>
          <cx:pt idx="4310">140000</cx:pt>
          <cx:pt idx="4311">280000</cx:pt>
          <cx:pt idx="4312">60000</cx:pt>
          <cx:pt idx="4313">90000</cx:pt>
          <cx:pt idx="4314">160000</cx:pt>
          <cx:pt idx="4315">400000</cx:pt>
          <cx:pt idx="4316">140000</cx:pt>
          <cx:pt idx="4317">60000</cx:pt>
          <cx:pt idx="4318">60000</cx:pt>
          <cx:pt idx="4319">160000</cx:pt>
          <cx:pt idx="4320">90000</cx:pt>
          <cx:pt idx="4321">20000</cx:pt>
          <cx:pt idx="4322">180000</cx:pt>
          <cx:pt idx="4323">160000</cx:pt>
          <cx:pt idx="4324">180000</cx:pt>
          <cx:pt idx="4325">80000</cx:pt>
          <cx:pt idx="4326">120000</cx:pt>
          <cx:pt idx="4327">90000</cx:pt>
          <cx:pt idx="4328">80000</cx:pt>
          <cx:pt idx="4329">130000</cx:pt>
          <cx:pt idx="4330">180000</cx:pt>
          <cx:pt idx="4331">200000</cx:pt>
          <cx:pt idx="4332">70000</cx:pt>
          <cx:pt idx="4333">80000</cx:pt>
          <cx:pt idx="4334">70000</cx:pt>
          <cx:pt idx="4335">260000</cx:pt>
          <cx:pt idx="4336">260000</cx:pt>
          <cx:pt idx="4337">100000</cx:pt>
          <cx:pt idx="4338">80000</cx:pt>
          <cx:pt idx="4339">210000</cx:pt>
          <cx:pt idx="4340">40000</cx:pt>
          <cx:pt idx="4341">80000</cx:pt>
          <cx:pt idx="4342">200000</cx:pt>
          <cx:pt idx="4343">60000</cx:pt>
          <cx:pt idx="4344">230000</cx:pt>
          <cx:pt idx="4345">250000</cx:pt>
          <cx:pt idx="4346">160000</cx:pt>
          <cx:pt idx="4347">60000</cx:pt>
          <cx:pt idx="4348">70000</cx:pt>
          <cx:pt idx="4349">50000</cx:pt>
          <cx:pt idx="4350">200000</cx:pt>
          <cx:pt idx="4351">10000</cx:pt>
          <cx:pt idx="4352">140000</cx:pt>
          <cx:pt idx="4353">150000</cx:pt>
          <cx:pt idx="4354">280000</cx:pt>
          <cx:pt idx="4355">450000</cx:pt>
          <cx:pt idx="4356">270000</cx:pt>
          <cx:pt idx="4357">160000</cx:pt>
          <cx:pt idx="4358">120000</cx:pt>
          <cx:pt idx="4359">50000</cx:pt>
          <cx:pt idx="4360">110000</cx:pt>
          <cx:pt idx="4361">170000</cx:pt>
          <cx:pt idx="4362">80000</cx:pt>
          <cx:pt idx="4363">490000</cx:pt>
          <cx:pt idx="4364">250000</cx:pt>
          <cx:pt idx="4365">110000</cx:pt>
          <cx:pt idx="4366">60000</cx:pt>
          <cx:pt idx="4367">140000</cx:pt>
          <cx:pt idx="4368">210000</cx:pt>
          <cx:pt idx="4369">220000</cx:pt>
          <cx:pt idx="4370">100000</cx:pt>
          <cx:pt idx="4371">180000</cx:pt>
          <cx:pt idx="4372">70000</cx:pt>
          <cx:pt idx="4373">50000</cx:pt>
          <cx:pt idx="4374">190000</cx:pt>
          <cx:pt idx="4375">70000</cx:pt>
          <cx:pt idx="4376">80000</cx:pt>
          <cx:pt idx="4377">240000</cx:pt>
          <cx:pt idx="4378">160000</cx:pt>
          <cx:pt idx="4379">50000</cx:pt>
          <cx:pt idx="4380">100000</cx:pt>
          <cx:pt idx="4381">190000</cx:pt>
          <cx:pt idx="4382">40000</cx:pt>
          <cx:pt idx="4383">180000</cx:pt>
          <cx:pt idx="4384">80000</cx:pt>
          <cx:pt idx="4385">110000</cx:pt>
          <cx:pt idx="4386">140000</cx:pt>
          <cx:pt idx="4387">40000</cx:pt>
          <cx:pt idx="4388">80000</cx:pt>
          <cx:pt idx="4389">50000</cx:pt>
          <cx:pt idx="4390">50000</cx:pt>
          <cx:pt idx="4391">140000</cx:pt>
          <cx:pt idx="4392">170000</cx:pt>
          <cx:pt idx="4393">60000</cx:pt>
          <cx:pt idx="4394">150000</cx:pt>
          <cx:pt idx="4395">40000</cx:pt>
          <cx:pt idx="4396">40000</cx:pt>
          <cx:pt idx="4397">120000</cx:pt>
          <cx:pt idx="4398">220000</cx:pt>
          <cx:pt idx="4399">50000</cx:pt>
          <cx:pt idx="4400">180000</cx:pt>
          <cx:pt idx="4401">70000</cx:pt>
          <cx:pt idx="4402">90000</cx:pt>
          <cx:pt idx="4403">80000</cx:pt>
          <cx:pt idx="4404">180000</cx:pt>
          <cx:pt idx="4405">570000</cx:pt>
          <cx:pt idx="4406">320000</cx:pt>
          <cx:pt idx="4407">90000</cx:pt>
          <cx:pt idx="4408">80000</cx:pt>
          <cx:pt idx="4409">100000</cx:pt>
          <cx:pt idx="4410">170000</cx:pt>
          <cx:pt idx="4411">150000</cx:pt>
          <cx:pt idx="4412">50000</cx:pt>
          <cx:pt idx="4413">50000</cx:pt>
          <cx:pt idx="4414">60000</cx:pt>
          <cx:pt idx="4415">120000</cx:pt>
          <cx:pt idx="4416">180000</cx:pt>
          <cx:pt idx="4417">60000</cx:pt>
          <cx:pt idx="4418">90000</cx:pt>
          <cx:pt idx="4419">20000</cx:pt>
          <cx:pt idx="4420">70000</cx:pt>
          <cx:pt idx="4421">120000</cx:pt>
          <cx:pt idx="4422">80000</cx:pt>
          <cx:pt idx="4423">110000</cx:pt>
          <cx:pt idx="4424">70000</cx:pt>
          <cx:pt idx="4425">190000</cx:pt>
          <cx:pt idx="4426">280000</cx:pt>
          <cx:pt idx="4427">160000</cx:pt>
          <cx:pt idx="4428">130000</cx:pt>
          <cx:pt idx="4429">360000</cx:pt>
          <cx:pt idx="4430">130000</cx:pt>
          <cx:pt idx="4431">60000</cx:pt>
          <cx:pt idx="4432">80000</cx:pt>
          <cx:pt idx="4433">110000</cx:pt>
          <cx:pt idx="4434">60000</cx:pt>
          <cx:pt idx="4435">70000</cx:pt>
          <cx:pt idx="4436">60000</cx:pt>
          <cx:pt idx="4437">250000</cx:pt>
          <cx:pt idx="4438">200000</cx:pt>
          <cx:pt idx="4439">320000</cx:pt>
          <cx:pt idx="4440">150000</cx:pt>
          <cx:pt idx="4441">70000</cx:pt>
          <cx:pt idx="4442">50000</cx:pt>
          <cx:pt idx="4443">330000</cx:pt>
          <cx:pt idx="4444">430000</cx:pt>
          <cx:pt idx="4445">280000</cx:pt>
          <cx:pt idx="4446">80000</cx:pt>
          <cx:pt idx="4447">200000</cx:pt>
          <cx:pt idx="4448">310000</cx:pt>
          <cx:pt idx="4449">110000</cx:pt>
          <cx:pt idx="4450">70000</cx:pt>
          <cx:pt idx="4451">90000</cx:pt>
          <cx:pt idx="4452">410000</cx:pt>
          <cx:pt idx="4453">50000</cx:pt>
          <cx:pt idx="4454">70000</cx:pt>
          <cx:pt idx="4455">90000</cx:pt>
          <cx:pt idx="4456">140000</cx:pt>
          <cx:pt idx="4457">330000</cx:pt>
          <cx:pt idx="4458">230000</cx:pt>
          <cx:pt idx="4459">90000</cx:pt>
          <cx:pt idx="4460">470000</cx:pt>
          <cx:pt idx="4461">100000</cx:pt>
          <cx:pt idx="4462">90000</cx:pt>
          <cx:pt idx="4463">240000</cx:pt>
          <cx:pt idx="4464">70000</cx:pt>
          <cx:pt idx="4465">70000</cx:pt>
          <cx:pt idx="4466">540000</cx:pt>
          <cx:pt idx="4467">220000</cx:pt>
          <cx:pt idx="4468">170000</cx:pt>
          <cx:pt idx="4469">110000</cx:pt>
          <cx:pt idx="4470">90000</cx:pt>
          <cx:pt idx="4471">30000</cx:pt>
          <cx:pt idx="4472">170000</cx:pt>
          <cx:pt idx="4473">80000</cx:pt>
          <cx:pt idx="4474">20000</cx:pt>
          <cx:pt idx="4475">230000</cx:pt>
          <cx:pt idx="4476">200000</cx:pt>
          <cx:pt idx="4477">150000</cx:pt>
          <cx:pt idx="4478">70000</cx:pt>
          <cx:pt idx="4479">80000</cx:pt>
          <cx:pt idx="4480">140000</cx:pt>
          <cx:pt idx="4481">170000</cx:pt>
          <cx:pt idx="4482">230000</cx:pt>
          <cx:pt idx="4483">160000</cx:pt>
          <cx:pt idx="4484">170000</cx:pt>
          <cx:pt idx="4485">180000</cx:pt>
          <cx:pt idx="4486">80000</cx:pt>
          <cx:pt idx="4487">160000</cx:pt>
          <cx:pt idx="4488">340000</cx:pt>
          <cx:pt idx="4489">110000</cx:pt>
          <cx:pt idx="4490">240000</cx:pt>
          <cx:pt idx="4491">40000</cx:pt>
          <cx:pt idx="4492">60000</cx:pt>
          <cx:pt idx="4493">70000</cx:pt>
          <cx:pt idx="4494">70000</cx:pt>
          <cx:pt idx="4495">110000</cx:pt>
          <cx:pt idx="4496">180000</cx:pt>
          <cx:pt idx="4497">70000</cx:pt>
          <cx:pt idx="4498">310000</cx:pt>
          <cx:pt idx="4499">230000</cx:pt>
          <cx:pt idx="4500">50000</cx:pt>
          <cx:pt idx="4501">180000</cx:pt>
          <cx:pt idx="4502">110000</cx:pt>
          <cx:pt idx="4503">50000</cx:pt>
          <cx:pt idx="4504">170000</cx:pt>
          <cx:pt idx="4505">60000</cx:pt>
          <cx:pt idx="4506">220000</cx:pt>
          <cx:pt idx="4507">410000</cx:pt>
          <cx:pt idx="4508">180000</cx:pt>
          <cx:pt idx="4509">90000</cx:pt>
          <cx:pt idx="4510">50000</cx:pt>
          <cx:pt idx="4511">190000</cx:pt>
          <cx:pt idx="4512">110000</cx:pt>
          <cx:pt idx="4513">60000</cx:pt>
          <cx:pt idx="4514">30000</cx:pt>
          <cx:pt idx="4515">90000</cx:pt>
          <cx:pt idx="4516">120000</cx:pt>
          <cx:pt idx="4517">120000</cx:pt>
          <cx:pt idx="4518">140000</cx:pt>
          <cx:pt idx="4519">510000</cx:pt>
          <cx:pt idx="4520">150000</cx:pt>
          <cx:pt idx="4521">160000</cx:pt>
          <cx:pt idx="4522">230000</cx:pt>
          <cx:pt idx="4523">110000</cx:pt>
          <cx:pt idx="4524">180000</cx:pt>
          <cx:pt idx="4525">60000</cx:pt>
          <cx:pt idx="4526">70000</cx:pt>
          <cx:pt idx="4527">390000</cx:pt>
          <cx:pt idx="4528">210000</cx:pt>
          <cx:pt idx="4529">240000</cx:pt>
          <cx:pt idx="4530">80000</cx:pt>
          <cx:pt idx="4531">80000</cx:pt>
          <cx:pt idx="4532">120000</cx:pt>
          <cx:pt idx="4533">190000</cx:pt>
          <cx:pt idx="4534">110000</cx:pt>
          <cx:pt idx="4535">50000</cx:pt>
          <cx:pt idx="4536">60000</cx:pt>
          <cx:pt idx="4537">80000</cx:pt>
          <cx:pt idx="4538">740000</cx:pt>
          <cx:pt idx="4539">80000</cx:pt>
          <cx:pt idx="4540">70000</cx:pt>
          <cx:pt idx="4541">70000</cx:pt>
          <cx:pt idx="4542">140000</cx:pt>
          <cx:pt idx="4543">90000</cx:pt>
          <cx:pt idx="4544">60000</cx:pt>
          <cx:pt idx="4545">280000</cx:pt>
          <cx:pt idx="4546">50000</cx:pt>
          <cx:pt idx="4547">180000</cx:pt>
          <cx:pt idx="4548">60000</cx:pt>
          <cx:pt idx="4549">310000</cx:pt>
          <cx:pt idx="4550">180000</cx:pt>
          <cx:pt idx="4551">160000</cx:pt>
          <cx:pt idx="4552">120000</cx:pt>
          <cx:pt idx="4553">110000</cx:pt>
          <cx:pt idx="4554">90000</cx:pt>
          <cx:pt idx="4555">370000</cx:pt>
          <cx:pt idx="4556">40000</cx:pt>
          <cx:pt idx="4557">80000</cx:pt>
          <cx:pt idx="4558">10000</cx:pt>
          <cx:pt idx="4559">90000</cx:pt>
          <cx:pt idx="4560">130000</cx:pt>
          <cx:pt idx="4561">90000</cx:pt>
          <cx:pt idx="4562">90000</cx:pt>
          <cx:pt idx="4563">130000</cx:pt>
          <cx:pt idx="4564">180000</cx:pt>
          <cx:pt idx="4565">210000</cx:pt>
          <cx:pt idx="4566">100000</cx:pt>
          <cx:pt idx="4567">140000</cx:pt>
          <cx:pt idx="4568">150000</cx:pt>
          <cx:pt idx="4569">130000</cx:pt>
          <cx:pt idx="4570">70000</cx:pt>
          <cx:pt idx="4571">250000</cx:pt>
          <cx:pt idx="4572">70000</cx:pt>
          <cx:pt idx="4573">80000</cx:pt>
          <cx:pt idx="4574">210000</cx:pt>
          <cx:pt idx="4575">290000</cx:pt>
          <cx:pt idx="4576">220000</cx:pt>
          <cx:pt idx="4577">30000</cx:pt>
          <cx:pt idx="4578">200000</cx:pt>
          <cx:pt idx="4579">90000</cx:pt>
          <cx:pt idx="4580">180000</cx:pt>
          <cx:pt idx="4581">50000</cx:pt>
          <cx:pt idx="4582">90000</cx:pt>
          <cx:pt idx="4583">300000</cx:pt>
          <cx:pt idx="4584">100000</cx:pt>
          <cx:pt idx="4585">100000</cx:pt>
          <cx:pt idx="4586">120000</cx:pt>
          <cx:pt idx="4587">150000</cx:pt>
          <cx:pt idx="4588">230000</cx:pt>
          <cx:pt idx="4589">60000</cx:pt>
          <cx:pt idx="4590">100000</cx:pt>
          <cx:pt idx="4591">110000</cx:pt>
          <cx:pt idx="4592">70000</cx:pt>
          <cx:pt idx="4593">220000</cx:pt>
          <cx:pt idx="4594">50000</cx:pt>
          <cx:pt idx="4595">60000</cx:pt>
          <cx:pt idx="4596">80000</cx:pt>
          <cx:pt idx="4597">90000</cx:pt>
          <cx:pt idx="4598">40000</cx:pt>
          <cx:pt idx="4599">60000</cx:pt>
          <cx:pt idx="4600">90000</cx:pt>
          <cx:pt idx="4601">210000</cx:pt>
          <cx:pt idx="4602">70000</cx:pt>
          <cx:pt idx="4603">100000</cx:pt>
          <cx:pt idx="4604">30000</cx:pt>
          <cx:pt idx="4605">50000</cx:pt>
          <cx:pt idx="4606">190000</cx:pt>
          <cx:pt idx="4607">130000</cx:pt>
          <cx:pt idx="4608">120000</cx:pt>
          <cx:pt idx="4609">80000</cx:pt>
          <cx:pt idx="4610">120000</cx:pt>
          <cx:pt idx="4611">140000</cx:pt>
          <cx:pt idx="4612">60000</cx:pt>
          <cx:pt idx="4613">250000</cx:pt>
          <cx:pt idx="4614">60000</cx:pt>
          <cx:pt idx="4615">60000</cx:pt>
          <cx:pt idx="4616">50000</cx:pt>
          <cx:pt idx="4617">100000</cx:pt>
          <cx:pt idx="4618">70000</cx:pt>
          <cx:pt idx="4619">80000</cx:pt>
          <cx:pt idx="4620">130000</cx:pt>
          <cx:pt idx="4621">90000</cx:pt>
          <cx:pt idx="4622">60000</cx:pt>
          <cx:pt idx="4623">70000</cx:pt>
          <cx:pt idx="4624">10000</cx:pt>
          <cx:pt idx="4625">210000</cx:pt>
          <cx:pt idx="4626">180000</cx:pt>
          <cx:pt idx="4627">130000</cx:pt>
          <cx:pt idx="4628">80000</cx:pt>
          <cx:pt idx="4629">70000</cx:pt>
          <cx:pt idx="4630">30000</cx:pt>
          <cx:pt idx="4631">70000</cx:pt>
          <cx:pt idx="4632">60000</cx:pt>
          <cx:pt idx="4633">150000</cx:pt>
          <cx:pt idx="4634">160000</cx:pt>
          <cx:pt idx="4635">110000</cx:pt>
          <cx:pt idx="4636">190000</cx:pt>
          <cx:pt idx="4637">300000</cx:pt>
          <cx:pt idx="4638">110000</cx:pt>
          <cx:pt idx="4639">150000</cx:pt>
          <cx:pt idx="4640">120000</cx:pt>
          <cx:pt idx="4641">100000</cx:pt>
          <cx:pt idx="4642">90000</cx:pt>
          <cx:pt idx="4643">330000</cx:pt>
          <cx:pt idx="4644">220000</cx:pt>
          <cx:pt idx="4645">110000</cx:pt>
          <cx:pt idx="4646">140000</cx:pt>
          <cx:pt idx="4647">120000</cx:pt>
          <cx:pt idx="4648">70000</cx:pt>
          <cx:pt idx="4649">370000</cx:pt>
          <cx:pt idx="4650">70000</cx:pt>
          <cx:pt idx="4651">150000</cx:pt>
          <cx:pt idx="4652">100000</cx:pt>
          <cx:pt idx="4653">50000</cx:pt>
          <cx:pt idx="4654">80000</cx:pt>
          <cx:pt idx="4655">60000</cx:pt>
          <cx:pt idx="4656">160000</cx:pt>
          <cx:pt idx="4657">150000</cx:pt>
          <cx:pt idx="4658">290000</cx:pt>
          <cx:pt idx="4659">490000</cx:pt>
          <cx:pt idx="4660">170000</cx:pt>
          <cx:pt idx="4661">90000</cx:pt>
          <cx:pt idx="4662">130000</cx:pt>
          <cx:pt idx="4663">210000</cx:pt>
          <cx:pt idx="4664">120000</cx:pt>
          <cx:pt idx="4665">80000</cx:pt>
          <cx:pt idx="4666">100000</cx:pt>
          <cx:pt idx="4667">60000</cx:pt>
          <cx:pt idx="4668">140000</cx:pt>
          <cx:pt idx="4669">120000</cx:pt>
          <cx:pt idx="4670">210000</cx:pt>
          <cx:pt idx="4671">80000</cx:pt>
          <cx:pt idx="4672">180000</cx:pt>
          <cx:pt idx="4673">150000</cx:pt>
          <cx:pt idx="4674">200000</cx:pt>
          <cx:pt idx="4675">210000</cx:pt>
          <cx:pt idx="4676">110000</cx:pt>
          <cx:pt idx="4677">100000</cx:pt>
          <cx:pt idx="4678">80000</cx:pt>
          <cx:pt idx="4679">60000</cx:pt>
          <cx:pt idx="4680">40000</cx:pt>
          <cx:pt idx="4681">50000</cx:pt>
          <cx:pt idx="4682">80000</cx:pt>
          <cx:pt idx="4683">220000</cx:pt>
          <cx:pt idx="4684">20000</cx:pt>
          <cx:pt idx="4685">60000</cx:pt>
          <cx:pt idx="4686">60000</cx:pt>
          <cx:pt idx="4687">40000</cx:pt>
          <cx:pt idx="4688">160000</cx:pt>
          <cx:pt idx="4689">180000</cx:pt>
          <cx:pt idx="4690">40000</cx:pt>
          <cx:pt idx="4691">290000</cx:pt>
          <cx:pt idx="4692">60000</cx:pt>
          <cx:pt idx="4693">100000</cx:pt>
          <cx:pt idx="4694">100000</cx:pt>
          <cx:pt idx="4695">110000</cx:pt>
          <cx:pt idx="4696">70000</cx:pt>
          <cx:pt idx="4697">120000</cx:pt>
          <cx:pt idx="4698">300000</cx:pt>
          <cx:pt idx="4699">80000</cx:pt>
          <cx:pt idx="4700">180000</cx:pt>
          <cx:pt idx="4701">50000</cx:pt>
          <cx:pt idx="4702">320000</cx:pt>
          <cx:pt idx="4703">150000</cx:pt>
          <cx:pt idx="4704">120000</cx:pt>
          <cx:pt idx="4705">90000</cx:pt>
          <cx:pt idx="4706">80000</cx:pt>
          <cx:pt idx="4707">240000</cx:pt>
          <cx:pt idx="4708">120000</cx:pt>
          <cx:pt idx="4709">80000</cx:pt>
          <cx:pt idx="4710">490000</cx:pt>
          <cx:pt idx="4711">230000</cx:pt>
          <cx:pt idx="4712">240000</cx:pt>
          <cx:pt idx="4713">160000</cx:pt>
          <cx:pt idx="4714">30000</cx:pt>
          <cx:pt idx="4715">890000</cx:pt>
          <cx:pt idx="4716">150000</cx:pt>
          <cx:pt idx="4717">380000</cx:pt>
          <cx:pt idx="4718">220000</cx:pt>
          <cx:pt idx="4719">220000</cx:pt>
          <cx:pt idx="4720">260000</cx:pt>
          <cx:pt idx="4721">50000</cx:pt>
          <cx:pt idx="4722">310000</cx:pt>
          <cx:pt idx="4723">310000</cx:pt>
          <cx:pt idx="4724">300000</cx:pt>
          <cx:pt idx="4725">110000</cx:pt>
          <cx:pt idx="4726">330000</cx:pt>
          <cx:pt idx="4727">190000</cx:pt>
          <cx:pt idx="4728">20000</cx:pt>
          <cx:pt idx="4729">130000</cx:pt>
          <cx:pt idx="4730">150000</cx:pt>
          <cx:pt idx="4731">400000</cx:pt>
          <cx:pt idx="4732">140000</cx:pt>
          <cx:pt idx="4733">60000</cx:pt>
          <cx:pt idx="4734">70000</cx:pt>
          <cx:pt idx="4735">470000</cx:pt>
          <cx:pt idx="4736">50000</cx:pt>
          <cx:pt idx="4737">360000</cx:pt>
          <cx:pt idx="4738">100000</cx:pt>
          <cx:pt idx="4739">170000</cx:pt>
          <cx:pt idx="4740">160000</cx:pt>
          <cx:pt idx="4741">180000</cx:pt>
          <cx:pt idx="4742">100000</cx:pt>
          <cx:pt idx="4743">60000</cx:pt>
          <cx:pt idx="4744">90000</cx:pt>
          <cx:pt idx="4745">50000</cx:pt>
          <cx:pt idx="4746">420000</cx:pt>
          <cx:pt idx="4747">150000</cx:pt>
          <cx:pt idx="4748">170000</cx:pt>
          <cx:pt idx="4749">190000</cx:pt>
          <cx:pt idx="4750">100000</cx:pt>
          <cx:pt idx="4751">230000</cx:pt>
          <cx:pt idx="4752">260000</cx:pt>
          <cx:pt idx="4753">90000</cx:pt>
          <cx:pt idx="4754">360000</cx:pt>
          <cx:pt idx="4755">210000</cx:pt>
          <cx:pt idx="4756">320000</cx:pt>
          <cx:pt idx="4757">100000</cx:pt>
          <cx:pt idx="4758">80000</cx:pt>
          <cx:pt idx="4759">120000</cx:pt>
          <cx:pt idx="4760">30000</cx:pt>
          <cx:pt idx="4761">210000</cx:pt>
          <cx:pt idx="4762">30000</cx:pt>
          <cx:pt idx="4763">100000</cx:pt>
          <cx:pt idx="4764">50000</cx:pt>
          <cx:pt idx="4765">210000</cx:pt>
          <cx:pt idx="4766">80000</cx:pt>
          <cx:pt idx="4767">420000</cx:pt>
          <cx:pt idx="4768">60000</cx:pt>
          <cx:pt idx="4769">180000</cx:pt>
          <cx:pt idx="4770">280000</cx:pt>
          <cx:pt idx="4771">60000</cx:pt>
          <cx:pt idx="4772">420000</cx:pt>
          <cx:pt idx="4773">30000</cx:pt>
          <cx:pt idx="4774">210000</cx:pt>
          <cx:pt idx="4775">70000</cx:pt>
          <cx:pt idx="4776">250000</cx:pt>
          <cx:pt idx="4777">50000</cx:pt>
          <cx:pt idx="4778">150000</cx:pt>
          <cx:pt idx="4779">80000</cx:pt>
          <cx:pt idx="4780">170000</cx:pt>
          <cx:pt idx="4781">110000</cx:pt>
          <cx:pt idx="4782">140000</cx:pt>
          <cx:pt idx="4783">90000</cx:pt>
          <cx:pt idx="4784">110000</cx:pt>
          <cx:pt idx="4785">410000</cx:pt>
          <cx:pt idx="4786">200000</cx:pt>
          <cx:pt idx="4787">110000</cx:pt>
          <cx:pt idx="4788">100000</cx:pt>
          <cx:pt idx="4789">60000</cx:pt>
          <cx:pt idx="4790">160000</cx:pt>
          <cx:pt idx="4791">220000</cx:pt>
          <cx:pt idx="4792">230000</cx:pt>
          <cx:pt idx="4793">220000</cx:pt>
          <cx:pt idx="4794">130000</cx:pt>
          <cx:pt idx="4795">160000</cx:pt>
          <cx:pt idx="4796">650000</cx:pt>
          <cx:pt idx="4797">470000</cx:pt>
          <cx:pt idx="4798">180000</cx:pt>
          <cx:pt idx="4799">240000</cx:pt>
          <cx:pt idx="4800">40000</cx:pt>
          <cx:pt idx="4801">170000</cx:pt>
          <cx:pt idx="4802">140000</cx:pt>
          <cx:pt idx="4803">440000</cx:pt>
          <cx:pt idx="4804">60000</cx:pt>
          <cx:pt idx="4805">120000</cx:pt>
          <cx:pt idx="4806">80000</cx:pt>
          <cx:pt idx="4807">60000</cx:pt>
          <cx:pt idx="4808">50000</cx:pt>
          <cx:pt idx="4809">100000</cx:pt>
          <cx:pt idx="4810">90000</cx:pt>
          <cx:pt idx="4811">290000</cx:pt>
          <cx:pt idx="4812">170000</cx:pt>
          <cx:pt idx="4813">120000</cx:pt>
          <cx:pt idx="4814">80000</cx:pt>
          <cx:pt idx="4815">10000</cx:pt>
          <cx:pt idx="4816">140000</cx:pt>
          <cx:pt idx="4817">50000</cx:pt>
          <cx:pt idx="4818">40000</cx:pt>
          <cx:pt idx="4819">140000</cx:pt>
          <cx:pt idx="4820">160000</cx:pt>
          <cx:pt idx="4821">50000</cx:pt>
          <cx:pt idx="4822">180000</cx:pt>
          <cx:pt idx="4823">90000</cx:pt>
          <cx:pt idx="4824">180000</cx:pt>
          <cx:pt idx="4825">70000</cx:pt>
          <cx:pt idx="4826">180000</cx:pt>
          <cx:pt idx="4827">130000</cx:pt>
          <cx:pt idx="4828">280000</cx:pt>
          <cx:pt idx="4829">220000</cx:pt>
          <cx:pt idx="4830">70000</cx:pt>
          <cx:pt idx="4831">150000</cx:pt>
          <cx:pt idx="4832">60000</cx:pt>
          <cx:pt idx="4833">160000</cx:pt>
          <cx:pt idx="4834">240000</cx:pt>
          <cx:pt idx="4835">200000</cx:pt>
          <cx:pt idx="4836">90000</cx:pt>
          <cx:pt idx="4837">60000</cx:pt>
          <cx:pt idx="4838">250000</cx:pt>
          <cx:pt idx="4839">210000</cx:pt>
          <cx:pt idx="4840">130000</cx:pt>
          <cx:pt idx="4841">170000</cx:pt>
          <cx:pt idx="4842">40000</cx:pt>
          <cx:pt idx="4843">80000</cx:pt>
          <cx:pt idx="4844">220000</cx:pt>
          <cx:pt idx="4845">140000</cx:pt>
          <cx:pt idx="4846">40000</cx:pt>
          <cx:pt idx="4847">510000</cx:pt>
          <cx:pt idx="4848">170000</cx:pt>
          <cx:pt idx="4849">50000</cx:pt>
          <cx:pt idx="4850">340000</cx:pt>
          <cx:pt idx="4851">50000</cx:pt>
          <cx:pt idx="4852">120000</cx:pt>
          <cx:pt idx="4853">60000</cx:pt>
          <cx:pt idx="4854">70000</cx:pt>
          <cx:pt idx="4855">100000</cx:pt>
          <cx:pt idx="4856">120000</cx:pt>
          <cx:pt idx="4857">370000</cx:pt>
          <cx:pt idx="4858">100000</cx:pt>
          <cx:pt idx="4859">440000</cx:pt>
          <cx:pt idx="4860">490000</cx:pt>
          <cx:pt idx="4861">250000</cx:pt>
          <cx:pt idx="4862">80000</cx:pt>
          <cx:pt idx="4863">70000</cx:pt>
          <cx:pt idx="4864">210000</cx:pt>
          <cx:pt idx="4865">80000</cx:pt>
          <cx:pt idx="4866">100000</cx:pt>
          <cx:pt idx="4867">10000</cx:pt>
          <cx:pt idx="4868">70000</cx:pt>
          <cx:pt idx="4869">70000</cx:pt>
          <cx:pt idx="4870">240000</cx:pt>
          <cx:pt idx="4871">170000</cx:pt>
          <cx:pt idx="4872">330000</cx:pt>
          <cx:pt idx="4873">310000</cx:pt>
          <cx:pt idx="4874">350000</cx:pt>
          <cx:pt idx="4875">150000</cx:pt>
          <cx:pt idx="4876">430000</cx:pt>
          <cx:pt idx="4877">130000</cx:pt>
          <cx:pt idx="4878">140000</cx:pt>
          <cx:pt idx="4879">180000</cx:pt>
          <cx:pt idx="4880">220000</cx:pt>
          <cx:pt idx="4881">110000</cx:pt>
          <cx:pt idx="4882">40000</cx:pt>
          <cx:pt idx="4883">240000</cx:pt>
          <cx:pt idx="4884">190000</cx:pt>
          <cx:pt idx="4885">90000</cx:pt>
          <cx:pt idx="4886">130000</cx:pt>
          <cx:pt idx="4887">90000</cx:pt>
          <cx:pt idx="4888">160000</cx:pt>
          <cx:pt idx="4889">100000</cx:pt>
          <cx:pt idx="4890">250000</cx:pt>
          <cx:pt idx="4891">30000</cx:pt>
          <cx:pt idx="4892">90000</cx:pt>
          <cx:pt idx="4893">120000</cx:pt>
          <cx:pt idx="4894">250000</cx:pt>
          <cx:pt idx="4895">280000</cx:pt>
          <cx:pt idx="4896">270000</cx:pt>
          <cx:pt idx="4897">110000</cx:pt>
          <cx:pt idx="4898">80000</cx:pt>
          <cx:pt idx="4899">40000</cx:pt>
          <cx:pt idx="4900">80000</cx:pt>
          <cx:pt idx="4901">120000</cx:pt>
          <cx:pt idx="4902">60000</cx:pt>
          <cx:pt idx="4903">130000</cx:pt>
          <cx:pt idx="4904">80000</cx:pt>
          <cx:pt idx="4905">60000</cx:pt>
          <cx:pt idx="4906">240000</cx:pt>
          <cx:pt idx="4907">60000</cx:pt>
          <cx:pt idx="4908">240000</cx:pt>
          <cx:pt idx="4909">310000</cx:pt>
          <cx:pt idx="4910">150000</cx:pt>
          <cx:pt idx="4911">60000</cx:pt>
          <cx:pt idx="4912">130000</cx:pt>
          <cx:pt idx="4913">70000</cx:pt>
          <cx:pt idx="4914">570000</cx:pt>
          <cx:pt idx="4915">130000</cx:pt>
          <cx:pt idx="4916">110000</cx:pt>
          <cx:pt idx="4917">320000</cx:pt>
          <cx:pt idx="4918">230000</cx:pt>
          <cx:pt idx="4919">80000</cx:pt>
          <cx:pt idx="4920">90000</cx:pt>
          <cx:pt idx="4921">270000</cx:pt>
          <cx:pt idx="4922">60000</cx:pt>
          <cx:pt idx="4923">100000</cx:pt>
          <cx:pt idx="4924">270000</cx:pt>
          <cx:pt idx="4925">110000</cx:pt>
          <cx:pt idx="4926">120000</cx:pt>
          <cx:pt idx="4927">150000</cx:pt>
          <cx:pt idx="4928">70000</cx:pt>
          <cx:pt idx="4929">270000</cx:pt>
          <cx:pt idx="4930">100000</cx:pt>
          <cx:pt idx="4931">390000</cx:pt>
          <cx:pt idx="4932">40000</cx:pt>
          <cx:pt idx="4933">100000</cx:pt>
          <cx:pt idx="4934">60000</cx:pt>
          <cx:pt idx="4935">60000</cx:pt>
          <cx:pt idx="4936">80000</cx:pt>
          <cx:pt idx="4937">80000</cx:pt>
          <cx:pt idx="4938">60000</cx:pt>
          <cx:pt idx="4939">330000</cx:pt>
          <cx:pt idx="4940">210000</cx:pt>
          <cx:pt idx="4941">60000</cx:pt>
          <cx:pt idx="4942">60000</cx:pt>
          <cx:pt idx="4943">100000</cx:pt>
          <cx:pt idx="4944">100000</cx:pt>
          <cx:pt idx="4945">90000</cx:pt>
          <cx:pt idx="4946">60000</cx:pt>
          <cx:pt idx="4947">60000</cx:pt>
          <cx:pt idx="4948">100000</cx:pt>
          <cx:pt idx="4949">70000</cx:pt>
          <cx:pt idx="4950">110000</cx:pt>
          <cx:pt idx="4951">70000</cx:pt>
          <cx:pt idx="4952">50000</cx:pt>
          <cx:pt idx="4953">350000</cx:pt>
          <cx:pt idx="4954">540000</cx:pt>
          <cx:pt idx="4955">40000</cx:pt>
          <cx:pt idx="4956">70000</cx:pt>
          <cx:pt idx="4957">60000</cx:pt>
          <cx:pt idx="4958">70000</cx:pt>
          <cx:pt idx="4959">70000</cx:pt>
          <cx:pt idx="4960">60000</cx:pt>
          <cx:pt idx="4961">100000</cx:pt>
          <cx:pt idx="4962">440000</cx:pt>
          <cx:pt idx="4963">20000</cx:pt>
          <cx:pt idx="4964">60000</cx:pt>
          <cx:pt idx="4965">20000</cx:pt>
          <cx:pt idx="4966">140000</cx:pt>
          <cx:pt idx="4967">150000</cx:pt>
          <cx:pt idx="4968">170000</cx:pt>
          <cx:pt idx="4969">200000</cx:pt>
          <cx:pt idx="4970">50000</cx:pt>
          <cx:pt idx="4971">80000</cx:pt>
          <cx:pt idx="4972">60000</cx:pt>
          <cx:pt idx="4973">70000</cx:pt>
          <cx:pt idx="4974">210000</cx:pt>
          <cx:pt idx="4975">210000</cx:pt>
          <cx:pt idx="4976">180000</cx:pt>
          <cx:pt idx="4977">90000</cx:pt>
          <cx:pt idx="4978">320000</cx:pt>
          <cx:pt idx="4979">40000</cx:pt>
          <cx:pt idx="4980">70000</cx:pt>
          <cx:pt idx="4981">270000</cx:pt>
          <cx:pt idx="4982">90000</cx:pt>
          <cx:pt idx="4983">70000</cx:pt>
          <cx:pt idx="4984">210000</cx:pt>
          <cx:pt idx="4985">270000</cx:pt>
          <cx:pt idx="4986">70000</cx:pt>
          <cx:pt idx="4987">120000</cx:pt>
          <cx:pt idx="4988">120000</cx:pt>
          <cx:pt idx="4989">120000</cx:pt>
          <cx:pt idx="4990">230000</cx:pt>
          <cx:pt idx="4991">90000</cx:pt>
          <cx:pt idx="4992">120000</cx:pt>
          <cx:pt idx="4993">50000</cx:pt>
          <cx:pt idx="4994">200000</cx:pt>
          <cx:pt idx="4995">10000</cx:pt>
          <cx:pt idx="4996">90000</cx:pt>
          <cx:pt idx="4997">110000</cx:pt>
          <cx:pt idx="4998">60000</cx:pt>
          <cx:pt idx="4999">150000</cx:pt>
          <cx:pt idx="5000">70000</cx:pt>
          <cx:pt idx="5001">120000</cx:pt>
          <cx:pt idx="5002">340000</cx:pt>
          <cx:pt idx="5003">170000</cx:pt>
          <cx:pt idx="5004">300000</cx:pt>
          <cx:pt idx="5005">100000</cx:pt>
          <cx:pt idx="5006">150000</cx:pt>
          <cx:pt idx="5007">180000</cx:pt>
          <cx:pt idx="5008">90000</cx:pt>
          <cx:pt idx="5009">310000</cx:pt>
          <cx:pt idx="5010">60000</cx:pt>
          <cx:pt idx="5011">30000</cx:pt>
          <cx:pt idx="5012">80000</cx:pt>
          <cx:pt idx="5013">70000</cx:pt>
          <cx:pt idx="5014">100000</cx:pt>
          <cx:pt idx="5015">60000</cx:pt>
          <cx:pt idx="5016">250000</cx:pt>
          <cx:pt idx="5017">150000</cx:pt>
          <cx:pt idx="5018">100000</cx:pt>
          <cx:pt idx="5019">60000</cx:pt>
          <cx:pt idx="5020">90000</cx:pt>
          <cx:pt idx="5021">150000</cx:pt>
          <cx:pt idx="5022">60000</cx:pt>
          <cx:pt idx="5023">180000</cx:pt>
          <cx:pt idx="5024">140000</cx:pt>
          <cx:pt idx="5025">80000</cx:pt>
          <cx:pt idx="5026">80000</cx:pt>
          <cx:pt idx="5027">170000</cx:pt>
          <cx:pt idx="5028">280000</cx:pt>
          <cx:pt idx="5029">60000</cx:pt>
          <cx:pt idx="5030">30000</cx:pt>
          <cx:pt idx="5031">130000</cx:pt>
          <cx:pt idx="5032">50000</cx:pt>
          <cx:pt idx="5033">40000</cx:pt>
          <cx:pt idx="5034">40000</cx:pt>
          <cx:pt idx="5035">70000</cx:pt>
          <cx:pt idx="5036">110000</cx:pt>
          <cx:pt idx="5037">60000</cx:pt>
          <cx:pt idx="5038">220000</cx:pt>
          <cx:pt idx="5039">50000</cx:pt>
          <cx:pt idx="5040">90000</cx:pt>
          <cx:pt idx="5041">260000</cx:pt>
          <cx:pt idx="5042">200000</cx:pt>
          <cx:pt idx="5043">230000</cx:pt>
          <cx:pt idx="5044">280000</cx:pt>
          <cx:pt idx="5045">90000</cx:pt>
          <cx:pt idx="5046">220000</cx:pt>
          <cx:pt idx="5047">160000</cx:pt>
          <cx:pt idx="5048">390000</cx:pt>
          <cx:pt idx="5049">380000</cx:pt>
          <cx:pt idx="5050">50000</cx:pt>
          <cx:pt idx="5051">270000</cx:pt>
          <cx:pt idx="5052">60000</cx:pt>
          <cx:pt idx="5053">60000</cx:pt>
          <cx:pt idx="5054">50000</cx:pt>
          <cx:pt idx="5055">90000</cx:pt>
          <cx:pt idx="5056">220000</cx:pt>
          <cx:pt idx="5057">210000</cx:pt>
          <cx:pt idx="5058">200000</cx:pt>
          <cx:pt idx="5059">60000</cx:pt>
          <cx:pt idx="5060">60000</cx:pt>
          <cx:pt idx="5061">250000</cx:pt>
          <cx:pt idx="5062">190000</cx:pt>
          <cx:pt idx="5063">470000</cx:pt>
          <cx:pt idx="5064">40000</cx:pt>
          <cx:pt idx="5065">50000</cx:pt>
          <cx:pt idx="5066">370000</cx:pt>
          <cx:pt idx="5067">170000</cx:pt>
          <cx:pt idx="5068">100000</cx:pt>
          <cx:pt idx="5069">480000</cx:pt>
          <cx:pt idx="5070">70000</cx:pt>
          <cx:pt idx="5071">230000</cx:pt>
          <cx:pt idx="5072">110000</cx:pt>
          <cx:pt idx="5073">120000</cx:pt>
          <cx:pt idx="5074">90000</cx:pt>
          <cx:pt idx="5075">60000</cx:pt>
          <cx:pt idx="5076">30000</cx:pt>
          <cx:pt idx="5077">110000</cx:pt>
          <cx:pt idx="5078">140000</cx:pt>
          <cx:pt idx="5079">60000</cx:pt>
          <cx:pt idx="5080">150000</cx:pt>
          <cx:pt idx="5081">130000</cx:pt>
          <cx:pt idx="5082">80000</cx:pt>
          <cx:pt idx="5083">160000</cx:pt>
          <cx:pt idx="5084">80000</cx:pt>
          <cx:pt idx="5085">190000</cx:pt>
          <cx:pt idx="5086">60000</cx:pt>
          <cx:pt idx="5087">70000</cx:pt>
          <cx:pt idx="5088">40000</cx:pt>
          <cx:pt idx="5089">220000</cx:pt>
          <cx:pt idx="5090">70000</cx:pt>
          <cx:pt idx="5091">110000</cx:pt>
          <cx:pt idx="5092">580000</cx:pt>
          <cx:pt idx="5093">160000</cx:pt>
          <cx:pt idx="5094">190000</cx:pt>
          <cx:pt idx="5095">220000</cx:pt>
          <cx:pt idx="5096">420000</cx:pt>
          <cx:pt idx="5097">220000</cx:pt>
          <cx:pt idx="5098">230000</cx:pt>
          <cx:pt idx="5099">50000</cx:pt>
          <cx:pt idx="5100">60000</cx:pt>
          <cx:pt idx="5101">480000</cx:pt>
          <cx:pt idx="5102">50000</cx:pt>
          <cx:pt idx="5103">100000</cx:pt>
          <cx:pt idx="5104">130000</cx:pt>
          <cx:pt idx="5105">240000</cx:pt>
          <cx:pt idx="5106">150000</cx:pt>
          <cx:pt idx="5107">110000</cx:pt>
          <cx:pt idx="5108">60000</cx:pt>
          <cx:pt idx="5109">130000</cx:pt>
          <cx:pt idx="5110">70000</cx:pt>
          <cx:pt idx="5111">240000</cx:pt>
          <cx:pt idx="5112">40000</cx:pt>
          <cx:pt idx="5113">80000</cx:pt>
          <cx:pt idx="5114">70000</cx:pt>
          <cx:pt idx="5115">30000</cx:pt>
          <cx:pt idx="5116">280000</cx:pt>
          <cx:pt idx="5117">80000</cx:pt>
          <cx:pt idx="5118">140000</cx:pt>
          <cx:pt idx="5119">160000</cx:pt>
          <cx:pt idx="5120">310000</cx:pt>
          <cx:pt idx="5121">150000</cx:pt>
          <cx:pt idx="5122">150000</cx:pt>
          <cx:pt idx="5123">170000</cx:pt>
          <cx:pt idx="5124">160000</cx:pt>
          <cx:pt idx="5125">70000</cx:pt>
          <cx:pt idx="5126">210000</cx:pt>
          <cx:pt idx="5127">30000</cx:pt>
          <cx:pt idx="5128">60000</cx:pt>
          <cx:pt idx="5129">80000</cx:pt>
          <cx:pt idx="5130">220000</cx:pt>
          <cx:pt idx="5131">100000</cx:pt>
          <cx:pt idx="5132">410000</cx:pt>
          <cx:pt idx="5133">100000</cx:pt>
          <cx:pt idx="5134">150000</cx:pt>
          <cx:pt idx="5135">60000</cx:pt>
          <cx:pt idx="5136">110000</cx:pt>
          <cx:pt idx="5137">550000</cx:pt>
          <cx:pt idx="5138">80000</cx:pt>
          <cx:pt idx="5139">90000</cx:pt>
          <cx:pt idx="5140">210000</cx:pt>
          <cx:pt idx="5141">30000</cx:pt>
          <cx:pt idx="5142">10000</cx:pt>
          <cx:pt idx="5143">20000</cx:pt>
          <cx:pt idx="5144">60000</cx:pt>
          <cx:pt idx="5145">30000</cx:pt>
          <cx:pt idx="5146">140000</cx:pt>
          <cx:pt idx="5147">10000</cx:pt>
          <cx:pt idx="5148">120000</cx:pt>
          <cx:pt idx="5149">70000</cx:pt>
          <cx:pt idx="5150">190000</cx:pt>
          <cx:pt idx="5151">60000</cx:pt>
          <cx:pt idx="5152">10000</cx:pt>
          <cx:pt idx="5153">230000</cx:pt>
          <cx:pt idx="5154">100000</cx:pt>
          <cx:pt idx="5155">60000</cx:pt>
          <cx:pt idx="5156">40000</cx:pt>
          <cx:pt idx="5157">60000</cx:pt>
          <cx:pt idx="5158">190000</cx:pt>
          <cx:pt idx="5159">60000</cx:pt>
          <cx:pt idx="5160">60000</cx:pt>
          <cx:pt idx="5161">170000</cx:pt>
          <cx:pt idx="5162">60000</cx:pt>
          <cx:pt idx="5163">650000</cx:pt>
          <cx:pt idx="5164">290000</cx:pt>
          <cx:pt idx="5165">450000</cx:pt>
          <cx:pt idx="5166">80000</cx:pt>
          <cx:pt idx="5167">150000</cx:pt>
          <cx:pt idx="5168">220000</cx:pt>
          <cx:pt idx="5169">70000</cx:pt>
          <cx:pt idx="5170">60000</cx:pt>
          <cx:pt idx="5171">60000</cx:pt>
          <cx:pt idx="5172">130000</cx:pt>
          <cx:pt idx="5173">360000</cx:pt>
          <cx:pt idx="5174">80000</cx:pt>
          <cx:pt idx="5175">120000</cx:pt>
          <cx:pt idx="5176">130000</cx:pt>
          <cx:pt idx="5177">150000</cx:pt>
          <cx:pt idx="5178">280000</cx:pt>
          <cx:pt idx="5179">80000</cx:pt>
          <cx:pt idx="5180">30000</cx:pt>
          <cx:pt idx="5181">30000</cx:pt>
          <cx:pt idx="5182">170000</cx:pt>
          <cx:pt idx="5183">30000</cx:pt>
          <cx:pt idx="5184">240000</cx:pt>
          <cx:pt idx="5185">220000</cx:pt>
          <cx:pt idx="5186">150000</cx:pt>
          <cx:pt idx="5187">60000</cx:pt>
          <cx:pt idx="5188">340000</cx:pt>
          <cx:pt idx="5189">340000</cx:pt>
          <cx:pt idx="5190">60000</cx:pt>
          <cx:pt idx="5191">250000</cx:pt>
          <cx:pt idx="5192">60000</cx:pt>
          <cx:pt idx="5193">60000</cx:pt>
          <cx:pt idx="5194">100000</cx:pt>
          <cx:pt idx="5195">70000</cx:pt>
          <cx:pt idx="5196">300000</cx:pt>
          <cx:pt idx="5197">250000</cx:pt>
          <cx:pt idx="5198">280000</cx:pt>
          <cx:pt idx="5199">60000</cx:pt>
          <cx:pt idx="5200">380000</cx:pt>
          <cx:pt idx="5201">60000</cx:pt>
          <cx:pt idx="5202">70000</cx:pt>
          <cx:pt idx="5203">70000</cx:pt>
          <cx:pt idx="5204">80000</cx:pt>
          <cx:pt idx="5205">30000</cx:pt>
          <cx:pt idx="5206">70000</cx:pt>
          <cx:pt idx="5207">90000</cx:pt>
          <cx:pt idx="5208">120000</cx:pt>
          <cx:pt idx="5209">350000</cx:pt>
          <cx:pt idx="5210">170000</cx:pt>
          <cx:pt idx="5211">90000</cx:pt>
          <cx:pt idx="5212">70000</cx:pt>
          <cx:pt idx="5213">370000</cx:pt>
          <cx:pt idx="5214">100000</cx:pt>
          <cx:pt idx="5215">290000</cx:pt>
          <cx:pt idx="5216">180000</cx:pt>
          <cx:pt idx="5217">140000</cx:pt>
          <cx:pt idx="5218">60000</cx:pt>
          <cx:pt idx="5219">20000</cx:pt>
          <cx:pt idx="5220">50000</cx:pt>
          <cx:pt idx="5221">200000</cx:pt>
          <cx:pt idx="5222">220000</cx:pt>
          <cx:pt idx="5223">60000</cx:pt>
          <cx:pt idx="5224">210000</cx:pt>
          <cx:pt idx="5225">110000</cx:pt>
          <cx:pt idx="5226">80000</cx:pt>
          <cx:pt idx="5227">330000</cx:pt>
          <cx:pt idx="5228">150000</cx:pt>
          <cx:pt idx="5229">80000</cx:pt>
          <cx:pt idx="5230">140000</cx:pt>
          <cx:pt idx="5231">70000</cx:pt>
          <cx:pt idx="5232">120000</cx:pt>
          <cx:pt idx="5233">10000</cx:pt>
          <cx:pt idx="5234">80000</cx:pt>
          <cx:pt idx="5235">60000</cx:pt>
          <cx:pt idx="5236">50000</cx:pt>
          <cx:pt idx="5237">130000</cx:pt>
          <cx:pt idx="5238">160000</cx:pt>
          <cx:pt idx="5239">30000</cx:pt>
          <cx:pt idx="5240">70000</cx:pt>
          <cx:pt idx="5241">10000</cx:pt>
          <cx:pt idx="5242">60000</cx:pt>
          <cx:pt idx="5243">120000</cx:pt>
          <cx:pt idx="5244">100000</cx:pt>
          <cx:pt idx="5245">80000</cx:pt>
          <cx:pt idx="5246">30000</cx:pt>
          <cx:pt idx="5247">240000</cx:pt>
          <cx:pt idx="5248">280000</cx:pt>
          <cx:pt idx="5249">70000</cx:pt>
          <cx:pt idx="5250">110000</cx:pt>
          <cx:pt idx="5251">110000</cx:pt>
          <cx:pt idx="5252">100000</cx:pt>
          <cx:pt idx="5253">60000</cx:pt>
          <cx:pt idx="5254">60000</cx:pt>
          <cx:pt idx="5255">370000</cx:pt>
          <cx:pt idx="5256">10000</cx:pt>
          <cx:pt idx="5257">120000</cx:pt>
          <cx:pt idx="5258">90000</cx:pt>
          <cx:pt idx="5259">320000</cx:pt>
          <cx:pt idx="5260">40000</cx:pt>
          <cx:pt idx="5261">80000</cx:pt>
          <cx:pt idx="5262">180000</cx:pt>
          <cx:pt idx="5263">100000</cx:pt>
          <cx:pt idx="5264">60000</cx:pt>
          <cx:pt idx="5265">80000</cx:pt>
          <cx:pt idx="5266">180000</cx:pt>
          <cx:pt idx="5267">70000</cx:pt>
          <cx:pt idx="5268">80000</cx:pt>
          <cx:pt idx="5269">60000</cx:pt>
          <cx:pt idx="5270">30000</cx:pt>
          <cx:pt idx="5271">80000</cx:pt>
          <cx:pt idx="5272">200000</cx:pt>
          <cx:pt idx="5273">130000</cx:pt>
          <cx:pt idx="5274">100000</cx:pt>
          <cx:pt idx="5275">40000</cx:pt>
          <cx:pt idx="5276">130000</cx:pt>
          <cx:pt idx="5277">230000</cx:pt>
          <cx:pt idx="5278">190000</cx:pt>
          <cx:pt idx="5279">190000</cx:pt>
          <cx:pt idx="5280">80000</cx:pt>
          <cx:pt idx="5281">100000</cx:pt>
          <cx:pt idx="5282">140000</cx:pt>
          <cx:pt idx="5283">40000</cx:pt>
          <cx:pt idx="5284">60000</cx:pt>
          <cx:pt idx="5285">150000</cx:pt>
          <cx:pt idx="5286">70000</cx:pt>
          <cx:pt idx="5287">180000</cx:pt>
          <cx:pt idx="5288">170000</cx:pt>
          <cx:pt idx="5289">50000</cx:pt>
          <cx:pt idx="5290">60000</cx:pt>
          <cx:pt idx="5291">120000</cx:pt>
          <cx:pt idx="5292">100000</cx:pt>
          <cx:pt idx="5293">50000</cx:pt>
          <cx:pt idx="5294">190000</cx:pt>
          <cx:pt idx="5295">120000</cx:pt>
          <cx:pt idx="5296">70000</cx:pt>
          <cx:pt idx="5297">290000</cx:pt>
          <cx:pt idx="5298">200000</cx:pt>
          <cx:pt idx="5299">70000</cx:pt>
          <cx:pt idx="5300">770000</cx:pt>
          <cx:pt idx="5301">190000</cx:pt>
          <cx:pt idx="5302">60000</cx:pt>
          <cx:pt idx="5303">60000</cx:pt>
          <cx:pt idx="5304">570000</cx:pt>
          <cx:pt idx="5305">360000</cx:pt>
          <cx:pt idx="5306">60000</cx:pt>
          <cx:pt idx="5307">70000</cx:pt>
          <cx:pt idx="5308">170000</cx:pt>
          <cx:pt idx="5309">70000</cx:pt>
          <cx:pt idx="5310">60000</cx:pt>
          <cx:pt idx="5311">60000</cx:pt>
          <cx:pt idx="5312">80000</cx:pt>
          <cx:pt idx="5313">180000</cx:pt>
          <cx:pt idx="5314">260000</cx:pt>
          <cx:pt idx="5315">170000</cx:pt>
          <cx:pt idx="5316">140000</cx:pt>
          <cx:pt idx="5317">330000</cx:pt>
          <cx:pt idx="5318">60000</cx:pt>
          <cx:pt idx="5319">300000</cx:pt>
          <cx:pt idx="5320">840000</cx:pt>
          <cx:pt idx="5321">60000</cx:pt>
          <cx:pt idx="5322">670000</cx:pt>
          <cx:pt idx="5323">130000</cx:pt>
          <cx:pt idx="5324">470000</cx:pt>
          <cx:pt idx="5325">60000</cx:pt>
          <cx:pt idx="5326">60000</cx:pt>
          <cx:pt idx="5327">130000</cx:pt>
          <cx:pt idx="5328">50000</cx:pt>
          <cx:pt idx="5329">80000</cx:pt>
          <cx:pt idx="5330">230000</cx:pt>
          <cx:pt idx="5331">60000</cx:pt>
          <cx:pt idx="5332">280000</cx:pt>
          <cx:pt idx="5333">80000</cx:pt>
          <cx:pt idx="5334">340000</cx:pt>
          <cx:pt idx="5335">110000</cx:pt>
          <cx:pt idx="5336">30000</cx:pt>
          <cx:pt idx="5337">180000</cx:pt>
          <cx:pt idx="5338">60000</cx:pt>
          <cx:pt idx="5339">110000</cx:pt>
          <cx:pt idx="5340">90000</cx:pt>
          <cx:pt idx="5341">60000</cx:pt>
          <cx:pt idx="5342">10000</cx:pt>
          <cx:pt idx="5343">330000</cx:pt>
          <cx:pt idx="5344">140000</cx:pt>
          <cx:pt idx="5345">90000</cx:pt>
          <cx:pt idx="5346">30000</cx:pt>
          <cx:pt idx="5347">100000</cx:pt>
          <cx:pt idx="5348">40000</cx:pt>
          <cx:pt idx="5349">560000</cx:pt>
          <cx:pt idx="5350">70000</cx:pt>
          <cx:pt idx="5351">100000</cx:pt>
          <cx:pt idx="5352">80000</cx:pt>
          <cx:pt idx="5353">220000</cx:pt>
          <cx:pt idx="5354">120000</cx:pt>
          <cx:pt idx="5355">130000</cx:pt>
          <cx:pt idx="5356">220000</cx:pt>
          <cx:pt idx="5357">170000</cx:pt>
          <cx:pt idx="5358">430000</cx:pt>
          <cx:pt idx="5359">120000</cx:pt>
          <cx:pt idx="5360">180000</cx:pt>
          <cx:pt idx="5361">80000</cx:pt>
          <cx:pt idx="5362">70000</cx:pt>
          <cx:pt idx="5363">160000</cx:pt>
          <cx:pt idx="5364">80000</cx:pt>
          <cx:pt idx="5365">270000</cx:pt>
          <cx:pt idx="5366">70000</cx:pt>
          <cx:pt idx="5367">120000</cx:pt>
          <cx:pt idx="5368">210000</cx:pt>
          <cx:pt idx="5369">70000</cx:pt>
          <cx:pt idx="5370">80000</cx:pt>
          <cx:pt idx="5371">80000</cx:pt>
          <cx:pt idx="5372">30000</cx:pt>
          <cx:pt idx="5373">260000</cx:pt>
          <cx:pt idx="5374">180000</cx:pt>
          <cx:pt idx="5375">470000</cx:pt>
          <cx:pt idx="5376">290000</cx:pt>
          <cx:pt idx="5377">150000</cx:pt>
          <cx:pt idx="5378">80000</cx:pt>
          <cx:pt idx="5379">150000</cx:pt>
          <cx:pt idx="5380">120000</cx:pt>
          <cx:pt idx="5381">320000</cx:pt>
          <cx:pt idx="5382">250000</cx:pt>
          <cx:pt idx="5383">70000</cx:pt>
          <cx:pt idx="5384">300000</cx:pt>
          <cx:pt idx="5385">20000</cx:pt>
          <cx:pt idx="5386">230000</cx:pt>
          <cx:pt idx="5387">450000</cx:pt>
          <cx:pt idx="5388">130000</cx:pt>
          <cx:pt idx="5389">60000</cx:pt>
          <cx:pt idx="5390">50000</cx:pt>
          <cx:pt idx="5391">130000</cx:pt>
          <cx:pt idx="5392">140000</cx:pt>
          <cx:pt idx="5393">140000</cx:pt>
          <cx:pt idx="5394">110000</cx:pt>
          <cx:pt idx="5395">70000</cx:pt>
          <cx:pt idx="5396">130000</cx:pt>
          <cx:pt idx="5397">130000</cx:pt>
          <cx:pt idx="5398">170000</cx:pt>
          <cx:pt idx="5399">140000</cx:pt>
          <cx:pt idx="5400">30000</cx:pt>
          <cx:pt idx="5401">60000</cx:pt>
          <cx:pt idx="5402">180000</cx:pt>
          <cx:pt idx="5403">30000</cx:pt>
          <cx:pt idx="5404">90000</cx:pt>
          <cx:pt idx="5405">90000</cx:pt>
          <cx:pt idx="5406">100000</cx:pt>
          <cx:pt idx="5407">150000</cx:pt>
          <cx:pt idx="5408">180000</cx:pt>
          <cx:pt idx="5409">20000</cx:pt>
          <cx:pt idx="5410">100000</cx:pt>
          <cx:pt idx="5411">30000</cx:pt>
          <cx:pt idx="5412">130000</cx:pt>
          <cx:pt idx="5413">210000</cx:pt>
          <cx:pt idx="5414">100000</cx:pt>
          <cx:pt idx="5415">50000</cx:pt>
          <cx:pt idx="5416">180000</cx:pt>
          <cx:pt idx="5417">130000</cx:pt>
          <cx:pt idx="5418">270000</cx:pt>
          <cx:pt idx="5419">120000</cx:pt>
          <cx:pt idx="5420">40000</cx:pt>
          <cx:pt idx="5421">150000</cx:pt>
          <cx:pt idx="5422">50000</cx:pt>
          <cx:pt idx="5423">80000</cx:pt>
          <cx:pt idx="5424">240000</cx:pt>
          <cx:pt idx="5425">60000</cx:pt>
          <cx:pt idx="5426">50000</cx:pt>
          <cx:pt idx="5427">50000</cx:pt>
          <cx:pt idx="5428">70000</cx:pt>
          <cx:pt idx="5429">160000</cx:pt>
          <cx:pt idx="5430">210000</cx:pt>
          <cx:pt idx="5431">60000</cx:pt>
          <cx:pt idx="5432">60000</cx:pt>
          <cx:pt idx="5433">80000</cx:pt>
          <cx:pt idx="5434">130000</cx:pt>
          <cx:pt idx="5435">100000</cx:pt>
          <cx:pt idx="5436">80000</cx:pt>
          <cx:pt idx="5437">110000</cx:pt>
          <cx:pt idx="5438">70000</cx:pt>
          <cx:pt idx="5439">340000</cx:pt>
          <cx:pt idx="5440">10000</cx:pt>
          <cx:pt idx="5441">60000</cx:pt>
          <cx:pt idx="5442">60000</cx:pt>
          <cx:pt idx="5443">180000</cx:pt>
          <cx:pt idx="5444">70000</cx:pt>
          <cx:pt idx="5445">240000</cx:pt>
          <cx:pt idx="5446">130000</cx:pt>
          <cx:pt idx="5447">60000</cx:pt>
          <cx:pt idx="5448">230000</cx:pt>
          <cx:pt idx="5449">60000</cx:pt>
          <cx:pt idx="5450">140000</cx:pt>
          <cx:pt idx="5451">70000</cx:pt>
          <cx:pt idx="5452">80000</cx:pt>
          <cx:pt idx="5453">60000</cx:pt>
          <cx:pt idx="5454">100000</cx:pt>
          <cx:pt idx="5455">60000</cx:pt>
          <cx:pt idx="5456">80000</cx:pt>
          <cx:pt idx="5457">90000</cx:pt>
          <cx:pt idx="5458">50000</cx:pt>
          <cx:pt idx="5459">60000</cx:pt>
          <cx:pt idx="5460">140000</cx:pt>
          <cx:pt idx="5461">60000</cx:pt>
          <cx:pt idx="5462">1110000</cx:pt>
          <cx:pt idx="5463">380000</cx:pt>
          <cx:pt idx="5464">120000</cx:pt>
          <cx:pt idx="5465">40000</cx:pt>
          <cx:pt idx="5466">100000</cx:pt>
          <cx:pt idx="5467">180000</cx:pt>
          <cx:pt idx="5468">140000</cx:pt>
          <cx:pt idx="5469">80000</cx:pt>
          <cx:pt idx="5470">70000</cx:pt>
          <cx:pt idx="5471">80000</cx:pt>
          <cx:pt idx="5472">90000</cx:pt>
          <cx:pt idx="5473">260000</cx:pt>
          <cx:pt idx="5474">90000</cx:pt>
          <cx:pt idx="5475">50000</cx:pt>
          <cx:pt idx="5476">210000</cx:pt>
          <cx:pt idx="5477">80000</cx:pt>
          <cx:pt idx="5478">10000</cx:pt>
          <cx:pt idx="5479">300000</cx:pt>
          <cx:pt idx="5480">40000</cx:pt>
          <cx:pt idx="5481">300000</cx:pt>
          <cx:pt idx="5482">90000</cx:pt>
          <cx:pt idx="5483">80000</cx:pt>
          <cx:pt idx="5484">240000</cx:pt>
          <cx:pt idx="5485">140000</cx:pt>
          <cx:pt idx="5486">110000</cx:pt>
          <cx:pt idx="5487">150000</cx:pt>
          <cx:pt idx="5488">120000</cx:pt>
          <cx:pt idx="5489">40000</cx:pt>
          <cx:pt idx="5490">120000</cx:pt>
          <cx:pt idx="5491">150000</cx:pt>
          <cx:pt idx="5492">110000</cx:pt>
          <cx:pt idx="5493">100000</cx:pt>
          <cx:pt idx="5494">160000</cx:pt>
          <cx:pt idx="5495">90000</cx:pt>
          <cx:pt idx="5496">70000</cx:pt>
          <cx:pt idx="5497">70000</cx:pt>
          <cx:pt idx="5498">40000</cx:pt>
          <cx:pt idx="5499">70000</cx:pt>
          <cx:pt idx="5500">30000</cx:pt>
          <cx:pt idx="5501">90000</cx:pt>
          <cx:pt idx="5502">170000</cx:pt>
          <cx:pt idx="5503">60000</cx:pt>
          <cx:pt idx="5504">80000</cx:pt>
          <cx:pt idx="5505">140000</cx:pt>
          <cx:pt idx="5506">180000</cx:pt>
          <cx:pt idx="5507">10000</cx:pt>
          <cx:pt idx="5508">210000</cx:pt>
          <cx:pt idx="5509">160000</cx:pt>
          <cx:pt idx="5510">190000</cx:pt>
          <cx:pt idx="5511">230000</cx:pt>
          <cx:pt idx="5512">20000</cx:pt>
          <cx:pt idx="5513">150000</cx:pt>
          <cx:pt idx="5514">80000</cx:pt>
          <cx:pt idx="5515">80000</cx:pt>
          <cx:pt idx="5516">130000</cx:pt>
          <cx:pt idx="5517">40000</cx:pt>
          <cx:pt idx="5518">210000</cx:pt>
          <cx:pt idx="5519">150000</cx:pt>
          <cx:pt idx="5520">60000</cx:pt>
          <cx:pt idx="5521">30000</cx:pt>
          <cx:pt idx="5522">90000</cx:pt>
          <cx:pt idx="5523">80000</cx:pt>
          <cx:pt idx="5524">200000</cx:pt>
          <cx:pt idx="5525">90000</cx:pt>
          <cx:pt idx="5526">40000</cx:pt>
          <cx:pt idx="5527">10000</cx:pt>
          <cx:pt idx="5528">60000</cx:pt>
          <cx:pt idx="5529">150000</cx:pt>
          <cx:pt idx="5530">200000</cx:pt>
          <cx:pt idx="5531">180000</cx:pt>
          <cx:pt idx="5532">70000</cx:pt>
          <cx:pt idx="5533">40000</cx:pt>
          <cx:pt idx="5534">90000</cx:pt>
          <cx:pt idx="5535">90000</cx:pt>
          <cx:pt idx="5536">90000</cx:pt>
          <cx:pt idx="5537">80000</cx:pt>
          <cx:pt idx="5538">190000</cx:pt>
          <cx:pt idx="5539">170000</cx:pt>
          <cx:pt idx="5540">390000</cx:pt>
          <cx:pt idx="5541">70000</cx:pt>
          <cx:pt idx="5542">160000</cx:pt>
          <cx:pt idx="5543">160000</cx:pt>
          <cx:pt idx="5544">100000</cx:pt>
          <cx:pt idx="5545">50000</cx:pt>
          <cx:pt idx="5546">120000</cx:pt>
          <cx:pt idx="5547">480000</cx:pt>
          <cx:pt idx="5548">80000</cx:pt>
          <cx:pt idx="5549">50000</cx:pt>
          <cx:pt idx="5550">60000</cx:pt>
          <cx:pt idx="5551">210000</cx:pt>
          <cx:pt idx="5552">100000</cx:pt>
          <cx:pt idx="5553">240000</cx:pt>
          <cx:pt idx="5554">60000</cx:pt>
          <cx:pt idx="5555">160000</cx:pt>
          <cx:pt idx="5556">30000</cx:pt>
          <cx:pt idx="5557">80000</cx:pt>
          <cx:pt idx="5558">110000</cx:pt>
          <cx:pt idx="5559">110000</cx:pt>
          <cx:pt idx="5560">190000</cx:pt>
          <cx:pt idx="5561">180000</cx:pt>
          <cx:pt idx="5562">300000</cx:pt>
          <cx:pt idx="5563">30000</cx:pt>
          <cx:pt idx="5564">90000</cx:pt>
          <cx:pt idx="5565">290000</cx:pt>
          <cx:pt idx="5566">80000</cx:pt>
          <cx:pt idx="5567">310000</cx:pt>
          <cx:pt idx="5568">260000</cx:pt>
          <cx:pt idx="5569">50000</cx:pt>
          <cx:pt idx="5570">120000</cx:pt>
          <cx:pt idx="5571">110000</cx:pt>
          <cx:pt idx="5572">90000</cx:pt>
          <cx:pt idx="5573">40000</cx:pt>
          <cx:pt idx="5574">160000</cx:pt>
          <cx:pt idx="5575">270000</cx:pt>
          <cx:pt idx="5576">280000</cx:pt>
          <cx:pt idx="5577">80000</cx:pt>
          <cx:pt idx="5578">70000</cx:pt>
          <cx:pt idx="5579">40000</cx:pt>
          <cx:pt idx="5580">120000</cx:pt>
          <cx:pt idx="5581">140000</cx:pt>
          <cx:pt idx="5582">320000</cx:pt>
          <cx:pt idx="5583">80000</cx:pt>
          <cx:pt idx="5584">160000</cx:pt>
          <cx:pt idx="5585">120000</cx:pt>
          <cx:pt idx="5586">60000</cx:pt>
          <cx:pt idx="5587">50000</cx:pt>
          <cx:pt idx="5588">310000</cx:pt>
          <cx:pt idx="5589">40000</cx:pt>
          <cx:pt idx="5590">60000</cx:pt>
          <cx:pt idx="5591">220000</cx:pt>
          <cx:pt idx="5592">60000</cx:pt>
          <cx:pt idx="5593">120000</cx:pt>
          <cx:pt idx="5594">50000</cx:pt>
          <cx:pt idx="5595">70000</cx:pt>
          <cx:pt idx="5596">70000</cx:pt>
          <cx:pt idx="5597">200000</cx:pt>
          <cx:pt idx="5598">130000</cx:pt>
          <cx:pt idx="5599">120000</cx:pt>
          <cx:pt idx="5600">170000</cx:pt>
          <cx:pt idx="5601">220000</cx:pt>
          <cx:pt idx="5602">210000</cx:pt>
          <cx:pt idx="5603">120000</cx:pt>
          <cx:pt idx="5604">90000</cx:pt>
          <cx:pt idx="5605">70000</cx:pt>
          <cx:pt idx="5606">130000</cx:pt>
          <cx:pt idx="5607">460000</cx:pt>
          <cx:pt idx="5608">70000</cx:pt>
          <cx:pt idx="5609">10000</cx:pt>
          <cx:pt idx="5610">140000</cx:pt>
          <cx:pt idx="5611">110000</cx:pt>
          <cx:pt idx="5612">420000</cx:pt>
          <cx:pt idx="5613">70000</cx:pt>
          <cx:pt idx="5614">90000</cx:pt>
          <cx:pt idx="5615">60000</cx:pt>
          <cx:pt idx="5616">120000</cx:pt>
          <cx:pt idx="5617">100000</cx:pt>
          <cx:pt idx="5618">60000</cx:pt>
          <cx:pt idx="5619">400000</cx:pt>
          <cx:pt idx="5620">40000</cx:pt>
          <cx:pt idx="5621">60000</cx:pt>
          <cx:pt idx="5622">430000</cx:pt>
          <cx:pt idx="5623">20000</cx:pt>
          <cx:pt idx="5624">460000</cx:pt>
          <cx:pt idx="5625">50000</cx:pt>
          <cx:pt idx="5626">290000</cx:pt>
          <cx:pt idx="5627">80000</cx:pt>
          <cx:pt idx="5628">40000</cx:pt>
          <cx:pt idx="5629">100000</cx:pt>
          <cx:pt idx="5630">190000</cx:pt>
          <cx:pt idx="5631">130000</cx:pt>
          <cx:pt idx="5632">30000</cx:pt>
          <cx:pt idx="5633">100000</cx:pt>
          <cx:pt idx="5634">270000</cx:pt>
          <cx:pt idx="5635">160000</cx:pt>
          <cx:pt idx="5636">160000</cx:pt>
          <cx:pt idx="5637">50000</cx:pt>
          <cx:pt idx="5638">70000</cx:pt>
          <cx:pt idx="5639">190000</cx:pt>
          <cx:pt idx="5640">80000</cx:pt>
          <cx:pt idx="5641">180000</cx:pt>
          <cx:pt idx="5642">110000</cx:pt>
          <cx:pt idx="5643">300000</cx:pt>
          <cx:pt idx="5644">50000</cx:pt>
          <cx:pt idx="5645">210000</cx:pt>
          <cx:pt idx="5646">120000</cx:pt>
          <cx:pt idx="5647">100000</cx:pt>
          <cx:pt idx="5648">110000</cx:pt>
          <cx:pt idx="5649">60000</cx:pt>
          <cx:pt idx="5650">180000</cx:pt>
          <cx:pt idx="5651">50000</cx:pt>
          <cx:pt idx="5652">250000</cx:pt>
          <cx:pt idx="5653">40000</cx:pt>
          <cx:pt idx="5654">80000</cx:pt>
          <cx:pt idx="5655">30000</cx:pt>
          <cx:pt idx="5656">120000</cx:pt>
          <cx:pt idx="5657">160000</cx:pt>
          <cx:pt idx="5658">150000</cx:pt>
          <cx:pt idx="5659">20000</cx:pt>
          <cx:pt idx="5660">80000</cx:pt>
          <cx:pt idx="5661">250000</cx:pt>
          <cx:pt idx="5662">360000</cx:pt>
          <cx:pt idx="5663">20000</cx:pt>
          <cx:pt idx="5664">50000</cx:pt>
          <cx:pt idx="5665">150000</cx:pt>
          <cx:pt idx="5666">470000</cx:pt>
          <cx:pt idx="5667">40000</cx:pt>
          <cx:pt idx="5668">60000</cx:pt>
          <cx:pt idx="5669">90000</cx:pt>
          <cx:pt idx="5670">60000</cx:pt>
          <cx:pt idx="5671">50000</cx:pt>
          <cx:pt idx="5672">60000</cx:pt>
          <cx:pt idx="5673">60000</cx:pt>
          <cx:pt idx="5674">250000</cx:pt>
          <cx:pt idx="5675">310000</cx:pt>
          <cx:pt idx="5676">120000</cx:pt>
          <cx:pt idx="5677">60000</cx:pt>
          <cx:pt idx="5678">60000</cx:pt>
          <cx:pt idx="5679">80000</cx:pt>
          <cx:pt idx="5680">70000</cx:pt>
          <cx:pt idx="5681">60000</cx:pt>
          <cx:pt idx="5682">500000</cx:pt>
          <cx:pt idx="5683">90000</cx:pt>
          <cx:pt idx="5684">130000</cx:pt>
          <cx:pt idx="5685">280000</cx:pt>
          <cx:pt idx="5686">50000</cx:pt>
          <cx:pt idx="5687">90000</cx:pt>
          <cx:pt idx="5688">380000</cx:pt>
          <cx:pt idx="5689">260000</cx:pt>
          <cx:pt idx="5690">80000</cx:pt>
          <cx:pt idx="5691">110000</cx:pt>
          <cx:pt idx="5692">70000</cx:pt>
          <cx:pt idx="5693">140000</cx:pt>
          <cx:pt idx="5694">320000</cx:pt>
          <cx:pt idx="5695">70000</cx:pt>
          <cx:pt idx="5696">70000</cx:pt>
          <cx:pt idx="5697">150000</cx:pt>
          <cx:pt idx="5698">230000</cx:pt>
          <cx:pt idx="5699">220000</cx:pt>
          <cx:pt idx="5700">260000</cx:pt>
          <cx:pt idx="5701">60000</cx:pt>
          <cx:pt idx="5702">70000</cx:pt>
          <cx:pt idx="5703">120000</cx:pt>
          <cx:pt idx="5704">210000</cx:pt>
          <cx:pt idx="5705">30000</cx:pt>
          <cx:pt idx="5706">50000</cx:pt>
          <cx:pt idx="5707">170000</cx:pt>
          <cx:pt idx="5708">40000</cx:pt>
          <cx:pt idx="5709">50000</cx:pt>
          <cx:pt idx="5710">40000</cx:pt>
          <cx:pt idx="5711">100000</cx:pt>
          <cx:pt idx="5712">40000</cx:pt>
          <cx:pt idx="5713">300000</cx:pt>
          <cx:pt idx="5714">100000</cx:pt>
          <cx:pt idx="5715">50000</cx:pt>
          <cx:pt idx="5716">270000</cx:pt>
          <cx:pt idx="5717">180000</cx:pt>
          <cx:pt idx="5718">100000</cx:pt>
          <cx:pt idx="5719">130000</cx:pt>
          <cx:pt idx="5720">50000</cx:pt>
          <cx:pt idx="5721">250000</cx:pt>
          <cx:pt idx="5722">220000</cx:pt>
          <cx:pt idx="5723">10000</cx:pt>
          <cx:pt idx="5724">40000</cx:pt>
          <cx:pt idx="5725">100000</cx:pt>
          <cx:pt idx="5726">70000</cx:pt>
          <cx:pt idx="5727">150000</cx:pt>
          <cx:pt idx="5728">130000</cx:pt>
          <cx:pt idx="5729">80000</cx:pt>
          <cx:pt idx="5730">40000</cx:pt>
          <cx:pt idx="5731">70000</cx:pt>
          <cx:pt idx="5732">40000</cx:pt>
          <cx:pt idx="5733">60000</cx:pt>
          <cx:pt idx="5734">200000</cx:pt>
          <cx:pt idx="5735">160000</cx:pt>
          <cx:pt idx="5736">90000</cx:pt>
          <cx:pt idx="5737">90000</cx:pt>
          <cx:pt idx="5738">30000</cx:pt>
          <cx:pt idx="5739">130000</cx:pt>
          <cx:pt idx="5740">160000</cx:pt>
          <cx:pt idx="5741">60000</cx:pt>
          <cx:pt idx="5742">50000</cx:pt>
          <cx:pt idx="5743">100000</cx:pt>
          <cx:pt idx="5744">60000</cx:pt>
          <cx:pt idx="5745">40000</cx:pt>
          <cx:pt idx="5746">340000</cx:pt>
          <cx:pt idx="5747">140000</cx:pt>
          <cx:pt idx="5748">180000</cx:pt>
          <cx:pt idx="5749">120000</cx:pt>
          <cx:pt idx="5750">500000</cx:pt>
          <cx:pt idx="5751">150000</cx:pt>
          <cx:pt idx="5752">10000</cx:pt>
          <cx:pt idx="5753">130000</cx:pt>
          <cx:pt idx="5754">350000</cx:pt>
          <cx:pt idx="5755">70000</cx:pt>
          <cx:pt idx="5756">160000</cx:pt>
          <cx:pt idx="5757">50000</cx:pt>
          <cx:pt idx="5758">120000</cx:pt>
          <cx:pt idx="5759">120000</cx:pt>
          <cx:pt idx="5760">100000</cx:pt>
          <cx:pt idx="5761">90000</cx:pt>
          <cx:pt idx="5762">60000</cx:pt>
          <cx:pt idx="5763">90000</cx:pt>
          <cx:pt idx="5764">60000</cx:pt>
          <cx:pt idx="5765">30000</cx:pt>
          <cx:pt idx="5766">240000</cx:pt>
          <cx:pt idx="5767">70000</cx:pt>
          <cx:pt idx="5768">250000</cx:pt>
          <cx:pt idx="5769">30000</cx:pt>
          <cx:pt idx="5770">60000</cx:pt>
          <cx:pt idx="5771">60000</cx:pt>
          <cx:pt idx="5772">100000</cx:pt>
          <cx:pt idx="5773">70000</cx:pt>
          <cx:pt idx="5774">210000</cx:pt>
          <cx:pt idx="5775">330000</cx:pt>
          <cx:pt idx="5776">90000</cx:pt>
          <cx:pt idx="5777">300000</cx:pt>
          <cx:pt idx="5778">210000</cx:pt>
          <cx:pt idx="5779">130000</cx:pt>
          <cx:pt idx="5780">120000</cx:pt>
          <cx:pt idx="5781">40000</cx:pt>
          <cx:pt idx="5782">370000</cx:pt>
          <cx:pt idx="5783">130000</cx:pt>
          <cx:pt idx="5784">230000</cx:pt>
          <cx:pt idx="5785">130000</cx:pt>
          <cx:pt idx="5786">60000</cx:pt>
          <cx:pt idx="5787">240000</cx:pt>
          <cx:pt idx="5788">210000</cx:pt>
          <cx:pt idx="5789">220000</cx:pt>
          <cx:pt idx="5790">30000</cx:pt>
          <cx:pt idx="5791">30000</cx:pt>
          <cx:pt idx="5792">200000</cx:pt>
          <cx:pt idx="5793">50000</cx:pt>
          <cx:pt idx="5794">80000</cx:pt>
          <cx:pt idx="5795">90000</cx:pt>
          <cx:pt idx="5796">80000</cx:pt>
          <cx:pt idx="5797">170000</cx:pt>
          <cx:pt idx="5798">110000</cx:pt>
          <cx:pt idx="5799">150000</cx:pt>
          <cx:pt idx="5800">30000</cx:pt>
          <cx:pt idx="5801">40000</cx:pt>
          <cx:pt idx="5802">180000</cx:pt>
          <cx:pt idx="5803">380000</cx:pt>
          <cx:pt idx="5804">80000</cx:pt>
          <cx:pt idx="5805">100000</cx:pt>
          <cx:pt idx="5806">220000</cx:pt>
          <cx:pt idx="5807">100000</cx:pt>
          <cx:pt idx="5808">30000</cx:pt>
          <cx:pt idx="5809">40000</cx:pt>
          <cx:pt idx="5810">180000</cx:pt>
          <cx:pt idx="5811">320000</cx:pt>
          <cx:pt idx="5812">120000</cx:pt>
          <cx:pt idx="5813">220000</cx:pt>
          <cx:pt idx="5814">210000</cx:pt>
          <cx:pt idx="5815">70000</cx:pt>
          <cx:pt idx="5816">60000</cx:pt>
          <cx:pt idx="5817">230000</cx:pt>
          <cx:pt idx="5818">160000</cx:pt>
          <cx:pt idx="5819">110000</cx:pt>
          <cx:pt idx="5820">80000</cx:pt>
          <cx:pt idx="5821">60000</cx:pt>
          <cx:pt idx="5822">40000</cx:pt>
          <cx:pt idx="5823">230000</cx:pt>
          <cx:pt idx="5824">210000</cx:pt>
          <cx:pt idx="5825">80000</cx:pt>
          <cx:pt idx="5826">90000</cx:pt>
          <cx:pt idx="5827">190000</cx:pt>
          <cx:pt idx="5828">150000</cx:pt>
          <cx:pt idx="5829">120000</cx:pt>
          <cx:pt idx="5830">90000</cx:pt>
          <cx:pt idx="5831">80000</cx:pt>
          <cx:pt idx="5832">60000</cx:pt>
          <cx:pt idx="5833">100000</cx:pt>
          <cx:pt idx="5834">110000</cx:pt>
          <cx:pt idx="5835">10000</cx:pt>
          <cx:pt idx="5836">30000</cx:pt>
          <cx:pt idx="5837">260000</cx:pt>
          <cx:pt idx="5838">40000</cx:pt>
          <cx:pt idx="5839">40000</cx:pt>
          <cx:pt idx="5840">40000</cx:pt>
          <cx:pt idx="5841">170000</cx:pt>
          <cx:pt idx="5842">20000</cx:pt>
          <cx:pt idx="5843">100000</cx:pt>
          <cx:pt idx="5844">90000</cx:pt>
          <cx:pt idx="5845">70000</cx:pt>
          <cx:pt idx="5846">230000</cx:pt>
          <cx:pt idx="5847">10000</cx:pt>
          <cx:pt idx="5848">80000</cx:pt>
          <cx:pt idx="5849">70000</cx:pt>
          <cx:pt idx="5850">80000</cx:pt>
          <cx:pt idx="5851">40000</cx:pt>
          <cx:pt idx="5852">530000</cx:pt>
          <cx:pt idx="5853">60000</cx:pt>
          <cx:pt idx="5854">10000</cx:pt>
          <cx:pt idx="5855">120000</cx:pt>
          <cx:pt idx="5856">80000</cx:pt>
          <cx:pt idx="5857">290000</cx:pt>
          <cx:pt idx="5858">40000</cx:pt>
          <cx:pt idx="5859">210000</cx:pt>
          <cx:pt idx="5860">280000</cx:pt>
          <cx:pt idx="5861">180000</cx:pt>
          <cx:pt idx="5862">20000</cx:pt>
          <cx:pt idx="5863">100000</cx:pt>
          <cx:pt idx="5864">110000</cx:pt>
          <cx:pt idx="5865">160000</cx:pt>
          <cx:pt idx="5866">230000</cx:pt>
          <cx:pt idx="5867">210000</cx:pt>
          <cx:pt idx="5868">70000</cx:pt>
          <cx:pt idx="5869">50000</cx:pt>
          <cx:pt idx="5870">80000</cx:pt>
          <cx:pt idx="5871">320000</cx:pt>
          <cx:pt idx="5872">130000</cx:pt>
          <cx:pt idx="5873">30000</cx:pt>
          <cx:pt idx="5874">20000</cx:pt>
          <cx:pt idx="5875">120000</cx:pt>
          <cx:pt idx="5876">250000</cx:pt>
          <cx:pt idx="5877">90000</cx:pt>
          <cx:pt idx="5878">200000</cx:pt>
          <cx:pt idx="5879">100000</cx:pt>
          <cx:pt idx="5880">60000</cx:pt>
          <cx:pt idx="5881">130000</cx:pt>
          <cx:pt idx="5882">90000</cx:pt>
          <cx:pt idx="5883">120000</cx:pt>
          <cx:pt idx="5884">80000</cx:pt>
          <cx:pt idx="5885">30000</cx:pt>
          <cx:pt idx="5886">140000</cx:pt>
          <cx:pt idx="5887">70000</cx:pt>
          <cx:pt idx="5888">230000</cx:pt>
          <cx:pt idx="5889">120000</cx:pt>
          <cx:pt idx="5890">130000</cx:pt>
          <cx:pt idx="5891">20000</cx:pt>
          <cx:pt idx="5892">160000</cx:pt>
          <cx:pt idx="5893">200000</cx:pt>
          <cx:pt idx="5894">180000</cx:pt>
          <cx:pt idx="5895">260000</cx:pt>
          <cx:pt idx="5896">60000</cx:pt>
          <cx:pt idx="5897">40000</cx:pt>
          <cx:pt idx="5898">90000</cx:pt>
          <cx:pt idx="5899">180000</cx:pt>
          <cx:pt idx="5900">140000</cx:pt>
          <cx:pt idx="5901">130000</cx:pt>
          <cx:pt idx="5902">30000</cx:pt>
          <cx:pt idx="5903">50000</cx:pt>
          <cx:pt idx="5904">50000</cx:pt>
          <cx:pt idx="5905">90000</cx:pt>
          <cx:pt idx="5906">70000</cx:pt>
          <cx:pt idx="5907">260000</cx:pt>
          <cx:pt idx="5908">60000</cx:pt>
          <cx:pt idx="5909">100000</cx:pt>
          <cx:pt idx="5910">240000</cx:pt>
          <cx:pt idx="5911">60000</cx:pt>
          <cx:pt idx="5912">100000</cx:pt>
          <cx:pt idx="5913">130000</cx:pt>
          <cx:pt idx="5914">20000</cx:pt>
          <cx:pt idx="5915">90000</cx:pt>
          <cx:pt idx="5916">310000</cx:pt>
          <cx:pt idx="5917">600000</cx:pt>
          <cx:pt idx="5918">350000</cx:pt>
          <cx:pt idx="5919">50000</cx:pt>
          <cx:pt idx="5920">40000</cx:pt>
          <cx:pt idx="5921">70000</cx:pt>
          <cx:pt idx="5922">50000</cx:pt>
          <cx:pt idx="5923">20000</cx:pt>
          <cx:pt idx="5924">120000</cx:pt>
          <cx:pt idx="5925">90000</cx:pt>
          <cx:pt idx="5926">50000</cx:pt>
          <cx:pt idx="5927">90000</cx:pt>
          <cx:pt idx="5928">280000</cx:pt>
          <cx:pt idx="5929">60000</cx:pt>
          <cx:pt idx="5930">40000</cx:pt>
          <cx:pt idx="5931">90000</cx:pt>
          <cx:pt idx="5932">70000</cx:pt>
          <cx:pt idx="5933">50000</cx:pt>
          <cx:pt idx="5934">140000</cx:pt>
          <cx:pt idx="5935">60000</cx:pt>
          <cx:pt idx="5936">60000</cx:pt>
          <cx:pt idx="5937">90000</cx:pt>
          <cx:pt idx="5938">100000</cx:pt>
          <cx:pt idx="5939">90000</cx:pt>
          <cx:pt idx="5940">160000</cx:pt>
          <cx:pt idx="5941">130000</cx:pt>
          <cx:pt idx="5942">60000</cx:pt>
          <cx:pt idx="5943">170000</cx:pt>
          <cx:pt idx="5944">50000</cx:pt>
          <cx:pt idx="5945">590000</cx:pt>
          <cx:pt idx="5946">50000</cx:pt>
          <cx:pt idx="5947">190000</cx:pt>
          <cx:pt idx="5948">60000</cx:pt>
          <cx:pt idx="5949">110000</cx:pt>
          <cx:pt idx="5950">200000</cx:pt>
          <cx:pt idx="5951">190000</cx:pt>
          <cx:pt idx="5952">140000</cx:pt>
          <cx:pt idx="5953">200000</cx:pt>
          <cx:pt idx="5954">160000</cx:pt>
          <cx:pt idx="5955">70000</cx:pt>
          <cx:pt idx="5956">100000</cx:pt>
          <cx:pt idx="5957">110000</cx:pt>
          <cx:pt idx="5958">210000</cx:pt>
          <cx:pt idx="5959">500000</cx:pt>
          <cx:pt idx="5960">110000</cx:pt>
          <cx:pt idx="5961">70000</cx:pt>
          <cx:pt idx="5962">110000</cx:pt>
          <cx:pt idx="5963">180000</cx:pt>
          <cx:pt idx="5964">70000</cx:pt>
          <cx:pt idx="5965">100000</cx:pt>
          <cx:pt idx="5966">150000</cx:pt>
          <cx:pt idx="5967">40000</cx:pt>
          <cx:pt idx="5968">90000</cx:pt>
          <cx:pt idx="5969">40000</cx:pt>
          <cx:pt idx="5970">160000</cx:pt>
          <cx:pt idx="5971">370000</cx:pt>
          <cx:pt idx="5972">80000</cx:pt>
          <cx:pt idx="5973">220000</cx:pt>
          <cx:pt idx="5974">70000</cx:pt>
          <cx:pt idx="5975">150000</cx:pt>
          <cx:pt idx="5976">550000</cx:pt>
          <cx:pt idx="5977">120000</cx:pt>
          <cx:pt idx="5978">90000</cx:pt>
          <cx:pt idx="5979">80000</cx:pt>
          <cx:pt idx="5980">150000</cx:pt>
          <cx:pt idx="5981">70000</cx:pt>
          <cx:pt idx="5982">120000</cx:pt>
          <cx:pt idx="5983">310000</cx:pt>
          <cx:pt idx="5984">110000</cx:pt>
          <cx:pt idx="5985">50000</cx:pt>
          <cx:pt idx="5986">110000</cx:pt>
          <cx:pt idx="5987">70000</cx:pt>
          <cx:pt idx="5988">60000</cx:pt>
          <cx:pt idx="5989">190000</cx:pt>
          <cx:pt idx="5990">90000</cx:pt>
          <cx:pt idx="5991">40000</cx:pt>
          <cx:pt idx="5992">110000</cx:pt>
          <cx:pt idx="5993">270000</cx:pt>
          <cx:pt idx="5994">370000</cx:pt>
          <cx:pt idx="5995">60000</cx:pt>
          <cx:pt idx="5996">100000</cx:pt>
          <cx:pt idx="5997">50000</cx:pt>
          <cx:pt idx="5998">300000</cx:pt>
          <cx:pt idx="5999">70000</cx:pt>
          <cx:pt idx="6000">70000</cx:pt>
          <cx:pt idx="6001">420000</cx:pt>
          <cx:pt idx="6002">90000</cx:pt>
          <cx:pt idx="6003">210000</cx:pt>
          <cx:pt idx="6004">170000</cx:pt>
          <cx:pt idx="6005">250000</cx:pt>
          <cx:pt idx="6006">90000</cx:pt>
          <cx:pt idx="6007">230000</cx:pt>
          <cx:pt idx="6008">60000</cx:pt>
          <cx:pt idx="6009">60000</cx:pt>
          <cx:pt idx="6010">200000</cx:pt>
          <cx:pt idx="6011">40000</cx:pt>
          <cx:pt idx="6012">70000</cx:pt>
          <cx:pt idx="6013">140000</cx:pt>
          <cx:pt idx="6014">60000</cx:pt>
          <cx:pt idx="6015">200000</cx:pt>
          <cx:pt idx="6016">90000</cx:pt>
          <cx:pt idx="6017">60000</cx:pt>
          <cx:pt idx="6018">40000</cx:pt>
          <cx:pt idx="6019">60000</cx:pt>
          <cx:pt idx="6020">90000</cx:pt>
          <cx:pt idx="6021">100000</cx:pt>
          <cx:pt idx="6022">130000</cx:pt>
          <cx:pt idx="6023">170000</cx:pt>
          <cx:pt idx="6024">160000</cx:pt>
          <cx:pt idx="6025">180000</cx:pt>
          <cx:pt idx="6026">60000</cx:pt>
          <cx:pt idx="6027">70000</cx:pt>
          <cx:pt idx="6028">110000</cx:pt>
          <cx:pt idx="6029">90000</cx:pt>
          <cx:pt idx="6030">90000</cx:pt>
          <cx:pt idx="6031">70000</cx:pt>
          <cx:pt idx="6032">80000</cx:pt>
          <cx:pt idx="6033">90000</cx:pt>
          <cx:pt idx="6034">60000</cx:pt>
          <cx:pt idx="6035">130000</cx:pt>
          <cx:pt idx="6036">180000</cx:pt>
          <cx:pt idx="6037">50000</cx:pt>
          <cx:pt idx="6038">190000</cx:pt>
          <cx:pt idx="6039">420000</cx:pt>
          <cx:pt idx="6040">110000</cx:pt>
          <cx:pt idx="6041">60000</cx:pt>
          <cx:pt idx="6042">100000</cx:pt>
          <cx:pt idx="6043">10000</cx:pt>
          <cx:pt idx="6044">140000</cx:pt>
          <cx:pt idx="6045">180000</cx:pt>
          <cx:pt idx="6046">260000</cx:pt>
          <cx:pt idx="6047">70000</cx:pt>
          <cx:pt idx="6048">80000</cx:pt>
          <cx:pt idx="6049">390000</cx:pt>
          <cx:pt idx="6050">90000</cx:pt>
          <cx:pt idx="6051">80000</cx:pt>
          <cx:pt idx="6052">50000</cx:pt>
          <cx:pt idx="6053">290000</cx:pt>
          <cx:pt idx="6054">70000</cx:pt>
          <cx:pt idx="6055">120000</cx:pt>
          <cx:pt idx="6056">80000</cx:pt>
          <cx:pt idx="6057">60000</cx:pt>
          <cx:pt idx="6058">110000</cx:pt>
          <cx:pt idx="6059">290000</cx:pt>
          <cx:pt idx="6060">160000</cx:pt>
          <cx:pt idx="6061">60000</cx:pt>
          <cx:pt idx="6062">60000</cx:pt>
          <cx:pt idx="6063">130000</cx:pt>
          <cx:pt idx="6064">370000</cx:pt>
          <cx:pt idx="6065">60000</cx:pt>
          <cx:pt idx="6066">10000</cx:pt>
          <cx:pt idx="6067">70000</cx:pt>
          <cx:pt idx="6068">180000</cx:pt>
          <cx:pt idx="6069">240000</cx:pt>
          <cx:pt idx="6070">60000</cx:pt>
          <cx:pt idx="6071">200000</cx:pt>
          <cx:pt idx="6072">60000</cx:pt>
          <cx:pt idx="6073">220000</cx:pt>
          <cx:pt idx="6074">300000</cx:pt>
          <cx:pt idx="6075">120000</cx:pt>
          <cx:pt idx="6076">190000</cx:pt>
          <cx:pt idx="6077">70000</cx:pt>
          <cx:pt idx="6078">240000</cx:pt>
          <cx:pt idx="6079">190000</cx:pt>
          <cx:pt idx="6080">280000</cx:pt>
          <cx:pt idx="6081">130000</cx:pt>
          <cx:pt idx="6082">150000</cx:pt>
          <cx:pt idx="6083">120000</cx:pt>
          <cx:pt idx="6084">50000</cx:pt>
          <cx:pt idx="6085">300000</cx:pt>
          <cx:pt idx="6086">110000</cx:pt>
          <cx:pt idx="6087">200000</cx:pt>
          <cx:pt idx="6088">120000</cx:pt>
          <cx:pt idx="6089">60000</cx:pt>
          <cx:pt idx="6090">70000</cx:pt>
          <cx:pt idx="6091">240000</cx:pt>
          <cx:pt idx="6092">80000</cx:pt>
          <cx:pt idx="6093">140000</cx:pt>
          <cx:pt idx="6094">280000</cx:pt>
          <cx:pt idx="6095">90000</cx:pt>
          <cx:pt idx="6096">250000</cx:pt>
          <cx:pt idx="6097">80000</cx:pt>
          <cx:pt idx="6098">30000</cx:pt>
          <cx:pt idx="6099">90000</cx:pt>
          <cx:pt idx="6100">50000</cx:pt>
          <cx:pt idx="6101">160000</cx:pt>
          <cx:pt idx="6102">20000</cx:pt>
          <cx:pt idx="6103">340000</cx:pt>
          <cx:pt idx="6104">80000</cx:pt>
          <cx:pt idx="6105">200000</cx:pt>
          <cx:pt idx="6106">70000</cx:pt>
          <cx:pt idx="6107">120000</cx:pt>
          <cx:pt idx="6108">260000</cx:pt>
          <cx:pt idx="6109">90000</cx:pt>
          <cx:pt idx="6110">90000</cx:pt>
          <cx:pt idx="6111">90000</cx:pt>
          <cx:pt idx="6112">70000</cx:pt>
          <cx:pt idx="6113">70000</cx:pt>
          <cx:pt idx="6114">110000</cx:pt>
          <cx:pt idx="6115">80000</cx:pt>
          <cx:pt idx="6116">60000</cx:pt>
          <cx:pt idx="6117">170000</cx:pt>
          <cx:pt idx="6118">60000</cx:pt>
          <cx:pt idx="6119">160000</cx:pt>
          <cx:pt idx="6120">140000</cx:pt>
          <cx:pt idx="6121">180000</cx:pt>
          <cx:pt idx="6122">110000</cx:pt>
          <cx:pt idx="6123">320000</cx:pt>
          <cx:pt idx="6124">10000</cx:pt>
          <cx:pt idx="6125">260000</cx:pt>
          <cx:pt idx="6126">50000</cx:pt>
          <cx:pt idx="6127">20000</cx:pt>
          <cx:pt idx="6128">120000</cx:pt>
          <cx:pt idx="6129">110000</cx:pt>
          <cx:pt idx="6130">100000</cx:pt>
          <cx:pt idx="6131">230000</cx:pt>
          <cx:pt idx="6132">330000</cx:pt>
          <cx:pt idx="6133">110000</cx:pt>
          <cx:pt idx="6134">120000</cx:pt>
          <cx:pt idx="6135">240000</cx:pt>
          <cx:pt idx="6136">170000</cx:pt>
          <cx:pt idx="6137">110000</cx:pt>
          <cx:pt idx="6138">40000</cx:pt>
          <cx:pt idx="6139">90000</cx:pt>
          <cx:pt idx="6140">140000</cx:pt>
          <cx:pt idx="6141">30000</cx:pt>
          <cx:pt idx="6142">90000</cx:pt>
          <cx:pt idx="6143">70000</cx:pt>
          <cx:pt idx="6144">90000</cx:pt>
          <cx:pt idx="6145">20000</cx:pt>
          <cx:pt idx="6146">80000</cx:pt>
          <cx:pt idx="6147">50000</cx:pt>
          <cx:pt idx="6148">70000</cx:pt>
          <cx:pt idx="6149">70000</cx:pt>
          <cx:pt idx="6150">60000</cx:pt>
          <cx:pt idx="6151">70000</cx:pt>
          <cx:pt idx="6152">140000</cx:pt>
          <cx:pt idx="6153">60000</cx:pt>
          <cx:pt idx="6154">370000</cx:pt>
          <cx:pt idx="6155">110000</cx:pt>
          <cx:pt idx="6156">70000</cx:pt>
          <cx:pt idx="6157">50000</cx:pt>
          <cx:pt idx="6158">70000</cx:pt>
          <cx:pt idx="6159">320000</cx:pt>
          <cx:pt idx="6160">50000</cx:pt>
          <cx:pt idx="6161">1130000</cx:pt>
          <cx:pt idx="6162">70000</cx:pt>
          <cx:pt idx="6163">60000</cx:pt>
          <cx:pt idx="6164">50000</cx:pt>
          <cx:pt idx="6165">60000</cx:pt>
          <cx:pt idx="6166">250000</cx:pt>
          <cx:pt idx="6167">60000</cx:pt>
          <cx:pt idx="6168">60000</cx:pt>
          <cx:pt idx="6169">290000</cx:pt>
          <cx:pt idx="6170">60000</cx:pt>
          <cx:pt idx="6171">130000</cx:pt>
          <cx:pt idx="6172">50000</cx:pt>
          <cx:pt idx="6173">80000</cx:pt>
          <cx:pt idx="6174">90000</cx:pt>
          <cx:pt idx="6175">240000</cx:pt>
          <cx:pt idx="6176">50000</cx:pt>
          <cx:pt idx="6177">110000</cx:pt>
          <cx:pt idx="6178">260000</cx:pt>
          <cx:pt idx="6179">40000</cx:pt>
          <cx:pt idx="6180">310000</cx:pt>
          <cx:pt idx="6181">60000</cx:pt>
          <cx:pt idx="6182">130000</cx:pt>
          <cx:pt idx="6183">170000</cx:pt>
          <cx:pt idx="6184">70000</cx:pt>
          <cx:pt idx="6185">270000</cx:pt>
          <cx:pt idx="6186">150000</cx:pt>
          <cx:pt idx="6187">100000</cx:pt>
          <cx:pt idx="6188">60000</cx:pt>
          <cx:pt idx="6189">60000</cx:pt>
          <cx:pt idx="6190">400000</cx:pt>
          <cx:pt idx="6191">50000</cx:pt>
          <cx:pt idx="6192">100000</cx:pt>
          <cx:pt idx="6193">50000</cx:pt>
          <cx:pt idx="6194">20000</cx:pt>
          <cx:pt idx="6195">130000</cx:pt>
          <cx:pt idx="6196">60000</cx:pt>
          <cx:pt idx="6197">60000</cx:pt>
          <cx:pt idx="6198">310000</cx:pt>
          <cx:pt idx="6199">320000</cx:pt>
          <cx:pt idx="6200">110000</cx:pt>
          <cx:pt idx="6201">210000</cx:pt>
          <cx:pt idx="6202">60000</cx:pt>
          <cx:pt idx="6203">90000</cx:pt>
          <cx:pt idx="6204">20000</cx:pt>
          <cx:pt idx="6205">210000</cx:pt>
          <cx:pt idx="6206">20000</cx:pt>
          <cx:pt idx="6207">140000</cx:pt>
          <cx:pt idx="6208">60000</cx:pt>
          <cx:pt idx="6209">60000</cx:pt>
          <cx:pt idx="6210">70000</cx:pt>
          <cx:pt idx="6211">40000</cx:pt>
          <cx:pt idx="6212">150000</cx:pt>
          <cx:pt idx="6213">120000</cx:pt>
          <cx:pt idx="6214">40000</cx:pt>
          <cx:pt idx="6215">190000</cx:pt>
          <cx:pt idx="6216">50000</cx:pt>
          <cx:pt idx="6217">100000</cx:pt>
          <cx:pt idx="6218">60000</cx:pt>
          <cx:pt idx="6219">30000</cx:pt>
          <cx:pt idx="6220">70000</cx:pt>
          <cx:pt idx="6221">190000</cx:pt>
          <cx:pt idx="6222">50000</cx:pt>
          <cx:pt idx="6223">100000</cx:pt>
          <cx:pt idx="6224">50000</cx:pt>
          <cx:pt idx="6225">40000</cx:pt>
          <cx:pt idx="6226">140000</cx:pt>
          <cx:pt idx="6227">140000</cx:pt>
          <cx:pt idx="6228">40000</cx:pt>
          <cx:pt idx="6229">80000</cx:pt>
          <cx:pt idx="6230">90000</cx:pt>
          <cx:pt idx="6231">110000</cx:pt>
          <cx:pt idx="6232">100000</cx:pt>
          <cx:pt idx="6233">90000</cx:pt>
          <cx:pt idx="6234">150000</cx:pt>
          <cx:pt idx="6235">50000</cx:pt>
          <cx:pt idx="6236">120000</cx:pt>
          <cx:pt idx="6237">80000</cx:pt>
          <cx:pt idx="6238">80000</cx:pt>
          <cx:pt idx="6239">90000</cx:pt>
          <cx:pt idx="6240">120000</cx:pt>
          <cx:pt idx="6241">100000</cx:pt>
          <cx:pt idx="6242">220000</cx:pt>
          <cx:pt idx="6243">100000</cx:pt>
          <cx:pt idx="6244">180000</cx:pt>
          <cx:pt idx="6245">220000</cx:pt>
          <cx:pt idx="6246">50000</cx:pt>
          <cx:pt idx="6247">200000</cx:pt>
          <cx:pt idx="6248">90000</cx:pt>
          <cx:pt idx="6249">220000</cx:pt>
          <cx:pt idx="6250">110000</cx:pt>
          <cx:pt idx="6251">90000</cx:pt>
          <cx:pt idx="6252">280000</cx:pt>
          <cx:pt idx="6253">60000</cx:pt>
          <cx:pt idx="6254">160000</cx:pt>
          <cx:pt idx="6255">160000</cx:pt>
          <cx:pt idx="6256">210000</cx:pt>
          <cx:pt idx="6257">410000</cx:pt>
          <cx:pt idx="6258">60000</cx:pt>
          <cx:pt idx="6259">170000</cx:pt>
          <cx:pt idx="6260">120000</cx:pt>
          <cx:pt idx="6261">110000</cx:pt>
          <cx:pt idx="6262">120000</cx:pt>
          <cx:pt idx="6263">50000</cx:pt>
          <cx:pt idx="6264">80000</cx:pt>
          <cx:pt idx="6265">160000</cx:pt>
          <cx:pt idx="6266">100000</cx:pt>
          <cx:pt idx="6267">140000</cx:pt>
          <cx:pt idx="6268">140000</cx:pt>
          <cx:pt idx="6269">120000</cx:pt>
          <cx:pt idx="6270">110000</cx:pt>
          <cx:pt idx="6271">140000</cx:pt>
          <cx:pt idx="6272">130000</cx:pt>
          <cx:pt idx="6273">130000</cx:pt>
          <cx:pt idx="6274">230000</cx:pt>
          <cx:pt idx="6275">20000</cx:pt>
          <cx:pt idx="6276">210000</cx:pt>
          <cx:pt idx="6277">80000</cx:pt>
          <cx:pt idx="6278">60000</cx:pt>
          <cx:pt idx="6279">140000</cx:pt>
          <cx:pt idx="6280">50000</cx:pt>
          <cx:pt idx="6281">170000</cx:pt>
          <cx:pt idx="6282">70000</cx:pt>
          <cx:pt idx="6283">40000</cx:pt>
          <cx:pt idx="6284">150000</cx:pt>
          <cx:pt idx="6285">80000</cx:pt>
          <cx:pt idx="6286">60000</cx:pt>
          <cx:pt idx="6287">320000</cx:pt>
          <cx:pt idx="6288">540000</cx:pt>
          <cx:pt idx="6289">90000</cx:pt>
          <cx:pt idx="6290">50000</cx:pt>
          <cx:pt idx="6291">180000</cx:pt>
          <cx:pt idx="6292">110000</cx:pt>
          <cx:pt idx="6293">180000</cx:pt>
          <cx:pt idx="6294">70000</cx:pt>
          <cx:pt idx="6295">150000</cx:pt>
          <cx:pt idx="6296">70000</cx:pt>
          <cx:pt idx="6297">100000</cx:pt>
          <cx:pt idx="6298">60000</cx:pt>
          <cx:pt idx="6299">60000</cx:pt>
          <cx:pt idx="6300">750000</cx:pt>
          <cx:pt idx="6301">150000</cx:pt>
          <cx:pt idx="6302">250000</cx:pt>
          <cx:pt idx="6303">320000</cx:pt>
          <cx:pt idx="6304">130000</cx:pt>
          <cx:pt idx="6305">490000</cx:pt>
          <cx:pt idx="6306">100000</cx:pt>
          <cx:pt idx="6307">100000</cx:pt>
          <cx:pt idx="6308">180000</cx:pt>
          <cx:pt idx="6309">130000</cx:pt>
          <cx:pt idx="6310">250000</cx:pt>
          <cx:pt idx="6311">190000</cx:pt>
          <cx:pt idx="6312">460000</cx:pt>
          <cx:pt idx="6313">140000</cx:pt>
          <cx:pt idx="6314">100000</cx:pt>
          <cx:pt idx="6315">60000</cx:pt>
          <cx:pt idx="6316">60000</cx:pt>
          <cx:pt idx="6317">230000</cx:pt>
          <cx:pt idx="6318">40000</cx:pt>
          <cx:pt idx="6319">200000</cx:pt>
          <cx:pt idx="6320">100000</cx:pt>
          <cx:pt idx="6321">40000</cx:pt>
          <cx:pt idx="6322">230000</cx:pt>
          <cx:pt idx="6323">140000</cx:pt>
          <cx:pt idx="6324">100000</cx:pt>
          <cx:pt idx="6325">90000</cx:pt>
          <cx:pt idx="6326">170000</cx:pt>
          <cx:pt idx="6327">50000</cx:pt>
          <cx:pt idx="6328">110000</cx:pt>
          <cx:pt idx="6329">110000</cx:pt>
          <cx:pt idx="6330">350000</cx:pt>
          <cx:pt idx="6331">100000</cx:pt>
          <cx:pt idx="6332">70000</cx:pt>
          <cx:pt idx="6333">60000</cx:pt>
          <cx:pt idx="6334">100000</cx:pt>
          <cx:pt idx="6335">180000</cx:pt>
          <cx:pt idx="6336">280000</cx:pt>
          <cx:pt idx="6337">50000</cx:pt>
          <cx:pt idx="6338">80000</cx:pt>
          <cx:pt idx="6339">60000</cx:pt>
          <cx:pt idx="6340">220000</cx:pt>
          <cx:pt idx="6341">130000</cx:pt>
          <cx:pt idx="6342">220000</cx:pt>
          <cx:pt idx="6343">80000</cx:pt>
          <cx:pt idx="6344">70000</cx:pt>
          <cx:pt idx="6345">60000</cx:pt>
          <cx:pt idx="6346">70000</cx:pt>
          <cx:pt idx="6347">120000</cx:pt>
          <cx:pt idx="6348">190000</cx:pt>
          <cx:pt idx="6349">280000</cx:pt>
          <cx:pt idx="6350">210000</cx:pt>
          <cx:pt idx="6351">70000</cx:pt>
          <cx:pt idx="6352">140000</cx:pt>
          <cx:pt idx="6353">150000</cx:pt>
          <cx:pt idx="6354">110000</cx:pt>
          <cx:pt idx="6355">50000</cx:pt>
          <cx:pt idx="6356">100000</cx:pt>
          <cx:pt idx="6357">40000</cx:pt>
          <cx:pt idx="6358">90000</cx:pt>
          <cx:pt idx="6359">60000</cx:pt>
          <cx:pt idx="6360">140000</cx:pt>
          <cx:pt idx="6361">50000</cx:pt>
          <cx:pt idx="6362">10000</cx:pt>
          <cx:pt idx="6363">240000</cx:pt>
          <cx:pt idx="6364">40000</cx:pt>
          <cx:pt idx="6365">150000</cx:pt>
          <cx:pt idx="6366">140000</cx:pt>
          <cx:pt idx="6367">120000</cx:pt>
          <cx:pt idx="6368">70000</cx:pt>
          <cx:pt idx="6369">680000</cx:pt>
          <cx:pt idx="6370">50000</cx:pt>
          <cx:pt idx="6371">110000</cx:pt>
          <cx:pt idx="6372">180000</cx:pt>
          <cx:pt idx="6373">120000</cx:pt>
          <cx:pt idx="6374">120000</cx:pt>
          <cx:pt idx="6375">80000</cx:pt>
          <cx:pt idx="6376">320000</cx:pt>
          <cx:pt idx="6377">40000</cx:pt>
          <cx:pt idx="6378">80000</cx:pt>
          <cx:pt idx="6379">90000</cx:pt>
          <cx:pt idx="6380">150000</cx:pt>
          <cx:pt idx="6381">150000</cx:pt>
          <cx:pt idx="6382">80000</cx:pt>
          <cx:pt idx="6383">270000</cx:pt>
          <cx:pt idx="6384">160000</cx:pt>
          <cx:pt idx="6385">100000</cx:pt>
          <cx:pt idx="6386">40000</cx:pt>
          <cx:pt idx="6387">90000</cx:pt>
          <cx:pt idx="6388">160000</cx:pt>
          <cx:pt idx="6389">100000</cx:pt>
          <cx:pt idx="6390">320000</cx:pt>
          <cx:pt idx="6391">90000</cx:pt>
          <cx:pt idx="6392">160000</cx:pt>
          <cx:pt idx="6393">70000</cx:pt>
          <cx:pt idx="6394">190000</cx:pt>
          <cx:pt idx="6395">50000</cx:pt>
          <cx:pt idx="6396">70000</cx:pt>
          <cx:pt idx="6397">200000</cx:pt>
          <cx:pt idx="6398">200000</cx:pt>
          <cx:pt idx="6399">290000</cx:pt>
          <cx:pt idx="6400">20000</cx:pt>
          <cx:pt idx="6401">110000</cx:pt>
          <cx:pt idx="6402">130000</cx:pt>
          <cx:pt idx="6403">150000</cx:pt>
          <cx:pt idx="6404">80000</cx:pt>
          <cx:pt idx="6405">40000</cx:pt>
          <cx:pt idx="6406">110000</cx:pt>
          <cx:pt idx="6407">100000</cx:pt>
          <cx:pt idx="6408">120000</cx:pt>
          <cx:pt idx="6409">60000</cx:pt>
          <cx:pt idx="6410">350000</cx:pt>
          <cx:pt idx="6411">70000</cx:pt>
          <cx:pt idx="6412">90000</cx:pt>
          <cx:pt idx="6413">90000</cx:pt>
          <cx:pt idx="6414">220000</cx:pt>
          <cx:pt idx="6415">50000</cx:pt>
          <cx:pt idx="6416">60000</cx:pt>
          <cx:pt idx="6417">60000</cx:pt>
          <cx:pt idx="6418">320000</cx:pt>
          <cx:pt idx="6419">80000</cx:pt>
          <cx:pt idx="6420">60000</cx:pt>
          <cx:pt idx="6421">320000</cx:pt>
          <cx:pt idx="6422">70000</cx:pt>
          <cx:pt idx="6423">50000</cx:pt>
          <cx:pt idx="6424">140000</cx:pt>
          <cx:pt idx="6425">160000</cx:pt>
          <cx:pt idx="6426">100000</cx:pt>
          <cx:pt idx="6427">90000</cx:pt>
          <cx:pt idx="6428">30000</cx:pt>
          <cx:pt idx="6429">340000</cx:pt>
          <cx:pt idx="6430">120000</cx:pt>
          <cx:pt idx="6431">210000</cx:pt>
          <cx:pt idx="6432">30000</cx:pt>
          <cx:pt idx="6433">40000</cx:pt>
          <cx:pt idx="6434">30000</cx:pt>
          <cx:pt idx="6435">80000</cx:pt>
          <cx:pt idx="6436">60000</cx:pt>
          <cx:pt idx="6437">390000</cx:pt>
          <cx:pt idx="6438">60000</cx:pt>
          <cx:pt idx="6439">60000</cx:pt>
          <cx:pt idx="6440">60000</cx:pt>
          <cx:pt idx="6441">80000</cx:pt>
          <cx:pt idx="6442">210000</cx:pt>
          <cx:pt idx="6443">190000</cx:pt>
          <cx:pt idx="6444">10000</cx:pt>
          <cx:pt idx="6445">120000</cx:pt>
          <cx:pt idx="6446">100000</cx:pt>
          <cx:pt idx="6447">80000</cx:pt>
          <cx:pt idx="6448">70000</cx:pt>
          <cx:pt idx="6449">120000</cx:pt>
          <cx:pt idx="6450">20000</cx:pt>
          <cx:pt idx="6451">110000</cx:pt>
          <cx:pt idx="6452">30000</cx:pt>
          <cx:pt idx="6453">70000</cx:pt>
          <cx:pt idx="6454">80000</cx:pt>
          <cx:pt idx="6455">60000</cx:pt>
          <cx:pt idx="6456">120000</cx:pt>
          <cx:pt idx="6457">60000</cx:pt>
          <cx:pt idx="6458">430000</cx:pt>
          <cx:pt idx="6459">70000</cx:pt>
          <cx:pt idx="6460">170000</cx:pt>
          <cx:pt idx="6461">240000</cx:pt>
          <cx:pt idx="6462">100000</cx:pt>
          <cx:pt idx="6463">40000</cx:pt>
          <cx:pt idx="6464">90000</cx:pt>
          <cx:pt idx="6465">60000</cx:pt>
          <cx:pt idx="6466">70000</cx:pt>
          <cx:pt idx="6467">100000</cx:pt>
          <cx:pt idx="6468">140000</cx:pt>
          <cx:pt idx="6469">40000</cx:pt>
          <cx:pt idx="6470">120000</cx:pt>
          <cx:pt idx="6471">160000</cx:pt>
          <cx:pt idx="6472">60000</cx:pt>
          <cx:pt idx="6473">50000</cx:pt>
          <cx:pt idx="6474">190000</cx:pt>
          <cx:pt idx="6475">70000</cx:pt>
          <cx:pt idx="6476">320000</cx:pt>
          <cx:pt idx="6477">130000</cx:pt>
          <cx:pt idx="6478">110000</cx:pt>
          <cx:pt idx="6479">100000</cx:pt>
          <cx:pt idx="6480">10000</cx:pt>
          <cx:pt idx="6481">130000</cx:pt>
          <cx:pt idx="6482">60000</cx:pt>
          <cx:pt idx="6483">10000</cx:pt>
          <cx:pt idx="6484">130000</cx:pt>
          <cx:pt idx="6485">90000</cx:pt>
          <cx:pt idx="6486">180000</cx:pt>
          <cx:pt idx="6487">20000</cx:pt>
          <cx:pt idx="6488">200000</cx:pt>
          <cx:pt idx="6489">70000</cx:pt>
          <cx:pt idx="6490">90000</cx:pt>
          <cx:pt idx="6491">40000</cx:pt>
          <cx:pt idx="6492">190000</cx:pt>
          <cx:pt idx="6493">70000</cx:pt>
          <cx:pt idx="6494">110000</cx:pt>
          <cx:pt idx="6495">110000</cx:pt>
          <cx:pt idx="6496">30000</cx:pt>
          <cx:pt idx="6497">70000</cx:pt>
          <cx:pt idx="6498">640000</cx:pt>
          <cx:pt idx="6499">180000</cx:pt>
          <cx:pt idx="6500">20000</cx:pt>
          <cx:pt idx="6501">250000</cx:pt>
          <cx:pt idx="6502">50000</cx:pt>
          <cx:pt idx="6503">180000</cx:pt>
          <cx:pt idx="6504">60000</cx:pt>
          <cx:pt idx="6505">20000</cx:pt>
          <cx:pt idx="6506">90000</cx:pt>
          <cx:pt idx="6507">40000</cx:pt>
          <cx:pt idx="6508">70000</cx:pt>
          <cx:pt idx="6509">70000</cx:pt>
          <cx:pt idx="6510">260000</cx:pt>
          <cx:pt idx="6511">300000</cx:pt>
          <cx:pt idx="6512">80000</cx:pt>
          <cx:pt idx="6513">90000</cx:pt>
          <cx:pt idx="6514">40000</cx:pt>
          <cx:pt idx="6515">60000</cx:pt>
          <cx:pt idx="6516">80000</cx:pt>
          <cx:pt idx="6517">10000</cx:pt>
          <cx:pt idx="6518">130000</cx:pt>
          <cx:pt idx="6519">150000</cx:pt>
          <cx:pt idx="6520">100000</cx:pt>
          <cx:pt idx="6521">230000</cx:pt>
          <cx:pt idx="6522">160000</cx:pt>
          <cx:pt idx="6523">140000</cx:pt>
          <cx:pt idx="6524">200000</cx:pt>
          <cx:pt idx="6525">100000</cx:pt>
          <cx:pt idx="6526">190000</cx:pt>
          <cx:pt idx="6527">40000</cx:pt>
          <cx:pt idx="6528">90000</cx:pt>
          <cx:pt idx="6529">70000</cx:pt>
          <cx:pt idx="6530">220000</cx:pt>
          <cx:pt idx="6531">90000</cx:pt>
          <cx:pt idx="6532">230000</cx:pt>
          <cx:pt idx="6533">160000</cx:pt>
          <cx:pt idx="6534">350000</cx:pt>
          <cx:pt idx="6535">90000</cx:pt>
          <cx:pt idx="6536">120000</cx:pt>
          <cx:pt idx="6537">80000</cx:pt>
          <cx:pt idx="6538">50000</cx:pt>
          <cx:pt idx="6539">160000</cx:pt>
          <cx:pt idx="6540">80000</cx:pt>
          <cx:pt idx="6541">130000</cx:pt>
          <cx:pt idx="6542">50000</cx:pt>
          <cx:pt idx="6543">100000</cx:pt>
          <cx:pt idx="6544">270000</cx:pt>
          <cx:pt idx="6545">130000</cx:pt>
          <cx:pt idx="6546">130000</cx:pt>
          <cx:pt idx="6547">90000</cx:pt>
          <cx:pt idx="6548">260000</cx:pt>
          <cx:pt idx="6549">40000</cx:pt>
          <cx:pt idx="6550">90000</cx:pt>
          <cx:pt idx="6551">120000</cx:pt>
          <cx:pt idx="6552">90000</cx:pt>
          <cx:pt idx="6553">50000</cx:pt>
          <cx:pt idx="6554">90000</cx:pt>
          <cx:pt idx="6555">250000</cx:pt>
          <cx:pt idx="6556">80000</cx:pt>
          <cx:pt idx="6557">70000</cx:pt>
          <cx:pt idx="6558">110000</cx:pt>
          <cx:pt idx="6559">190000</cx:pt>
          <cx:pt idx="6560">140000</cx:pt>
          <cx:pt idx="6561">220000</cx:pt>
          <cx:pt idx="6562">60000</cx:pt>
          <cx:pt idx="6563">130000</cx:pt>
          <cx:pt idx="6564">90000</cx:pt>
          <cx:pt idx="6565">140000</cx:pt>
          <cx:pt idx="6566">40000</cx:pt>
          <cx:pt idx="6567">80000</cx:pt>
          <cx:pt idx="6568">70000</cx:pt>
          <cx:pt idx="6569">60000</cx:pt>
          <cx:pt idx="6570">60000</cx:pt>
          <cx:pt idx="6571">40000</cx:pt>
          <cx:pt idx="6572">100000</cx:pt>
          <cx:pt idx="6573">200000</cx:pt>
          <cx:pt idx="6574">60000</cx:pt>
          <cx:pt idx="6575">120000</cx:pt>
          <cx:pt idx="6576">80000</cx:pt>
          <cx:pt idx="6577">130000</cx:pt>
          <cx:pt idx="6578">60000</cx:pt>
          <cx:pt idx="6579">220000</cx:pt>
          <cx:pt idx="6580">180000</cx:pt>
          <cx:pt idx="6581">60000</cx:pt>
          <cx:pt idx="6582">190000</cx:pt>
          <cx:pt idx="6583">100000</cx:pt>
          <cx:pt idx="6584">140000</cx:pt>
          <cx:pt idx="6585">90000</cx:pt>
          <cx:pt idx="6586">60000</cx:pt>
          <cx:pt idx="6587">60000</cx:pt>
          <cx:pt idx="6588">100000</cx:pt>
          <cx:pt idx="6589">10000</cx:pt>
          <cx:pt idx="6590">190000</cx:pt>
          <cx:pt idx="6591">230000</cx:pt>
          <cx:pt idx="6592">100000</cx:pt>
          <cx:pt idx="6593">140000</cx:pt>
          <cx:pt idx="6594">120000</cx:pt>
          <cx:pt idx="6595">70000</cx:pt>
          <cx:pt idx="6596">160000</cx:pt>
          <cx:pt idx="6597">40000</cx:pt>
          <cx:pt idx="6598">90000</cx:pt>
          <cx:pt idx="6599">50000</cx:pt>
          <cx:pt idx="6600">10000</cx:pt>
          <cx:pt idx="6601">170000</cx:pt>
          <cx:pt idx="6602">130000</cx:pt>
          <cx:pt idx="6603">80000</cx:pt>
          <cx:pt idx="6604">80000</cx:pt>
          <cx:pt idx="6605">60000</cx:pt>
          <cx:pt idx="6606">110000</cx:pt>
          <cx:pt idx="6607">50000</cx:pt>
          <cx:pt idx="6608">110000</cx:pt>
          <cx:pt idx="6609">90000</cx:pt>
          <cx:pt idx="6610">70000</cx:pt>
          <cx:pt idx="6611">90000</cx:pt>
          <cx:pt idx="6612">20000</cx:pt>
          <cx:pt idx="6613">100000</cx:pt>
          <cx:pt idx="6614">110000</cx:pt>
          <cx:pt idx="6615">100000</cx:pt>
          <cx:pt idx="6616">330000</cx:pt>
          <cx:pt idx="6617">80000</cx:pt>
          <cx:pt idx="6618">110000</cx:pt>
          <cx:pt idx="6619">290000</cx:pt>
          <cx:pt idx="6620">190000</cx:pt>
          <cx:pt idx="6621">100000</cx:pt>
          <cx:pt idx="6622">70000</cx:pt>
          <cx:pt idx="6623">70000</cx:pt>
          <cx:pt idx="6624">140000</cx:pt>
          <cx:pt idx="6625">90000</cx:pt>
          <cx:pt idx="6626">50000</cx:pt>
          <cx:pt idx="6627">150000</cx:pt>
          <cx:pt idx="6628">20000</cx:pt>
          <cx:pt idx="6629">90000</cx:pt>
          <cx:pt idx="6630">120000</cx:pt>
          <cx:pt idx="6631">280000</cx:pt>
          <cx:pt idx="6632">100000</cx:pt>
          <cx:pt idx="6633">150000</cx:pt>
          <cx:pt idx="6634">130000</cx:pt>
          <cx:pt idx="6635">80000</cx:pt>
          <cx:pt idx="6636">130000</cx:pt>
          <cx:pt idx="6637">140000</cx:pt>
          <cx:pt idx="6638">70000</cx:pt>
          <cx:pt idx="6639">10000</cx:pt>
          <cx:pt idx="6640">100000</cx:pt>
          <cx:pt idx="6641">130000</cx:pt>
          <cx:pt idx="6642">170000</cx:pt>
          <cx:pt idx="6643">90000</cx:pt>
          <cx:pt idx="6644">60000</cx:pt>
          <cx:pt idx="6645">50000</cx:pt>
          <cx:pt idx="6646">40000</cx:pt>
          <cx:pt idx="6647">130000</cx:pt>
          <cx:pt idx="6648">30000</cx:pt>
          <cx:pt idx="6649">80000</cx:pt>
          <cx:pt idx="6650">100000</cx:pt>
          <cx:pt idx="6651">310000</cx:pt>
          <cx:pt idx="6652">40000</cx:pt>
          <cx:pt idx="6653">110000</cx:pt>
          <cx:pt idx="6654">90000</cx:pt>
          <cx:pt idx="6655">110000</cx:pt>
          <cx:pt idx="6656">190000</cx:pt>
          <cx:pt idx="6657">40000</cx:pt>
          <cx:pt idx="6658">90000</cx:pt>
          <cx:pt idx="6659">60000</cx:pt>
          <cx:pt idx="6660">60000</cx:pt>
          <cx:pt idx="6661">20000</cx:pt>
          <cx:pt idx="6662">70000</cx:pt>
          <cx:pt idx="6663">90000</cx:pt>
          <cx:pt idx="6664">70000</cx:pt>
          <cx:pt idx="6665">10000</cx:pt>
          <cx:pt idx="6666">380000</cx:pt>
          <cx:pt idx="6667">120000</cx:pt>
          <cx:pt idx="6668">50000</cx:pt>
          <cx:pt idx="6669">50000</cx:pt>
          <cx:pt idx="6670">90000</cx:pt>
          <cx:pt idx="6671">200000</cx:pt>
          <cx:pt idx="6672">50000</cx:pt>
          <cx:pt idx="6673">410000</cx:pt>
          <cx:pt idx="6674">110000</cx:pt>
          <cx:pt idx="6675">160000</cx:pt>
          <cx:pt idx="6676">60000</cx:pt>
          <cx:pt idx="6677">130000</cx:pt>
          <cx:pt idx="6678">60000</cx:pt>
          <cx:pt idx="6679">130000</cx:pt>
          <cx:pt idx="6680">210000</cx:pt>
          <cx:pt idx="6681">70000</cx:pt>
          <cx:pt idx="6682">50000</cx:pt>
          <cx:pt idx="6683">120000</cx:pt>
          <cx:pt idx="6684">330000</cx:pt>
          <cx:pt idx="6685">300000</cx:pt>
          <cx:pt idx="6686">80000</cx:pt>
          <cx:pt idx="6687">180000</cx:pt>
          <cx:pt idx="6688">160000</cx:pt>
          <cx:pt idx="6689">70000</cx:pt>
          <cx:pt idx="6690">80000</cx:pt>
          <cx:pt idx="6691">110000</cx:pt>
          <cx:pt idx="6692">290000</cx:pt>
          <cx:pt idx="6693">140000</cx:pt>
          <cx:pt idx="6694">270000</cx:pt>
          <cx:pt idx="6695">160000</cx:pt>
          <cx:pt idx="6696">160000</cx:pt>
          <cx:pt idx="6697">100000</cx:pt>
          <cx:pt idx="6698">80000</cx:pt>
          <cx:pt idx="6699">390000</cx:pt>
          <cx:pt idx="6700">120000</cx:pt>
          <cx:pt idx="6701">110000</cx:pt>
          <cx:pt idx="6702">30000</cx:pt>
          <cx:pt idx="6703">70000</cx:pt>
          <cx:pt idx="6704">620000</cx:pt>
          <cx:pt idx="6705">460000</cx:pt>
          <cx:pt idx="6706">70000</cx:pt>
          <cx:pt idx="6707">280000</cx:pt>
          <cx:pt idx="6708">60000</cx:pt>
          <cx:pt idx="6709">560000</cx:pt>
          <cx:pt idx="6710">160000</cx:pt>
          <cx:pt idx="6711">100000</cx:pt>
          <cx:pt idx="6712">60000</cx:pt>
          <cx:pt idx="6713">50000</cx:pt>
          <cx:pt idx="6714">210000</cx:pt>
          <cx:pt idx="6715">270000</cx:pt>
          <cx:pt idx="6716">80000</cx:pt>
          <cx:pt idx="6717">90000</cx:pt>
          <cx:pt idx="6718">200000</cx:pt>
          <cx:pt idx="6719">400000</cx:pt>
          <cx:pt idx="6720">60000</cx:pt>
          <cx:pt idx="6721">250000</cx:pt>
          <cx:pt idx="6722">160000</cx:pt>
          <cx:pt idx="6723">60000</cx:pt>
          <cx:pt idx="6724">60000</cx:pt>
          <cx:pt idx="6725">200000</cx:pt>
          <cx:pt idx="6726">60000</cx:pt>
          <cx:pt idx="6727">170000</cx:pt>
          <cx:pt idx="6728">90000</cx:pt>
          <cx:pt idx="6729">800000</cx:pt>
          <cx:pt idx="6730">110000</cx:pt>
          <cx:pt idx="6731">60000</cx:pt>
          <cx:pt idx="6732">460000</cx:pt>
          <cx:pt idx="6733">60000</cx:pt>
          <cx:pt idx="6734">230000</cx:pt>
          <cx:pt idx="6735">160000</cx:pt>
          <cx:pt idx="6736">90000</cx:pt>
          <cx:pt idx="6737">170000</cx:pt>
          <cx:pt idx="6738">310000</cx:pt>
          <cx:pt idx="6739">140000</cx:pt>
          <cx:pt idx="6740">70000</cx:pt>
          <cx:pt idx="6741">160000</cx:pt>
          <cx:pt idx="6742">90000</cx:pt>
          <cx:pt idx="6743">40000</cx:pt>
          <cx:pt idx="6744">220000</cx:pt>
          <cx:pt idx="6745">220000</cx:pt>
          <cx:pt idx="6746">240000</cx:pt>
          <cx:pt idx="6747">170000</cx:pt>
          <cx:pt idx="6748">30000</cx:pt>
          <cx:pt idx="6749">30000</cx:pt>
          <cx:pt idx="6750">390000</cx:pt>
          <cx:pt idx="6751">70000</cx:pt>
          <cx:pt idx="6752">60000</cx:pt>
          <cx:pt idx="6753">60000</cx:pt>
          <cx:pt idx="6754">440000</cx:pt>
          <cx:pt idx="6755">120000</cx:pt>
          <cx:pt idx="6756">290000</cx:pt>
          <cx:pt idx="6757">580000</cx:pt>
          <cx:pt idx="6758">210000</cx:pt>
          <cx:pt idx="6759">570000</cx:pt>
          <cx:pt idx="6760">300000</cx:pt>
          <cx:pt idx="6761">70000</cx:pt>
          <cx:pt idx="6762">70000</cx:pt>
          <cx:pt idx="6763">50000</cx:pt>
          <cx:pt idx="6764">110000</cx:pt>
          <cx:pt idx="6765">370000</cx:pt>
          <cx:pt idx="6766">170000</cx:pt>
          <cx:pt idx="6767">120000</cx:pt>
          <cx:pt idx="6768">130000</cx:pt>
          <cx:pt idx="6769">150000</cx:pt>
          <cx:pt idx="6770">40000</cx:pt>
          <cx:pt idx="6771">180000</cx:pt>
          <cx:pt idx="6772">90000</cx:pt>
          <cx:pt idx="6773">400000</cx:pt>
          <cx:pt idx="6774">120000</cx:pt>
          <cx:pt idx="6775">80000</cx:pt>
          <cx:pt idx="6776">80000</cx:pt>
          <cx:pt idx="6777">250000</cx:pt>
          <cx:pt idx="6778">100000</cx:pt>
          <cx:pt idx="6779">60000</cx:pt>
          <cx:pt idx="6780">320000</cx:pt>
          <cx:pt idx="6781">150000</cx:pt>
          <cx:pt idx="6782">90000</cx:pt>
          <cx:pt idx="6783">220000</cx:pt>
          <cx:pt idx="6784">240000</cx:pt>
          <cx:pt idx="6785">120000</cx:pt>
          <cx:pt idx="6786">160000</cx:pt>
          <cx:pt idx="6787">80000</cx:pt>
          <cx:pt idx="6788">200000</cx:pt>
          <cx:pt idx="6789">80000</cx:pt>
          <cx:pt idx="6790">240000</cx:pt>
          <cx:pt idx="6791">170000</cx:pt>
          <cx:pt idx="6792">90000</cx:pt>
          <cx:pt idx="6793">290000</cx:pt>
          <cx:pt idx="6794">70000</cx:pt>
          <cx:pt idx="6795">20000</cx:pt>
          <cx:pt idx="6796">90000</cx:pt>
          <cx:pt idx="6797">130000</cx:pt>
          <cx:pt idx="6798">60000</cx:pt>
          <cx:pt idx="6799">100000</cx:pt>
          <cx:pt idx="6800">160000</cx:pt>
          <cx:pt idx="6801">180000</cx:pt>
          <cx:pt idx="6802">140000</cx:pt>
          <cx:pt idx="6803">70000</cx:pt>
          <cx:pt idx="6804">20000</cx:pt>
          <cx:pt idx="6805">330000</cx:pt>
          <cx:pt idx="6806">100000</cx:pt>
          <cx:pt idx="6807">190000</cx:pt>
          <cx:pt idx="6808">160000</cx:pt>
          <cx:pt idx="6809">180000</cx:pt>
          <cx:pt idx="6810">90000</cx:pt>
          <cx:pt idx="6811">340000</cx:pt>
          <cx:pt idx="6812">300000</cx:pt>
          <cx:pt idx="6813">60000</cx:pt>
          <cx:pt idx="6814">90000</cx:pt>
          <cx:pt idx="6815">180000</cx:pt>
          <cx:pt idx="6816">120000</cx:pt>
          <cx:pt idx="6817">330000</cx:pt>
          <cx:pt idx="6818">70000</cx:pt>
          <cx:pt idx="6819">70000</cx:pt>
          <cx:pt idx="6820">130000</cx:pt>
          <cx:pt idx="6821">100000</cx:pt>
          <cx:pt idx="6822">120000</cx:pt>
          <cx:pt idx="6823">180000</cx:pt>
          <cx:pt idx="6824">220000</cx:pt>
          <cx:pt idx="6825">70000</cx:pt>
          <cx:pt idx="6826">40000</cx:pt>
          <cx:pt idx="6827">130000</cx:pt>
          <cx:pt idx="6828">110000</cx:pt>
          <cx:pt idx="6829">180000</cx:pt>
          <cx:pt idx="6830">750000</cx:pt>
          <cx:pt idx="6831">130000</cx:pt>
          <cx:pt idx="6832">100000</cx:pt>
          <cx:pt idx="6833">80000</cx:pt>
          <cx:pt idx="6834">70000</cx:pt>
          <cx:pt idx="6835">110000</cx:pt>
          <cx:pt idx="6836">60000</cx:pt>
          <cx:pt idx="6837">80000</cx:pt>
          <cx:pt idx="6838">50000</cx:pt>
          <cx:pt idx="6839">170000</cx:pt>
          <cx:pt idx="6840">50000</cx:pt>
          <cx:pt idx="6841">70000</cx:pt>
          <cx:pt idx="6842">150000</cx:pt>
          <cx:pt idx="6843">110000</cx:pt>
          <cx:pt idx="6844">10000</cx:pt>
          <cx:pt idx="6845">360000</cx:pt>
          <cx:pt idx="6846">360000</cx:pt>
          <cx:pt idx="6847">600000</cx:pt>
          <cx:pt idx="6848">120000</cx:pt>
          <cx:pt idx="6849">60000</cx:pt>
          <cx:pt idx="6850">80000</cx:pt>
          <cx:pt idx="6851">90000</cx:pt>
          <cx:pt idx="6852">80000</cx:pt>
          <cx:pt idx="6853">380000</cx:pt>
          <cx:pt idx="6854">340000</cx:pt>
          <cx:pt idx="6855">200000</cx:pt>
          <cx:pt idx="6856">100000</cx:pt>
          <cx:pt idx="6857">40000</cx:pt>
          <cx:pt idx="6858">20000</cx:pt>
          <cx:pt idx="6859">260000</cx:pt>
          <cx:pt idx="6860">40000</cx:pt>
          <cx:pt idx="6861">140000</cx:pt>
          <cx:pt idx="6862">60000</cx:pt>
          <cx:pt idx="6863">240000</cx:pt>
          <cx:pt idx="6864">430000</cx:pt>
          <cx:pt idx="6865">100000</cx:pt>
          <cx:pt idx="6866">870000</cx:pt>
          <cx:pt idx="6867">240000</cx:pt>
          <cx:pt idx="6868">80000</cx:pt>
          <cx:pt idx="6869">110000</cx:pt>
          <cx:pt idx="6870">180000</cx:pt>
          <cx:pt idx="6871">100000</cx:pt>
          <cx:pt idx="6872">50000</cx:pt>
          <cx:pt idx="6873">60000</cx:pt>
          <cx:pt idx="6874">50000</cx:pt>
          <cx:pt idx="6875">270000</cx:pt>
          <cx:pt idx="6876">70000</cx:pt>
          <cx:pt idx="6877">70000</cx:pt>
          <cx:pt idx="6878">210000</cx:pt>
          <cx:pt idx="6879">330000</cx:pt>
          <cx:pt idx="6880">80000</cx:pt>
          <cx:pt idx="6881">130000</cx:pt>
          <cx:pt idx="6882">100000</cx:pt>
          <cx:pt idx="6883">320000</cx:pt>
          <cx:pt idx="6884">90000</cx:pt>
          <cx:pt idx="6885">110000</cx:pt>
          <cx:pt idx="6886">340000</cx:pt>
          <cx:pt idx="6887">60000</cx:pt>
          <cx:pt idx="6888">420000</cx:pt>
          <cx:pt idx="6889">110000</cx:pt>
          <cx:pt idx="6890">180000</cx:pt>
          <cx:pt idx="6891">310000</cx:pt>
          <cx:pt idx="6892">80000</cx:pt>
          <cx:pt idx="6893">90000</cx:pt>
          <cx:pt idx="6894">90000</cx:pt>
          <cx:pt idx="6895">110000</cx:pt>
          <cx:pt idx="6896">230000</cx:pt>
          <cx:pt idx="6897">110000</cx:pt>
          <cx:pt idx="6898">150000</cx:pt>
          <cx:pt idx="6899">60000</cx:pt>
          <cx:pt idx="6900">10000</cx:pt>
          <cx:pt idx="6901">230000</cx:pt>
          <cx:pt idx="6902">140000</cx:pt>
          <cx:pt idx="6903">270000</cx:pt>
          <cx:pt idx="6904">170000</cx:pt>
          <cx:pt idx="6905">60000</cx:pt>
          <cx:pt idx="6906">80000</cx:pt>
          <cx:pt idx="6907">200000</cx:pt>
          <cx:pt idx="6908">100000</cx:pt>
          <cx:pt idx="6909">80000</cx:pt>
          <cx:pt idx="6910">120000</cx:pt>
          <cx:pt idx="6911">470000</cx:pt>
          <cx:pt idx="6912">40000</cx:pt>
          <cx:pt idx="6913">230000</cx:pt>
          <cx:pt idx="6914">110000</cx:pt>
          <cx:pt idx="6915">180000</cx:pt>
          <cx:pt idx="6916">90000</cx:pt>
          <cx:pt idx="6917">50000</cx:pt>
          <cx:pt idx="6918">240000</cx:pt>
          <cx:pt idx="6919">70000</cx:pt>
          <cx:pt idx="6920">10000</cx:pt>
          <cx:pt idx="6921">60000</cx:pt>
          <cx:pt idx="6922">320000</cx:pt>
          <cx:pt idx="6923">190000</cx:pt>
          <cx:pt idx="6924">210000</cx:pt>
          <cx:pt idx="6925">200000</cx:pt>
          <cx:pt idx="6926">50000</cx:pt>
          <cx:pt idx="6927">90000</cx:pt>
          <cx:pt idx="6928">40000</cx:pt>
          <cx:pt idx="6929">100000</cx:pt>
          <cx:pt idx="6930">180000</cx:pt>
          <cx:pt idx="6931">150000</cx:pt>
          <cx:pt idx="6932">80000</cx:pt>
          <cx:pt idx="6933">70000</cx:pt>
          <cx:pt idx="6934">210000</cx:pt>
          <cx:pt idx="6935">250000</cx:pt>
          <cx:pt idx="6936">170000</cx:pt>
          <cx:pt idx="6937">140000</cx:pt>
          <cx:pt idx="6938">20000</cx:pt>
          <cx:pt idx="6939">100000</cx:pt>
          <cx:pt idx="6940">180000</cx:pt>
          <cx:pt idx="6941">90000</cx:pt>
          <cx:pt idx="6942">140000</cx:pt>
          <cx:pt idx="6943">80000</cx:pt>
          <cx:pt idx="6944">140000</cx:pt>
          <cx:pt idx="6945">110000</cx:pt>
          <cx:pt idx="6946">310000</cx:pt>
          <cx:pt idx="6947">200000</cx:pt>
          <cx:pt idx="6948">150000</cx:pt>
          <cx:pt idx="6949">120000</cx:pt>
          <cx:pt idx="6950">90000</cx:pt>
          <cx:pt idx="6951">20000</cx:pt>
          <cx:pt idx="6952">60000</cx:pt>
          <cx:pt idx="6953">50000</cx:pt>
          <cx:pt idx="6954">40000</cx:pt>
          <cx:pt idx="6955">240000</cx:pt>
          <cx:pt idx="6956">50000</cx:pt>
          <cx:pt idx="6957">90000</cx:pt>
          <cx:pt idx="6958">60000</cx:pt>
          <cx:pt idx="6959">50000</cx:pt>
          <cx:pt idx="6960">90000</cx:pt>
          <cx:pt idx="6961">70000</cx:pt>
          <cx:pt idx="6962">170000</cx:pt>
          <cx:pt idx="6963">270000</cx:pt>
          <cx:pt idx="6964">110000</cx:pt>
          <cx:pt idx="6965">70000</cx:pt>
          <cx:pt idx="6966">100000</cx:pt>
          <cx:pt idx="6967">100000</cx:pt>
          <cx:pt idx="6968">20000</cx:pt>
          <cx:pt idx="6969">50000</cx:pt>
          <cx:pt idx="6970">50000</cx:pt>
          <cx:pt idx="6971">190000</cx:pt>
          <cx:pt idx="6972">130000</cx:pt>
          <cx:pt idx="6973">140000</cx:pt>
          <cx:pt idx="6974">80000</cx:pt>
          <cx:pt idx="6975">220000</cx:pt>
          <cx:pt idx="6976">110000</cx:pt>
          <cx:pt idx="6977">260000</cx:pt>
          <cx:pt idx="6978">60000</cx:pt>
          <cx:pt idx="6979">60000</cx:pt>
          <cx:pt idx="6980">290000</cx:pt>
          <cx:pt idx="6981">110000</cx:pt>
          <cx:pt idx="6982">230000</cx:pt>
          <cx:pt idx="6983">330000</cx:pt>
          <cx:pt idx="6984">80000</cx:pt>
          <cx:pt idx="6985">40000</cx:pt>
          <cx:pt idx="6986">90000</cx:pt>
          <cx:pt idx="6987">70000</cx:pt>
          <cx:pt idx="6988">50000</cx:pt>
          <cx:pt idx="6989">90000</cx:pt>
          <cx:pt idx="6990">210000</cx:pt>
          <cx:pt idx="6991">70000</cx:pt>
          <cx:pt idx="6992">170000</cx:pt>
          <cx:pt idx="6993">140000</cx:pt>
          <cx:pt idx="6994">390000</cx:pt>
          <cx:pt idx="6995">70000</cx:pt>
          <cx:pt idx="6996">60000</cx:pt>
          <cx:pt idx="6997">160000</cx:pt>
          <cx:pt idx="6998">350000</cx:pt>
          <cx:pt idx="6999">140000</cx:pt>
          <cx:pt idx="7000">90000</cx:pt>
          <cx:pt idx="7001">170000</cx:pt>
          <cx:pt idx="7002">490000</cx:pt>
          <cx:pt idx="7003">220000</cx:pt>
          <cx:pt idx="7004">190000</cx:pt>
          <cx:pt idx="7005">110000</cx:pt>
          <cx:pt idx="7006">220000</cx:pt>
          <cx:pt idx="7007">40000</cx:pt>
          <cx:pt idx="7008">100000</cx:pt>
          <cx:pt idx="7009">200000</cx:pt>
          <cx:pt idx="7010">10000</cx:pt>
          <cx:pt idx="7011">140000</cx:pt>
          <cx:pt idx="7012">180000</cx:pt>
          <cx:pt idx="7013">240000</cx:pt>
          <cx:pt idx="7014">90000</cx:pt>
          <cx:pt idx="7015">60000</cx:pt>
          <cx:pt idx="7016">260000</cx:pt>
          <cx:pt idx="7017">100000</cx:pt>
          <cx:pt idx="7018">270000</cx:pt>
          <cx:pt idx="7019">40000</cx:pt>
          <cx:pt idx="7020">220000</cx:pt>
          <cx:pt idx="7021">40000</cx:pt>
          <cx:pt idx="7022">240000</cx:pt>
          <cx:pt idx="7023">150000</cx:pt>
          <cx:pt idx="7024">200000</cx:pt>
          <cx:pt idx="7025">80000</cx:pt>
          <cx:pt idx="7026">190000</cx:pt>
          <cx:pt idx="7027">160000</cx:pt>
          <cx:pt idx="7028">110000</cx:pt>
          <cx:pt idx="7029">50000</cx:pt>
          <cx:pt idx="7030">110000</cx:pt>
          <cx:pt idx="7031">150000</cx:pt>
          <cx:pt idx="7032">110000</cx:pt>
          <cx:pt idx="7033">380000</cx:pt>
          <cx:pt idx="7034">100000</cx:pt>
          <cx:pt idx="7035">450000</cx:pt>
          <cx:pt idx="7036">310000</cx:pt>
          <cx:pt idx="7037">290000</cx:pt>
          <cx:pt idx="7038">150000</cx:pt>
          <cx:pt idx="7039">120000</cx:pt>
          <cx:pt idx="7040">110000</cx:pt>
          <cx:pt idx="7041">40000</cx:pt>
          <cx:pt idx="7042">150000</cx:pt>
          <cx:pt idx="7043">300000</cx:pt>
          <cx:pt idx="7044">100000</cx:pt>
          <cx:pt idx="7045">90000</cx:pt>
          <cx:pt idx="7046">150000</cx:pt>
          <cx:pt idx="7047">40000</cx:pt>
          <cx:pt idx="7048">60000</cx:pt>
          <cx:pt idx="7049">60000</cx:pt>
          <cx:pt idx="7050">230000</cx:pt>
          <cx:pt idx="7051">90000</cx:pt>
          <cx:pt idx="7052">210000</cx:pt>
          <cx:pt idx="7053">260000</cx:pt>
          <cx:pt idx="7054">120000</cx:pt>
          <cx:pt idx="7055">250000</cx:pt>
          <cx:pt idx="7056">10000</cx:pt>
          <cx:pt idx="7057">190000</cx:pt>
          <cx:pt idx="7058">140000</cx:pt>
          <cx:pt idx="7059">60000</cx:pt>
          <cx:pt idx="7060">360000</cx:pt>
          <cx:pt idx="7061">300000</cx:pt>
          <cx:pt idx="7062">80000</cx:pt>
          <cx:pt idx="7063">40000</cx:pt>
          <cx:pt idx="7064">100000</cx:pt>
          <cx:pt idx="7065">240000</cx:pt>
          <cx:pt idx="7066">880000</cx:pt>
          <cx:pt idx="7067">150000</cx:pt>
          <cx:pt idx="7068">420000</cx:pt>
          <cx:pt idx="7069">340000</cx:pt>
          <cx:pt idx="7070">190000</cx:pt>
          <cx:pt idx="7071">290000</cx:pt>
          <cx:pt idx="7072">130000</cx:pt>
          <cx:pt idx="7073">130000</cx:pt>
          <cx:pt idx="7074">380000</cx:pt>
          <cx:pt idx="7075">290000</cx:pt>
          <cx:pt idx="7076">120000</cx:pt>
          <cx:pt idx="7077">80000</cx:pt>
          <cx:pt idx="7078">110000</cx:pt>
          <cx:pt idx="7079">170000</cx:pt>
          <cx:pt idx="7080">90000</cx:pt>
          <cx:pt idx="7081">70000</cx:pt>
          <cx:pt idx="7082">90000</cx:pt>
          <cx:pt idx="7083">100000</cx:pt>
          <cx:pt idx="7084">140000</cx:pt>
          <cx:pt idx="7085">370000</cx:pt>
          <cx:pt idx="7086">270000</cx:pt>
          <cx:pt idx="7087">30000</cx:pt>
          <cx:pt idx="7088">40000</cx:pt>
          <cx:pt idx="7089">250000</cx:pt>
          <cx:pt idx="7090">270000</cx:pt>
          <cx:pt idx="7091">230000</cx:pt>
          <cx:pt idx="7092">100000</cx:pt>
          <cx:pt idx="7093">60000</cx:pt>
          <cx:pt idx="7094">110000</cx:pt>
          <cx:pt idx="7095">350000</cx:pt>
          <cx:pt idx="7096">140000</cx:pt>
          <cx:pt idx="7097">190000</cx:pt>
          <cx:pt idx="7098">140000</cx:pt>
          <cx:pt idx="7099">240000</cx:pt>
          <cx:pt idx="7100">90000</cx:pt>
          <cx:pt idx="7101">300000</cx:pt>
          <cx:pt idx="7102">80000</cx:pt>
          <cx:pt idx="7103">40000</cx:pt>
          <cx:pt idx="7104">140000</cx:pt>
          <cx:pt idx="7105">260000</cx:pt>
          <cx:pt idx="7106">320000</cx:pt>
          <cx:pt idx="7107">20000</cx:pt>
          <cx:pt idx="7108">270000</cx:pt>
          <cx:pt idx="7109">30000</cx:pt>
          <cx:pt idx="7110">150000</cx:pt>
          <cx:pt idx="7111">80000</cx:pt>
          <cx:pt idx="7112">290000</cx:pt>
          <cx:pt idx="7113">130000</cx:pt>
          <cx:pt idx="7114">560000</cx:pt>
          <cx:pt idx="7115">90000</cx:pt>
          <cx:pt idx="7116">80000</cx:pt>
          <cx:pt idx="7117">50000</cx:pt>
          <cx:pt idx="7118">110000</cx:pt>
          <cx:pt idx="7119">100000</cx:pt>
          <cx:pt idx="7120">60000</cx:pt>
          <cx:pt idx="7121">80000</cx:pt>
          <cx:pt idx="7122">110000</cx:pt>
          <cx:pt idx="7123">120000</cx:pt>
          <cx:pt idx="7124">390000</cx:pt>
          <cx:pt idx="7125">80000</cx:pt>
          <cx:pt idx="7126">90000</cx:pt>
          <cx:pt idx="7127">140000</cx:pt>
          <cx:pt idx="7128">210000</cx:pt>
          <cx:pt idx="7129">280000</cx:pt>
          <cx:pt idx="7130">170000</cx:pt>
          <cx:pt idx="7131">60000</cx:pt>
          <cx:pt idx="7132">120000</cx:pt>
          <cx:pt idx="7133">250000</cx:pt>
          <cx:pt idx="7134">60000</cx:pt>
          <cx:pt idx="7135">20000</cx:pt>
          <cx:pt idx="7136">60000</cx:pt>
          <cx:pt idx="7137">90000</cx:pt>
          <cx:pt idx="7138">290000</cx:pt>
          <cx:pt idx="7139">100000</cx:pt>
          <cx:pt idx="7140">240000</cx:pt>
          <cx:pt idx="7141">200000</cx:pt>
          <cx:pt idx="7142">180000</cx:pt>
          <cx:pt idx="7143">140000</cx:pt>
          <cx:pt idx="7144">10000</cx:pt>
          <cx:pt idx="7145">130000</cx:pt>
          <cx:pt idx="7146">90000</cx:pt>
          <cx:pt idx="7147">250000</cx:pt>
          <cx:pt idx="7148">80000</cx:pt>
          <cx:pt idx="7149">40000</cx:pt>
          <cx:pt idx="7150">120000</cx:pt>
          <cx:pt idx="7151">270000</cx:pt>
          <cx:pt idx="7152">60000</cx:pt>
          <cx:pt idx="7153">70000</cx:pt>
          <cx:pt idx="7154">270000</cx:pt>
          <cx:pt idx="7155">510000</cx:pt>
          <cx:pt idx="7156">110000</cx:pt>
          <cx:pt idx="7157">60000</cx:pt>
          <cx:pt idx="7158">210000</cx:pt>
          <cx:pt idx="7159">10000</cx:pt>
          <cx:pt idx="7160">240000</cx:pt>
          <cx:pt idx="7161">150000</cx:pt>
          <cx:pt idx="7162">160000</cx:pt>
          <cx:pt idx="7163">90000</cx:pt>
          <cx:pt idx="7164">270000</cx:pt>
          <cx:pt idx="7165">40000</cx:pt>
          <cx:pt idx="7166">390000</cx:pt>
          <cx:pt idx="7167">120000</cx:pt>
          <cx:pt idx="7168">40000</cx:pt>
          <cx:pt idx="7169">420000</cx:pt>
          <cx:pt idx="7170">340000</cx:pt>
          <cx:pt idx="7171">70000</cx:pt>
          <cx:pt idx="7172">610000</cx:pt>
          <cx:pt idx="7173">100000</cx:pt>
          <cx:pt idx="7174">110000</cx:pt>
          <cx:pt idx="7175">110000</cx:pt>
          <cx:pt idx="7176">60000</cx:pt>
          <cx:pt idx="7177">190000</cx:pt>
          <cx:pt idx="7178">110000</cx:pt>
          <cx:pt idx="7179">240000</cx:pt>
          <cx:pt idx="7180">100000</cx:pt>
          <cx:pt idx="7181">130000</cx:pt>
          <cx:pt idx="7182">60000</cx:pt>
          <cx:pt idx="7183">510000</cx:pt>
          <cx:pt idx="7184">140000</cx:pt>
          <cx:pt idx="7185">440000</cx:pt>
          <cx:pt idx="7186">80000</cx:pt>
          <cx:pt idx="7187">140000</cx:pt>
          <cx:pt idx="7188">80000</cx:pt>
          <cx:pt idx="7189">60000</cx:pt>
          <cx:pt idx="7190">100000</cx:pt>
          <cx:pt idx="7191">50000</cx:pt>
          <cx:pt idx="7192">50000</cx:pt>
          <cx:pt idx="7193">120000</cx:pt>
          <cx:pt idx="7194">50000</cx:pt>
          <cx:pt idx="7195">110000</cx:pt>
          <cx:pt idx="7196">90000</cx:pt>
          <cx:pt idx="7197">60000</cx:pt>
          <cx:pt idx="7198">50000</cx:pt>
          <cx:pt idx="7199">20000</cx:pt>
          <cx:pt idx="7200">220000</cx:pt>
          <cx:pt idx="7201">80000</cx:pt>
          <cx:pt idx="7202">40000</cx:pt>
          <cx:pt idx="7203">590000</cx:pt>
          <cx:pt idx="7204">150000</cx:pt>
          <cx:pt idx="7205">50000</cx:pt>
          <cx:pt idx="7206">110000</cx:pt>
          <cx:pt idx="7207">60000</cx:pt>
          <cx:pt idx="7208">170000</cx:pt>
          <cx:pt idx="7209">110000</cx:pt>
          <cx:pt idx="7210">170000</cx:pt>
          <cx:pt idx="7211">30000</cx:pt>
          <cx:pt idx="7212">230000</cx:pt>
          <cx:pt idx="7213">40000</cx:pt>
          <cx:pt idx="7214">100000</cx:pt>
          <cx:pt idx="7215">20000</cx:pt>
          <cx:pt idx="7216">150000</cx:pt>
          <cx:pt idx="7217">10000</cx:pt>
          <cx:pt idx="7218">100000</cx:pt>
          <cx:pt idx="7219">290000</cx:pt>
          <cx:pt idx="7220">150000</cx:pt>
          <cx:pt idx="7221">10000</cx:pt>
          <cx:pt idx="7222">60000</cx:pt>
          <cx:pt idx="7223">220000</cx:pt>
          <cx:pt idx="7224">120000</cx:pt>
          <cx:pt idx="7225">170000</cx:pt>
          <cx:pt idx="7226">170000</cx:pt>
          <cx:pt idx="7227">100000</cx:pt>
          <cx:pt idx="7228">390000</cx:pt>
          <cx:pt idx="7229">120000</cx:pt>
          <cx:pt idx="7230">160000</cx:pt>
          <cx:pt idx="7231">40000</cx:pt>
          <cx:pt idx="7232">290000</cx:pt>
          <cx:pt idx="7233">180000</cx:pt>
          <cx:pt idx="7234">60000</cx:pt>
          <cx:pt idx="7235">260000</cx:pt>
          <cx:pt idx="7236">190000</cx:pt>
          <cx:pt idx="7237">130000</cx:pt>
          <cx:pt idx="7238">100000</cx:pt>
          <cx:pt idx="7239">70000</cx:pt>
          <cx:pt idx="7240">260000</cx:pt>
          <cx:pt idx="7241">70000</cx:pt>
          <cx:pt idx="7242">190000</cx:pt>
          <cx:pt idx="7243">410000</cx:pt>
          <cx:pt idx="7244">40000</cx:pt>
          <cx:pt idx="7245">90000</cx:pt>
          <cx:pt idx="7246">60000</cx:pt>
          <cx:pt idx="7247">80000</cx:pt>
          <cx:pt idx="7248">80000</cx:pt>
          <cx:pt idx="7249">60000</cx:pt>
          <cx:pt idx="7250">40000</cx:pt>
          <cx:pt idx="7251">80000</cx:pt>
          <cx:pt idx="7252">60000</cx:pt>
          <cx:pt idx="7253">320000</cx:pt>
          <cx:pt idx="7254">350000</cx:pt>
          <cx:pt idx="7255">180000</cx:pt>
          <cx:pt idx="7256">60000</cx:pt>
          <cx:pt idx="7257">110000</cx:pt>
          <cx:pt idx="7258">60000</cx:pt>
          <cx:pt idx="7259">60000</cx:pt>
          <cx:pt idx="7260">160000</cx:pt>
          <cx:pt idx="7261">70000</cx:pt>
          <cx:pt idx="7262">60000</cx:pt>
          <cx:pt idx="7263">90000</cx:pt>
          <cx:pt idx="7264">130000</cx:pt>
          <cx:pt idx="7265">50000</cx:pt>
          <cx:pt idx="7266">60000</cx:pt>
          <cx:pt idx="7267">170000</cx:pt>
          <cx:pt idx="7268">100000</cx:pt>
          <cx:pt idx="7269">120000</cx:pt>
          <cx:pt idx="7270">130000</cx:pt>
          <cx:pt idx="7271">140000</cx:pt>
          <cx:pt idx="7272">190000</cx:pt>
          <cx:pt idx="7273">30000</cx:pt>
          <cx:pt idx="7274">200000</cx:pt>
          <cx:pt idx="7275">130000</cx:pt>
          <cx:pt idx="7276">260000</cx:pt>
          <cx:pt idx="7277">110000</cx:pt>
          <cx:pt idx="7278">60000</cx:pt>
          <cx:pt idx="7279">130000</cx:pt>
          <cx:pt idx="7280">120000</cx:pt>
          <cx:pt idx="7281">400000</cx:pt>
          <cx:pt idx="7282">70000</cx:pt>
          <cx:pt idx="7283">60000</cx:pt>
          <cx:pt idx="7284">60000</cx:pt>
          <cx:pt idx="7285">70000</cx:pt>
          <cx:pt idx="7286">80000</cx:pt>
          <cx:pt idx="7287">60000</cx:pt>
          <cx:pt idx="7288">160000</cx:pt>
          <cx:pt idx="7289">150000</cx:pt>
          <cx:pt idx="7290">60000</cx:pt>
          <cx:pt idx="7291">70000</cx:pt>
          <cx:pt idx="7292">140000</cx:pt>
          <cx:pt idx="7293">160000</cx:pt>
          <cx:pt idx="7294">80000</cx:pt>
          <cx:pt idx="7295">200000</cx:pt>
          <cx:pt idx="7296">500000</cx:pt>
          <cx:pt idx="7297">90000</cx:pt>
          <cx:pt idx="7298">110000</cx:pt>
          <cx:pt idx="7299">110000</cx:pt>
          <cx:pt idx="7300">190000</cx:pt>
          <cx:pt idx="7301">50000</cx:pt>
          <cx:pt idx="7302">160000</cx:pt>
          <cx:pt idx="7303">250000</cx:pt>
          <cx:pt idx="7304">200000</cx:pt>
          <cx:pt idx="7305">20000</cx:pt>
          <cx:pt idx="7306">30000</cx:pt>
          <cx:pt idx="7307">550000</cx:pt>
          <cx:pt idx="7308">140000</cx:pt>
          <cx:pt idx="7309">220000</cx:pt>
          <cx:pt idx="7310">650000</cx:pt>
          <cx:pt idx="7311">190000</cx:pt>
          <cx:pt idx="7312">290000</cx:pt>
          <cx:pt idx="7313">70000</cx:pt>
          <cx:pt idx="7314">100000</cx:pt>
          <cx:pt idx="7315">120000</cx:pt>
          <cx:pt idx="7316">80000</cx:pt>
          <cx:pt idx="7317">130000</cx:pt>
          <cx:pt idx="7318">80000</cx:pt>
          <cx:pt idx="7319">100000</cx:pt>
          <cx:pt idx="7320">450000</cx:pt>
          <cx:pt idx="7321">340000</cx:pt>
          <cx:pt idx="7322">130000</cx:pt>
          <cx:pt idx="7323">330000</cx:pt>
          <cx:pt idx="7324">380000</cx:pt>
          <cx:pt idx="7325">80000</cx:pt>
          <cx:pt idx="7326">70000</cx:pt>
          <cx:pt idx="7327">100000</cx:pt>
          <cx:pt idx="7328">10000</cx:pt>
          <cx:pt idx="7329">90000</cx:pt>
          <cx:pt idx="7330">200000</cx:pt>
          <cx:pt idx="7331">170000</cx:pt>
          <cx:pt idx="7332">110000</cx:pt>
          <cx:pt idx="7333">120000</cx:pt>
          <cx:pt idx="7334">290000</cx:pt>
          <cx:pt idx="7335">70000</cx:pt>
          <cx:pt idx="7336">270000</cx:pt>
          <cx:pt idx="7337">90000</cx:pt>
          <cx:pt idx="7338">180000</cx:pt>
          <cx:pt idx="7339">110000</cx:pt>
          <cx:pt idx="7340">80000</cx:pt>
          <cx:pt idx="7341">110000</cx:pt>
          <cx:pt idx="7342">60000</cx:pt>
          <cx:pt idx="7343">80000</cx:pt>
          <cx:pt idx="7344">50000</cx:pt>
          <cx:pt idx="7345">180000</cx:pt>
          <cx:pt idx="7346">80000</cx:pt>
          <cx:pt idx="7347">110000</cx:pt>
          <cx:pt idx="7348">70000</cx:pt>
          <cx:pt idx="7349">250000</cx:pt>
          <cx:pt idx="7350">100000</cx:pt>
          <cx:pt idx="7351">220000</cx:pt>
          <cx:pt idx="7352">100000</cx:pt>
          <cx:pt idx="7353">100000</cx:pt>
          <cx:pt idx="7354">10000</cx:pt>
          <cx:pt idx="7355">190000</cx:pt>
          <cx:pt idx="7356">310000</cx:pt>
          <cx:pt idx="7357">140000</cx:pt>
          <cx:pt idx="7358">650000</cx:pt>
          <cx:pt idx="7359">180000</cx:pt>
          <cx:pt idx="7360">140000</cx:pt>
          <cx:pt idx="7361">50000</cx:pt>
          <cx:pt idx="7362">210000</cx:pt>
          <cx:pt idx="7363">70000</cx:pt>
          <cx:pt idx="7364">10000</cx:pt>
          <cx:pt idx="7365">120000</cx:pt>
          <cx:pt idx="7366">150000</cx:pt>
          <cx:pt idx="7367">90000</cx:pt>
          <cx:pt idx="7368">200000</cx:pt>
          <cx:pt idx="7369">150000</cx:pt>
          <cx:pt idx="7370">250000</cx:pt>
          <cx:pt idx="7371">370000</cx:pt>
          <cx:pt idx="7372">250000</cx:pt>
          <cx:pt idx="7373">70000</cx:pt>
          <cx:pt idx="7374">60000</cx:pt>
          <cx:pt idx="7375">70000</cx:pt>
          <cx:pt idx="7376">160000</cx:pt>
          <cx:pt idx="7377">40000</cx:pt>
          <cx:pt idx="7378">160000</cx:pt>
          <cx:pt idx="7379">110000</cx:pt>
          <cx:pt idx="7380">260000</cx:pt>
          <cx:pt idx="7381">30000</cx:pt>
          <cx:pt idx="7382">40000</cx:pt>
          <cx:pt idx="7383">250000</cx:pt>
          <cx:pt idx="7384">350000</cx:pt>
          <cx:pt idx="7385">170000</cx:pt>
          <cx:pt idx="7386">90000</cx:pt>
          <cx:pt idx="7387">60000</cx:pt>
          <cx:pt idx="7388">320000</cx:pt>
          <cx:pt idx="7389">190000</cx:pt>
          <cx:pt idx="7390">90000</cx:pt>
          <cx:pt idx="7391">140000</cx:pt>
          <cx:pt idx="7392">160000</cx:pt>
          <cx:pt idx="7393">90000</cx:pt>
          <cx:pt idx="7394">180000</cx:pt>
          <cx:pt idx="7395">50000</cx:pt>
          <cx:pt idx="7396">90000</cx:pt>
          <cx:pt idx="7397">120000</cx:pt>
          <cx:pt idx="7398">240000</cx:pt>
          <cx:pt idx="7399">70000</cx:pt>
          <cx:pt idx="7400">40000</cx:pt>
          <cx:pt idx="7401">90000</cx:pt>
          <cx:pt idx="7402">100000</cx:pt>
          <cx:pt idx="7403">100000</cx:pt>
          <cx:pt idx="7404">400000</cx:pt>
          <cx:pt idx="7405">330000</cx:pt>
          <cx:pt idx="7406">40000</cx:pt>
          <cx:pt idx="7407">160000</cx:pt>
          <cx:pt idx="7408">60000</cx:pt>
          <cx:pt idx="7409">280000</cx:pt>
          <cx:pt idx="7410">70000</cx:pt>
          <cx:pt idx="7411">50000</cx:pt>
          <cx:pt idx="7412">230000</cx:pt>
          <cx:pt idx="7413">180000</cx:pt>
          <cx:pt idx="7414">320000</cx:pt>
          <cx:pt idx="7415">260000</cx:pt>
          <cx:pt idx="7416">60000</cx:pt>
          <cx:pt idx="7417">120000</cx:pt>
          <cx:pt idx="7418">20000</cx:pt>
          <cx:pt idx="7419">80000</cx:pt>
          <cx:pt idx="7420">120000</cx:pt>
          <cx:pt idx="7421">150000</cx:pt>
          <cx:pt idx="7422">140000</cx:pt>
          <cx:pt idx="7423">350000</cx:pt>
          <cx:pt idx="7424">210000</cx:pt>
          <cx:pt idx="7425">220000</cx:pt>
          <cx:pt idx="7426">110000</cx:pt>
          <cx:pt idx="7427">140000</cx:pt>
          <cx:pt idx="7428">190000</cx:pt>
          <cx:pt idx="7429">30000</cx:pt>
          <cx:pt idx="7430">60000</cx:pt>
          <cx:pt idx="7431">180000</cx:pt>
          <cx:pt idx="7432">160000</cx:pt>
          <cx:pt idx="7433">60000</cx:pt>
          <cx:pt idx="7434">40000</cx:pt>
          <cx:pt idx="7435">40000</cx:pt>
          <cx:pt idx="7436">70000</cx:pt>
          <cx:pt idx="7437">10000</cx:pt>
          <cx:pt idx="7438">290000</cx:pt>
          <cx:pt idx="7439">70000</cx:pt>
          <cx:pt idx="7440">90000</cx:pt>
          <cx:pt idx="7441">60000</cx:pt>
          <cx:pt idx="7442">30000</cx:pt>
          <cx:pt idx="7443">280000</cx:pt>
          <cx:pt idx="7444">130000</cx:pt>
          <cx:pt idx="7445">170000</cx:pt>
          <cx:pt idx="7446">190000</cx:pt>
          <cx:pt idx="7447">60000</cx:pt>
          <cx:pt idx="7448">240000</cx:pt>
          <cx:pt idx="7449">310000</cx:pt>
          <cx:pt idx="7450">70000</cx:pt>
          <cx:pt idx="7451">260000</cx:pt>
          <cx:pt idx="7452">60000</cx:pt>
          <cx:pt idx="7453">60000</cx:pt>
          <cx:pt idx="7454">50000</cx:pt>
          <cx:pt idx="7455">230000</cx:pt>
          <cx:pt idx="7456">50000</cx:pt>
          <cx:pt idx="7457">140000</cx:pt>
          <cx:pt idx="7458">190000</cx:pt>
          <cx:pt idx="7459">60000</cx:pt>
          <cx:pt idx="7460">70000</cx:pt>
          <cx:pt idx="7461">50000</cx:pt>
          <cx:pt idx="7462">60000</cx:pt>
          <cx:pt idx="7463">60000</cx:pt>
          <cx:pt idx="7464">50000</cx:pt>
          <cx:pt idx="7465">70000</cx:pt>
          <cx:pt idx="7466">340000</cx:pt>
          <cx:pt idx="7467">40000</cx:pt>
          <cx:pt idx="7468">130000</cx:pt>
          <cx:pt idx="7469">10000</cx:pt>
          <cx:pt idx="7470">210000</cx:pt>
          <cx:pt idx="7471">220000</cx:pt>
          <cx:pt idx="7472">40000</cx:pt>
          <cx:pt idx="7473">110000</cx:pt>
          <cx:pt idx="7474">80000</cx:pt>
          <cx:pt idx="7475">80000</cx:pt>
          <cx:pt idx="7476">140000</cx:pt>
          <cx:pt idx="7477">180000</cx:pt>
          <cx:pt idx="7478">50000</cx:pt>
          <cx:pt idx="7479">50000</cx:pt>
          <cx:pt idx="7480">60000</cx:pt>
          <cx:pt idx="7481">70000</cx:pt>
          <cx:pt idx="7482">260000</cx:pt>
          <cx:pt idx="7483">50000</cx:pt>
          <cx:pt idx="7484">80000</cx:pt>
          <cx:pt idx="7485">230000</cx:pt>
          <cx:pt idx="7486">1070000</cx:pt>
          <cx:pt idx="7487">120000</cx:pt>
          <cx:pt idx="7488">150000</cx:pt>
          <cx:pt idx="7489">230000</cx:pt>
          <cx:pt idx="7490">290000</cx:pt>
          <cx:pt idx="7491">40000</cx:pt>
          <cx:pt idx="7492">200000</cx:pt>
          <cx:pt idx="7493">60000</cx:pt>
          <cx:pt idx="7494">520000</cx:pt>
          <cx:pt idx="7495">60000</cx:pt>
          <cx:pt idx="7496">110000</cx:pt>
          <cx:pt idx="7497">110000</cx:pt>
          <cx:pt idx="7498">270000</cx:pt>
          <cx:pt idx="7499">170000</cx:pt>
          <cx:pt idx="7500">100000</cx:pt>
          <cx:pt idx="7501">130000</cx:pt>
          <cx:pt idx="7502">130000</cx:pt>
          <cx:pt idx="7503">340000</cx:pt>
          <cx:pt idx="7504">360000</cx:pt>
          <cx:pt idx="7505">190000</cx:pt>
          <cx:pt idx="7506">140000</cx:pt>
          <cx:pt idx="7507">310000</cx:pt>
          <cx:pt idx="7508">340000</cx:pt>
          <cx:pt idx="7509">240000</cx:pt>
          <cx:pt idx="7510">280000</cx:pt>
          <cx:pt idx="7511">110000</cx:pt>
          <cx:pt idx="7512">240000</cx:pt>
          <cx:pt idx="7513">60000</cx:pt>
          <cx:pt idx="7514">70000</cx:pt>
          <cx:pt idx="7515">220000</cx:pt>
          <cx:pt idx="7516">80000</cx:pt>
          <cx:pt idx="7517">170000</cx:pt>
          <cx:pt idx="7518">150000</cx:pt>
          <cx:pt idx="7519">80000</cx:pt>
          <cx:pt idx="7520">70000</cx:pt>
          <cx:pt idx="7521">80000</cx:pt>
          <cx:pt idx="7522">50000</cx:pt>
          <cx:pt idx="7523">60000</cx:pt>
          <cx:pt idx="7524">100000</cx:pt>
          <cx:pt idx="7525">60000</cx:pt>
          <cx:pt idx="7526">10000</cx:pt>
          <cx:pt idx="7527">170000</cx:pt>
          <cx:pt idx="7528">10000</cx:pt>
          <cx:pt idx="7529">190000</cx:pt>
          <cx:pt idx="7530">120000</cx:pt>
          <cx:pt idx="7531">140000</cx:pt>
          <cx:pt idx="7532">70000</cx:pt>
          <cx:pt idx="7533">100000</cx:pt>
          <cx:pt idx="7534">90000</cx:pt>
          <cx:pt idx="7535">200000</cx:pt>
          <cx:pt idx="7536">330000</cx:pt>
          <cx:pt idx="7537">80000</cx:pt>
          <cx:pt idx="7538">190000</cx:pt>
          <cx:pt idx="7539">140000</cx:pt>
          <cx:pt idx="7540">80000</cx:pt>
          <cx:pt idx="7541">100000</cx:pt>
          <cx:pt idx="7542">70000</cx:pt>
          <cx:pt idx="7543">130000</cx:pt>
          <cx:pt idx="7544">220000</cx:pt>
          <cx:pt idx="7545">50000</cx:pt>
          <cx:pt idx="7546">160000</cx:pt>
          <cx:pt idx="7547">110000</cx:pt>
          <cx:pt idx="7548">110000</cx:pt>
          <cx:pt idx="7549">220000</cx:pt>
          <cx:pt idx="7550">290000</cx:pt>
          <cx:pt idx="7551">40000</cx:pt>
          <cx:pt idx="7552">70000</cx:pt>
          <cx:pt idx="7553">110000</cx:pt>
          <cx:pt idx="7554">550000</cx:pt>
          <cx:pt idx="7555">220000</cx:pt>
          <cx:pt idx="7556">300000</cx:pt>
          <cx:pt idx="7557">70000</cx:pt>
          <cx:pt idx="7558">70000</cx:pt>
          <cx:pt idx="7559">110000</cx:pt>
          <cx:pt idx="7560">330000</cx:pt>
          <cx:pt idx="7561">190000</cx:pt>
          <cx:pt idx="7562">250000</cx:pt>
          <cx:pt idx="7563">110000</cx:pt>
          <cx:pt idx="7564">100000</cx:pt>
          <cx:pt idx="7565">60000</cx:pt>
          <cx:pt idx="7566">30000</cx:pt>
          <cx:pt idx="7567">110000</cx:pt>
          <cx:pt idx="7568">150000</cx:pt>
          <cx:pt idx="7569">40000</cx:pt>
          <cx:pt idx="7570">20000</cx:pt>
          <cx:pt idx="7571">190000</cx:pt>
          <cx:pt idx="7572">350000</cx:pt>
          <cx:pt idx="7573">80000</cx:pt>
          <cx:pt idx="7574">270000</cx:pt>
          <cx:pt idx="7575">180000</cx:pt>
          <cx:pt idx="7576">200000</cx:pt>
          <cx:pt idx="7577">220000</cx:pt>
          <cx:pt idx="7578">230000</cx:pt>
          <cx:pt idx="7579">320000</cx:pt>
          <cx:pt idx="7580">220000</cx:pt>
          <cx:pt idx="7581">190000</cx:pt>
          <cx:pt idx="7582">140000</cx:pt>
          <cx:pt idx="7583">190000</cx:pt>
          <cx:pt idx="7584">110000</cx:pt>
          <cx:pt idx="7585">50000</cx:pt>
          <cx:pt idx="7586">50000</cx:pt>
          <cx:pt idx="7587">40000</cx:pt>
          <cx:pt idx="7588">70000</cx:pt>
          <cx:pt idx="7589">660000</cx:pt>
          <cx:pt idx="7590">110000</cx:pt>
          <cx:pt idx="7591">100000</cx:pt>
          <cx:pt idx="7592">260000</cx:pt>
          <cx:pt idx="7593">340000</cx:pt>
          <cx:pt idx="7594">70000</cx:pt>
          <cx:pt idx="7595">120000</cx:pt>
          <cx:pt idx="7596">90000</cx:pt>
          <cx:pt idx="7597">240000</cx:pt>
          <cx:pt idx="7598">260000</cx:pt>
          <cx:pt idx="7599">80000</cx:pt>
          <cx:pt idx="7600">160000</cx:pt>
          <cx:pt idx="7601">130000</cx:pt>
          <cx:pt idx="7602">450000</cx:pt>
          <cx:pt idx="7603">70000</cx:pt>
          <cx:pt idx="7604">520000</cx:pt>
          <cx:pt idx="7605">200000</cx:pt>
          <cx:pt idx="7606">200000</cx:pt>
          <cx:pt idx="7607">120000</cx:pt>
          <cx:pt idx="7608">50000</cx:pt>
          <cx:pt idx="7609">230000</cx:pt>
          <cx:pt idx="7610">90000</cx:pt>
          <cx:pt idx="7611">90000</cx:pt>
          <cx:pt idx="7612">70000</cx:pt>
          <cx:pt idx="7613">130000</cx:pt>
          <cx:pt idx="7614">150000</cx:pt>
          <cx:pt idx="7615">110000</cx:pt>
          <cx:pt idx="7616">110000</cx:pt>
          <cx:pt idx="7617">270000</cx:pt>
          <cx:pt idx="7618">200000</cx:pt>
          <cx:pt idx="7619">50000</cx:pt>
          <cx:pt idx="7620">30000</cx:pt>
          <cx:pt idx="7621">70000</cx:pt>
          <cx:pt idx="7622">60000</cx:pt>
          <cx:pt idx="7623">70000</cx:pt>
          <cx:pt idx="7624">60000</cx:pt>
          <cx:pt idx="7625">100000</cx:pt>
          <cx:pt idx="7626">60000</cx:pt>
          <cx:pt idx="7627">250000</cx:pt>
          <cx:pt idx="7628">60000</cx:pt>
          <cx:pt idx="7629">80000</cx:pt>
          <cx:pt idx="7630">80000</cx:pt>
          <cx:pt idx="7631">80000</cx:pt>
          <cx:pt idx="7632">60000</cx:pt>
          <cx:pt idx="7633">60000</cx:pt>
          <cx:pt idx="7634">310000</cx:pt>
          <cx:pt idx="7635">250000</cx:pt>
          <cx:pt idx="7636">90000</cx:pt>
          <cx:pt idx="7637">40000</cx:pt>
          <cx:pt idx="7638">230000</cx:pt>
          <cx:pt idx="7639">250000</cx:pt>
          <cx:pt idx="7640">290000</cx:pt>
          <cx:pt idx="7641">60000</cx:pt>
          <cx:pt idx="7642">80000</cx:pt>
          <cx:pt idx="7643">290000</cx:pt>
          <cx:pt idx="7644">110000</cx:pt>
          <cx:pt idx="7645">280000</cx:pt>
          <cx:pt idx="7646">220000</cx:pt>
          <cx:pt idx="7647">90000</cx:pt>
          <cx:pt idx="7648">120000</cx:pt>
          <cx:pt idx="7649">400000</cx:pt>
          <cx:pt idx="7650">470000</cx:pt>
          <cx:pt idx="7651">80000</cx:pt>
          <cx:pt idx="7652">70000</cx:pt>
          <cx:pt idx="7653">140000</cx:pt>
          <cx:pt idx="7654">50000</cx:pt>
          <cx:pt idx="7655">110000</cx:pt>
          <cx:pt idx="7656">220000</cx:pt>
          <cx:pt idx="7657">150000</cx:pt>
          <cx:pt idx="7658">100000</cx:pt>
          <cx:pt idx="7659">130000</cx:pt>
          <cx:pt idx="7660">240000</cx:pt>
          <cx:pt idx="7661">310000</cx:pt>
          <cx:pt idx="7662">150000</cx:pt>
          <cx:pt idx="7663">70000</cx:pt>
          <cx:pt idx="7664">50000</cx:pt>
          <cx:pt idx="7665">310000</cx:pt>
          <cx:pt idx="7666">350000</cx:pt>
          <cx:pt idx="7667">170000</cx:pt>
          <cx:pt idx="7668">70000</cx:pt>
          <cx:pt idx="7669">160000</cx:pt>
          <cx:pt idx="7670">140000</cx:pt>
          <cx:pt idx="7671">130000</cx:pt>
          <cx:pt idx="7672">90000</cx:pt>
          <cx:pt idx="7673">160000</cx:pt>
          <cx:pt idx="7674">210000</cx:pt>
          <cx:pt idx="7675">390000</cx:pt>
          <cx:pt idx="7676">170000</cx:pt>
          <cx:pt idx="7677">50000</cx:pt>
          <cx:pt idx="7678">100000</cx:pt>
          <cx:pt idx="7679">60000</cx:pt>
          <cx:pt idx="7680">50000</cx:pt>
          <cx:pt idx="7681">120000</cx:pt>
          <cx:pt idx="7682">270000</cx:pt>
          <cx:pt idx="7683">230000</cx:pt>
          <cx:pt idx="7684">70000</cx:pt>
          <cx:pt idx="7685">260000</cx:pt>
          <cx:pt idx="7686">190000</cx:pt>
          <cx:pt idx="7687">130000</cx:pt>
          <cx:pt idx="7688">60000</cx:pt>
          <cx:pt idx="7689">460000</cx:pt>
          <cx:pt idx="7690">90000</cx:pt>
          <cx:pt idx="7691">80000</cx:pt>
          <cx:pt idx="7692">190000</cx:pt>
          <cx:pt idx="7693">90000</cx:pt>
          <cx:pt idx="7694">200000</cx:pt>
          <cx:pt idx="7695">360000</cx:pt>
          <cx:pt idx="7696">100000</cx:pt>
          <cx:pt idx="7697">170000</cx:pt>
          <cx:pt idx="7698">70000</cx:pt>
          <cx:pt idx="7699">110000</cx:pt>
          <cx:pt idx="7700">90000</cx:pt>
          <cx:pt idx="7701">10000</cx:pt>
          <cx:pt idx="7702">370000</cx:pt>
          <cx:pt idx="7703">60000</cx:pt>
          <cx:pt idx="7704">130000</cx:pt>
          <cx:pt idx="7705">130000</cx:pt>
          <cx:pt idx="7706">350000</cx:pt>
          <cx:pt idx="7707">20000</cx:pt>
          <cx:pt idx="7708">160000</cx:pt>
          <cx:pt idx="7709">130000</cx:pt>
          <cx:pt idx="7710">100000</cx:pt>
          <cx:pt idx="7711">310000</cx:pt>
          <cx:pt idx="7712">220000</cx:pt>
          <cx:pt idx="7713">110000</cx:pt>
          <cx:pt idx="7714">190000</cx:pt>
          <cx:pt idx="7715">140000</cx:pt>
          <cx:pt idx="7716">60000</cx:pt>
          <cx:pt idx="7717">70000</cx:pt>
          <cx:pt idx="7718">100000</cx:pt>
          <cx:pt idx="7719">110000</cx:pt>
          <cx:pt idx="7720">210000</cx:pt>
          <cx:pt idx="7721">120000</cx:pt>
          <cx:pt idx="7722">420000</cx:pt>
          <cx:pt idx="7723">60000</cx:pt>
          <cx:pt idx="7724">210000</cx:pt>
          <cx:pt idx="7725">140000</cx:pt>
          <cx:pt idx="7726">130000</cx:pt>
          <cx:pt idx="7727">90000</cx:pt>
          <cx:pt idx="7728">260000</cx:pt>
          <cx:pt idx="7729">110000</cx:pt>
          <cx:pt idx="7730">240000</cx:pt>
          <cx:pt idx="7731">40000</cx:pt>
          <cx:pt idx="7732">130000</cx:pt>
          <cx:pt idx="7733">50000</cx:pt>
          <cx:pt idx="7734">80000</cx:pt>
          <cx:pt idx="7735">80000</cx:pt>
          <cx:pt idx="7736">420000</cx:pt>
          <cx:pt idx="7737">130000</cx:pt>
          <cx:pt idx="7738">60000</cx:pt>
          <cx:pt idx="7739">80000</cx:pt>
          <cx:pt idx="7740">170000</cx:pt>
          <cx:pt idx="7741">60000</cx:pt>
          <cx:pt idx="7742">260000</cx:pt>
          <cx:pt idx="7743">60000</cx:pt>
          <cx:pt idx="7744">80000</cx:pt>
          <cx:pt idx="7745">60000</cx:pt>
          <cx:pt idx="7746">330000</cx:pt>
          <cx:pt idx="7747">80000</cx:pt>
          <cx:pt idx="7748">70000</cx:pt>
          <cx:pt idx="7749">80000</cx:pt>
          <cx:pt idx="7750">400000</cx:pt>
          <cx:pt idx="7751">60000</cx:pt>
          <cx:pt idx="7752">20000</cx:pt>
          <cx:pt idx="7753">60000</cx:pt>
          <cx:pt idx="7754">90000</cx:pt>
          <cx:pt idx="7755">100000</cx:pt>
          <cx:pt idx="7756">210000</cx:pt>
          <cx:pt idx="7757">150000</cx:pt>
          <cx:pt idx="7758">330000</cx:pt>
          <cx:pt idx="7759">40000</cx:pt>
          <cx:pt idx="7760">60000</cx:pt>
          <cx:pt idx="7761">130000</cx:pt>
          <cx:pt idx="7762">100000</cx:pt>
          <cx:pt idx="7763">60000</cx:pt>
          <cx:pt idx="7764">60000</cx:pt>
          <cx:pt idx="7765">470000</cx:pt>
          <cx:pt idx="7766">100000</cx:pt>
          <cx:pt idx="7767">10000</cx:pt>
          <cx:pt idx="7768">90000</cx:pt>
          <cx:pt idx="7769">80000</cx:pt>
          <cx:pt idx="7770">60000</cx:pt>
          <cx:pt idx="7771">260000</cx:pt>
          <cx:pt idx="7772">290000</cx:pt>
          <cx:pt idx="7773">100000</cx:pt>
          <cx:pt idx="7774">230000</cx:pt>
          <cx:pt idx="7775">70000</cx:pt>
          <cx:pt idx="7776">110000</cx:pt>
          <cx:pt idx="7777">80000</cx:pt>
          <cx:pt idx="7778">60000</cx:pt>
          <cx:pt idx="7779">110000</cx:pt>
          <cx:pt idx="7780">40000</cx:pt>
          <cx:pt idx="7781">150000</cx:pt>
          <cx:pt idx="7782">210000</cx:pt>
          <cx:pt idx="7783">120000</cx:pt>
          <cx:pt idx="7784">240000</cx:pt>
          <cx:pt idx="7785">50000</cx:pt>
          <cx:pt idx="7786">90000</cx:pt>
          <cx:pt idx="7787">710000</cx:pt>
          <cx:pt idx="7788">180000</cx:pt>
          <cx:pt idx="7789">60000</cx:pt>
          <cx:pt idx="7790">50000</cx:pt>
          <cx:pt idx="7791">170000</cx:pt>
          <cx:pt idx="7792">370000</cx:pt>
          <cx:pt idx="7793">70000</cx:pt>
          <cx:pt idx="7794">160000</cx:pt>
          <cx:pt idx="7795">320000</cx:pt>
          <cx:pt idx="7796">100000</cx:pt>
          <cx:pt idx="7797">130000</cx:pt>
          <cx:pt idx="7798">100000</cx:pt>
          <cx:pt idx="7799">70000</cx:pt>
          <cx:pt idx="7800">40000</cx:pt>
          <cx:pt idx="7801">240000</cx:pt>
          <cx:pt idx="7802">190000</cx:pt>
          <cx:pt idx="7803">50000</cx:pt>
          <cx:pt idx="7804">40000</cx:pt>
          <cx:pt idx="7805">70000</cx:pt>
          <cx:pt idx="7806">120000</cx:pt>
          <cx:pt idx="7807">60000</cx:pt>
          <cx:pt idx="7808">150000</cx:pt>
          <cx:pt idx="7809">330000</cx:pt>
          <cx:pt idx="7810">100000</cx:pt>
          <cx:pt idx="7811">110000</cx:pt>
          <cx:pt idx="7812">80000</cx:pt>
          <cx:pt idx="7813">350000</cx:pt>
          <cx:pt idx="7814">80000</cx:pt>
          <cx:pt idx="7815">140000</cx:pt>
          <cx:pt idx="7816">230000</cx:pt>
          <cx:pt idx="7817">80000</cx:pt>
          <cx:pt idx="7818">100000</cx:pt>
          <cx:pt idx="7819">10000</cx:pt>
          <cx:pt idx="7820">220000</cx:pt>
          <cx:pt idx="7821">250000</cx:pt>
          <cx:pt idx="7822">130000</cx:pt>
          <cx:pt idx="7823">170000</cx:pt>
          <cx:pt idx="7824">80000</cx:pt>
          <cx:pt idx="7825">130000</cx:pt>
          <cx:pt idx="7826">140000</cx:pt>
          <cx:pt idx="7827">60000</cx:pt>
          <cx:pt idx="7828">20000</cx:pt>
          <cx:pt idx="7829">90000</cx:pt>
          <cx:pt idx="7830">170000</cx:pt>
          <cx:pt idx="7831">270000</cx:pt>
          <cx:pt idx="7832">70000</cx:pt>
          <cx:pt idx="7833">100000</cx:pt>
          <cx:pt idx="7834">120000</cx:pt>
          <cx:pt idx="7835">320000</cx:pt>
          <cx:pt idx="7836">110000</cx:pt>
          <cx:pt idx="7837">80000</cx:pt>
          <cx:pt idx="7838">50000</cx:pt>
          <cx:pt idx="7839">160000</cx:pt>
          <cx:pt idx="7840">120000</cx:pt>
          <cx:pt idx="7841">180000</cx:pt>
          <cx:pt idx="7842">140000</cx:pt>
          <cx:pt idx="7843">70000</cx:pt>
          <cx:pt idx="7844">110000</cx:pt>
          <cx:pt idx="7845">220000</cx:pt>
          <cx:pt idx="7846">10000</cx:pt>
          <cx:pt idx="7847">290000</cx:pt>
          <cx:pt idx="7848">130000</cx:pt>
          <cx:pt idx="7849">240000</cx:pt>
          <cx:pt idx="7850">70000</cx:pt>
          <cx:pt idx="7851">120000</cx:pt>
          <cx:pt idx="7852">480000</cx:pt>
          <cx:pt idx="7853">80000</cx:pt>
          <cx:pt idx="7854">200000</cx:pt>
          <cx:pt idx="7855">140000</cx:pt>
          <cx:pt idx="7856">80000</cx:pt>
          <cx:pt idx="7857">100000</cx:pt>
          <cx:pt idx="7858">80000</cx:pt>
          <cx:pt idx="7859">120000</cx:pt>
          <cx:pt idx="7860">100000</cx:pt>
          <cx:pt idx="7861">40000</cx:pt>
          <cx:pt idx="7862">90000</cx:pt>
          <cx:pt idx="7863">130000</cx:pt>
          <cx:pt idx="7864">140000</cx:pt>
          <cx:pt idx="7865">120000</cx:pt>
          <cx:pt idx="7866">50000</cx:pt>
          <cx:pt idx="7867">140000</cx:pt>
          <cx:pt idx="7868">60000</cx:pt>
          <cx:pt idx="7869">80000</cx:pt>
          <cx:pt idx="7870">170000</cx:pt>
          <cx:pt idx="7871">240000</cx:pt>
          <cx:pt idx="7872">70000</cx:pt>
          <cx:pt idx="7873">250000</cx:pt>
          <cx:pt idx="7874">60000</cx:pt>
          <cx:pt idx="7875">110000</cx:pt>
          <cx:pt idx="7876">90000</cx:pt>
          <cx:pt idx="7877">150000</cx:pt>
          <cx:pt idx="7878">80000</cx:pt>
          <cx:pt idx="7879">40000</cx:pt>
          <cx:pt idx="7880">110000</cx:pt>
          <cx:pt idx="7881">30000</cx:pt>
          <cx:pt idx="7882">200000</cx:pt>
          <cx:pt idx="7883">160000</cx:pt>
          <cx:pt idx="7884">270000</cx:pt>
          <cx:pt idx="7885">70000</cx:pt>
          <cx:pt idx="7886">270000</cx:pt>
          <cx:pt idx="7887">380000</cx:pt>
          <cx:pt idx="7888">160000</cx:pt>
          <cx:pt idx="7889">80000</cx:pt>
          <cx:pt idx="7890">40000</cx:pt>
          <cx:pt idx="7891">120000</cx:pt>
          <cx:pt idx="7892">80000</cx:pt>
          <cx:pt idx="7893">210000</cx:pt>
          <cx:pt idx="7894">110000</cx:pt>
          <cx:pt idx="7895">150000</cx:pt>
          <cx:pt idx="7896">50000</cx:pt>
          <cx:pt idx="7897">90000</cx:pt>
          <cx:pt idx="7898">60000</cx:pt>
          <cx:pt idx="7899">230000</cx:pt>
          <cx:pt idx="7900">60000</cx:pt>
          <cx:pt idx="7901">290000</cx:pt>
          <cx:pt idx="7902">170000</cx:pt>
          <cx:pt idx="7903">240000</cx:pt>
          <cx:pt idx="7904">110000</cx:pt>
          <cx:pt idx="7905">70000</cx:pt>
          <cx:pt idx="7906">50000</cx:pt>
          <cx:pt idx="7907">160000</cx:pt>
          <cx:pt idx="7908">190000</cx:pt>
          <cx:pt idx="7909">80000</cx:pt>
          <cx:pt idx="7910">180000</cx:pt>
          <cx:pt idx="7911">70000</cx:pt>
          <cx:pt idx="7912">270000</cx:pt>
          <cx:pt idx="7913">80000</cx:pt>
          <cx:pt idx="7914">60000</cx:pt>
          <cx:pt idx="7915">40000</cx:pt>
          <cx:pt idx="7916">30000</cx:pt>
          <cx:pt idx="7917">60000</cx:pt>
          <cx:pt idx="7918">80000</cx:pt>
          <cx:pt idx="7919">210000</cx:pt>
          <cx:pt idx="7920">170000</cx:pt>
          <cx:pt idx="7921">100000</cx:pt>
          <cx:pt idx="7922">310000</cx:pt>
          <cx:pt idx="7923">110000</cx:pt>
          <cx:pt idx="7924">110000</cx:pt>
          <cx:pt idx="7925">60000</cx:pt>
          <cx:pt idx="7926">70000</cx:pt>
          <cx:pt idx="7927">250000</cx:pt>
          <cx:pt idx="7928">60000</cx:pt>
          <cx:pt idx="7929">210000</cx:pt>
          <cx:pt idx="7930">60000</cx:pt>
          <cx:pt idx="7931">610000</cx:pt>
          <cx:pt idx="7932">80000</cx:pt>
          <cx:pt idx="7933">80000</cx:pt>
          <cx:pt idx="7934">80000</cx:pt>
          <cx:pt idx="7935">70000</cx:pt>
          <cx:pt idx="7936">180000</cx:pt>
          <cx:pt idx="7937">110000</cx:pt>
          <cx:pt idx="7938">70000</cx:pt>
          <cx:pt idx="7939">50000</cx:pt>
          <cx:pt idx="7940">100000</cx:pt>
          <cx:pt idx="7941">110000</cx:pt>
          <cx:pt idx="7942">90000</cx:pt>
          <cx:pt idx="7943">550000</cx:pt>
          <cx:pt idx="7944">140000</cx:pt>
          <cx:pt idx="7945">60000</cx:pt>
          <cx:pt idx="7946">220000</cx:pt>
          <cx:pt idx="7947">100000</cx:pt>
          <cx:pt idx="7948">220000</cx:pt>
          <cx:pt idx="7949">100000</cx:pt>
          <cx:pt idx="7950">230000</cx:pt>
          <cx:pt idx="7951">70000</cx:pt>
          <cx:pt idx="7952">180000</cx:pt>
          <cx:pt idx="7953">60000</cx:pt>
          <cx:pt idx="7954">490000</cx:pt>
          <cx:pt idx="7955">210000</cx:pt>
          <cx:pt idx="7956">90000</cx:pt>
          <cx:pt idx="7957">30000</cx:pt>
          <cx:pt idx="7958">30000</cx:pt>
          <cx:pt idx="7959">250000</cx:pt>
          <cx:pt idx="7960">180000</cx:pt>
          <cx:pt idx="7961">320000</cx:pt>
          <cx:pt idx="7962">320000</cx:pt>
          <cx:pt idx="7963">30000</cx:pt>
          <cx:pt idx="7964">110000</cx:pt>
          <cx:pt idx="7965">180000</cx:pt>
          <cx:pt idx="7966">190000</cx:pt>
          <cx:pt idx="7967">50000</cx:pt>
          <cx:pt idx="7968">40000</cx:pt>
          <cx:pt idx="7969">140000</cx:pt>
          <cx:pt idx="7970">510000</cx:pt>
          <cx:pt idx="7971">70000</cx:pt>
          <cx:pt idx="7972">30000</cx:pt>
          <cx:pt idx="7973">330000</cx:pt>
          <cx:pt idx="7974">170000</cx:pt>
          <cx:pt idx="7975">60000</cx:pt>
          <cx:pt idx="7976">150000</cx:pt>
          <cx:pt idx="7977">100000</cx:pt>
          <cx:pt idx="7978">70000</cx:pt>
          <cx:pt idx="7979">500000</cx:pt>
          <cx:pt idx="7980">300000</cx:pt>
          <cx:pt idx="7981">60000</cx:pt>
          <cx:pt idx="7982">30000</cx:pt>
          <cx:pt idx="7983">140000</cx:pt>
          <cx:pt idx="7984">50000</cx:pt>
          <cx:pt idx="7985">140000</cx:pt>
          <cx:pt idx="7986">60000</cx:pt>
          <cx:pt idx="7987">50000</cx:pt>
          <cx:pt idx="7988">190000</cx:pt>
          <cx:pt idx="7989">100000</cx:pt>
          <cx:pt idx="7990">160000</cx:pt>
          <cx:pt idx="7991">350000</cx:pt>
          <cx:pt idx="7992">370000</cx:pt>
          <cx:pt idx="7993">60000</cx:pt>
          <cx:pt idx="7994">60000</cx:pt>
          <cx:pt idx="7995">40000</cx:pt>
          <cx:pt idx="7996">60000</cx:pt>
          <cx:pt idx="7997">30000</cx:pt>
          <cx:pt idx="7998">50000</cx:pt>
          <cx:pt idx="7999">90000</cx:pt>
          <cx:pt idx="8000">50000</cx:pt>
          <cx:pt idx="8001">70000</cx:pt>
          <cx:pt idx="8002">40000</cx:pt>
          <cx:pt idx="8003">210000</cx:pt>
          <cx:pt idx="8004">160000</cx:pt>
          <cx:pt idx="8005">50000</cx:pt>
          <cx:pt idx="8006">40000</cx:pt>
          <cx:pt idx="8007">80000</cx:pt>
          <cx:pt idx="8008">290000</cx:pt>
          <cx:pt idx="8009">100000</cx:pt>
          <cx:pt idx="8010">100000</cx:pt>
          <cx:pt idx="8011">80000</cx:pt>
          <cx:pt idx="8012">100000</cx:pt>
          <cx:pt idx="8013">60000</cx:pt>
          <cx:pt idx="8014">50000</cx:pt>
          <cx:pt idx="8015">210000</cx:pt>
          <cx:pt idx="8016">130000</cx:pt>
          <cx:pt idx="8017">270000</cx:pt>
          <cx:pt idx="8018">20000</cx:pt>
          <cx:pt idx="8019">170000</cx:pt>
          <cx:pt idx="8020">200000</cx:pt>
          <cx:pt idx="8021">380000</cx:pt>
          <cx:pt idx="8022">70000</cx:pt>
          <cx:pt idx="8023">150000</cx:pt>
          <cx:pt idx="8024">100000</cx:pt>
          <cx:pt idx="8025">260000</cx:pt>
          <cx:pt idx="8026">40000</cx:pt>
          <cx:pt idx="8027">120000</cx:pt>
          <cx:pt idx="8028">150000</cx:pt>
          <cx:pt idx="8029">130000</cx:pt>
          <cx:pt idx="8030">40000</cx:pt>
          <cx:pt idx="8031">60000</cx:pt>
          <cx:pt idx="8032">90000</cx:pt>
          <cx:pt idx="8033">30000</cx:pt>
          <cx:pt idx="8034">60000</cx:pt>
          <cx:pt idx="8035">110000</cx:pt>
          <cx:pt idx="8036">300000</cx:pt>
          <cx:pt idx="8037">80000</cx:pt>
          <cx:pt idx="8038">100000</cx:pt>
          <cx:pt idx="8039">110000</cx:pt>
          <cx:pt idx="8040">210000</cx:pt>
          <cx:pt idx="8041">90000</cx:pt>
          <cx:pt idx="8042">290000</cx:pt>
          <cx:pt idx="8043">130000</cx:pt>
          <cx:pt idx="8044">50000</cx:pt>
          <cx:pt idx="8045">470000</cx:pt>
          <cx:pt idx="8046">140000</cx:pt>
          <cx:pt idx="8047">230000</cx:pt>
          <cx:pt idx="8048">80000</cx:pt>
          <cx:pt idx="8049">100000</cx:pt>
          <cx:pt idx="8050">390000</cx:pt>
          <cx:pt idx="8051">290000</cx:pt>
          <cx:pt idx="8052">630000</cx:pt>
          <cx:pt idx="8053">180000</cx:pt>
          <cx:pt idx="8054">190000</cx:pt>
          <cx:pt idx="8055">60000</cx:pt>
          <cx:pt idx="8056">340000</cx:pt>
          <cx:pt idx="8057">130000</cx:pt>
          <cx:pt idx="8058">280000</cx:pt>
          <cx:pt idx="8059">130000</cx:pt>
          <cx:pt idx="8060">150000</cx:pt>
          <cx:pt idx="8061">270000</cx:pt>
          <cx:pt idx="8062">10000</cx:pt>
          <cx:pt idx="8063">250000</cx:pt>
          <cx:pt idx="8064">450000</cx:pt>
          <cx:pt idx="8065">140000</cx:pt>
          <cx:pt idx="8066">90000</cx:pt>
          <cx:pt idx="8067">220000</cx:pt>
          <cx:pt idx="8068">40000</cx:pt>
          <cx:pt idx="8069">120000</cx:pt>
          <cx:pt idx="8070">30000</cx:pt>
          <cx:pt idx="8071">180000</cx:pt>
          <cx:pt idx="8072">250000</cx:pt>
          <cx:pt idx="8073">140000</cx:pt>
          <cx:pt idx="8074">70000</cx:pt>
          <cx:pt idx="8075">80000</cx:pt>
          <cx:pt idx="8076">50000</cx:pt>
          <cx:pt idx="8077">40000</cx:pt>
          <cx:pt idx="8078">180000</cx:pt>
          <cx:pt idx="8079">100000</cx:pt>
          <cx:pt idx="8080">70000</cx:pt>
          <cx:pt idx="8081">60000</cx:pt>
          <cx:pt idx="8082">50000</cx:pt>
          <cx:pt idx="8083">120000</cx:pt>
          <cx:pt idx="8084">80000</cx:pt>
          <cx:pt idx="8085">310000</cx:pt>
          <cx:pt idx="8086">290000</cx:pt>
          <cx:pt idx="8087">40000</cx:pt>
          <cx:pt idx="8088">160000</cx:pt>
          <cx:pt idx="8089">30000</cx:pt>
          <cx:pt idx="8090">260000</cx:pt>
          <cx:pt idx="8091">310000</cx:pt>
          <cx:pt idx="8092">60000</cx:pt>
          <cx:pt idx="8093">60000</cx:pt>
          <cx:pt idx="8094">220000</cx:pt>
          <cx:pt idx="8095">60000</cx:pt>
          <cx:pt idx="8096">340000</cx:pt>
          <cx:pt idx="8097">230000</cx:pt>
          <cx:pt idx="8098">160000</cx:pt>
          <cx:pt idx="8099">110000</cx:pt>
          <cx:pt idx="8100">70000</cx:pt>
          <cx:pt idx="8101">230000</cx:pt>
          <cx:pt idx="8102">420000</cx:pt>
          <cx:pt idx="8103">120000</cx:pt>
          <cx:pt idx="8104">70000</cx:pt>
          <cx:pt idx="8105">450000</cx:pt>
          <cx:pt idx="8106">110000</cx:pt>
          <cx:pt idx="8107">340000</cx:pt>
          <cx:pt idx="8108">90000</cx:pt>
          <cx:pt idx="8109">290000</cx:pt>
          <cx:pt idx="8110">40000</cx:pt>
          <cx:pt idx="8111">460000</cx:pt>
          <cx:pt idx="8112">80000</cx:pt>
          <cx:pt idx="8113">50000</cx:pt>
          <cx:pt idx="8114">60000</cx:pt>
          <cx:pt idx="8115">150000</cx:pt>
          <cx:pt idx="8116">80000</cx:pt>
          <cx:pt idx="8117">180000</cx:pt>
          <cx:pt idx="8118">750000</cx:pt>
          <cx:pt idx="8119">260000</cx:pt>
          <cx:pt idx="8120">80000</cx:pt>
          <cx:pt idx="8121">70000</cx:pt>
          <cx:pt idx="8122">190000</cx:pt>
          <cx:pt idx="8123">50000</cx:pt>
          <cx:pt idx="8124">150000</cx:pt>
          <cx:pt idx="8125">60000</cx:pt>
          <cx:pt idx="8126">580000</cx:pt>
          <cx:pt idx="8127">90000</cx:pt>
          <cx:pt idx="8128">40000</cx:pt>
          <cx:pt idx="8129">140000</cx:pt>
          <cx:pt idx="8130">90000</cx:pt>
          <cx:pt idx="8131">70000</cx:pt>
          <cx:pt idx="8132">80000</cx:pt>
          <cx:pt idx="8133">150000</cx:pt>
          <cx:pt idx="8134">100000</cx:pt>
          <cx:pt idx="8135">110000</cx:pt>
          <cx:pt idx="8136">520000</cx:pt>
          <cx:pt idx="8137">560000</cx:pt>
          <cx:pt idx="8138">390000</cx:pt>
          <cx:pt idx="8139">100000</cx:pt>
          <cx:pt idx="8140">90000</cx:pt>
          <cx:pt idx="8141">200000</cx:pt>
          <cx:pt idx="8142">360000</cx:pt>
          <cx:pt idx="8143">100000</cx:pt>
          <cx:pt idx="8144">60000</cx:pt>
          <cx:pt idx="8145">240000</cx:pt>
          <cx:pt idx="8146">230000</cx:pt>
          <cx:pt idx="8147">240000</cx:pt>
          <cx:pt idx="8148">100000</cx:pt>
          <cx:pt idx="8149">200000</cx:pt>
          <cx:pt idx="8150">400000</cx:pt>
          <cx:pt idx="8151">170000</cx:pt>
          <cx:pt idx="8152">480000</cx:pt>
          <cx:pt idx="8153">30000</cx:pt>
          <cx:pt idx="8154">530000</cx:pt>
          <cx:pt idx="8155">60000</cx:pt>
          <cx:pt idx="8156">220000</cx:pt>
          <cx:pt idx="8157">60000</cx:pt>
          <cx:pt idx="8158">160000</cx:pt>
          <cx:pt idx="8159">40000</cx:pt>
          <cx:pt idx="8160">110000</cx:pt>
          <cx:pt idx="8161">110000</cx:pt>
          <cx:pt idx="8162">110000</cx:pt>
          <cx:pt idx="8163">50000</cx:pt>
          <cx:pt idx="8164">310000</cx:pt>
          <cx:pt idx="8165">380000</cx:pt>
          <cx:pt idx="8166">160000</cx:pt>
          <cx:pt idx="8167">80000</cx:pt>
          <cx:pt idx="8168">40000</cx:pt>
          <cx:pt idx="8169">290000</cx:pt>
          <cx:pt idx="8170">160000</cx:pt>
          <cx:pt idx="8171">60000</cx:pt>
          <cx:pt idx="8172">130000</cx:pt>
          <cx:pt idx="8173">460000</cx:pt>
          <cx:pt idx="8174">50000</cx:pt>
          <cx:pt idx="8175">100000</cx:pt>
          <cx:pt idx="8176">60000</cx:pt>
          <cx:pt idx="8177">60000</cx:pt>
          <cx:pt idx="8178">170000</cx:pt>
          <cx:pt idx="8179">20000</cx:pt>
          <cx:pt idx="8180">60000</cx:pt>
          <cx:pt idx="8181">120000</cx:pt>
          <cx:pt idx="8182">20000</cx:pt>
          <cx:pt idx="8183">460000</cx:pt>
          <cx:pt idx="8184">150000</cx:pt>
          <cx:pt idx="8185">60000</cx:pt>
          <cx:pt idx="8186">590000</cx:pt>
          <cx:pt idx="8187">100000</cx:pt>
          <cx:pt idx="8188">70000</cx:pt>
          <cx:pt idx="8189">70000</cx:pt>
          <cx:pt idx="8190">110000</cx:pt>
          <cx:pt idx="8191">40000</cx:pt>
          <cx:pt idx="8192">310000</cx:pt>
          <cx:pt idx="8193">110000</cx:pt>
          <cx:pt idx="8194">50000</cx:pt>
          <cx:pt idx="8195">150000</cx:pt>
          <cx:pt idx="8196">200000</cx:pt>
          <cx:pt idx="8197">240000</cx:pt>
          <cx:pt idx="8198">510000</cx:pt>
          <cx:pt idx="8199">150000</cx:pt>
          <cx:pt idx="8200">250000</cx:pt>
          <cx:pt idx="8201">40000</cx:pt>
          <cx:pt idx="8202">100000</cx:pt>
          <cx:pt idx="8203">180000</cx:pt>
          <cx:pt idx="8204">20000</cx:pt>
          <cx:pt idx="8205">60000</cx:pt>
          <cx:pt idx="8206">60000</cx:pt>
          <cx:pt idx="8207">60000</cx:pt>
          <cx:pt idx="8208">150000</cx:pt>
          <cx:pt idx="8209">40000</cx:pt>
          <cx:pt idx="8210">70000</cx:pt>
          <cx:pt idx="8211">670000</cx:pt>
          <cx:pt idx="8212">420000</cx:pt>
          <cx:pt idx="8213">170000</cx:pt>
          <cx:pt idx="8214">190000</cx:pt>
          <cx:pt idx="8215">340000</cx:pt>
          <cx:pt idx="8216">160000</cx:pt>
          <cx:pt idx="8217">660000</cx:pt>
          <cx:pt idx="8218">710000</cx:pt>
          <cx:pt idx="8219">60000</cx:pt>
          <cx:pt idx="8220">190000</cx:pt>
          <cx:pt idx="8221">170000</cx:pt>
          <cx:pt idx="8222">40000</cx:pt>
          <cx:pt idx="8223">80000</cx:pt>
          <cx:pt idx="8224">50000</cx:pt>
          <cx:pt idx="8225">70000</cx:pt>
          <cx:pt idx="8226">80000</cx:pt>
          <cx:pt idx="8227">90000</cx:pt>
          <cx:pt idx="8228">190000</cx:pt>
          <cx:pt idx="8229">320000</cx:pt>
          <cx:pt idx="8230">100000</cx:pt>
          <cx:pt idx="8231">500000</cx:pt>
          <cx:pt idx="8232">170000</cx:pt>
          <cx:pt idx="8233">240000</cx:pt>
          <cx:pt idx="8234">170000</cx:pt>
          <cx:pt idx="8235">70000</cx:pt>
          <cx:pt idx="8236">50000</cx:pt>
          <cx:pt idx="8237">60000</cx:pt>
          <cx:pt idx="8238">290000</cx:pt>
          <cx:pt idx="8239">70000</cx:pt>
          <cx:pt idx="8240">250000</cx:pt>
          <cx:pt idx="8241">50000</cx:pt>
          <cx:pt idx="8242">70000</cx:pt>
          <cx:pt idx="8243">100000</cx:pt>
          <cx:pt idx="8244">250000</cx:pt>
          <cx:pt idx="8245">60000</cx:pt>
          <cx:pt idx="8246">90000</cx:pt>
          <cx:pt idx="8247">120000</cx:pt>
          <cx:pt idx="8248">210000</cx:pt>
          <cx:pt idx="8249">420000</cx:pt>
          <cx:pt idx="8250">220000</cx:pt>
          <cx:pt idx="8251">90000</cx:pt>
          <cx:pt idx="8252">280000</cx:pt>
          <cx:pt idx="8253">50000</cx:pt>
          <cx:pt idx="8254">120000</cx:pt>
          <cx:pt idx="8255">260000</cx:pt>
          <cx:pt idx="8256">80000</cx:pt>
          <cx:pt idx="8257">210000</cx:pt>
          <cx:pt idx="8258">30000</cx:pt>
          <cx:pt idx="8259">50000</cx:pt>
          <cx:pt idx="8260">80000</cx:pt>
          <cx:pt idx="8261">280000</cx:pt>
          <cx:pt idx="8262">80000</cx:pt>
          <cx:pt idx="8263">170000</cx:pt>
          <cx:pt idx="8264">450000</cx:pt>
          <cx:pt idx="8265">90000</cx:pt>
          <cx:pt idx="8266">170000</cx:pt>
          <cx:pt idx="8267">170000</cx:pt>
          <cx:pt idx="8268">220000</cx:pt>
          <cx:pt idx="8269">40000</cx:pt>
          <cx:pt idx="8270">60000</cx:pt>
          <cx:pt idx="8271">60000</cx:pt>
          <cx:pt idx="8272">140000</cx:pt>
          <cx:pt idx="8273">140000</cx:pt>
          <cx:pt idx="8274">170000</cx:pt>
          <cx:pt idx="8275">280000</cx:pt>
          <cx:pt idx="8276">90000</cx:pt>
          <cx:pt idx="8277">60000</cx:pt>
          <cx:pt idx="8278">340000</cx:pt>
          <cx:pt idx="8279">320000</cx:pt>
          <cx:pt idx="8280">70000</cx:pt>
          <cx:pt idx="8281">120000</cx:pt>
          <cx:pt idx="8282">400000</cx:pt>
          <cx:pt idx="8283">60000</cx:pt>
          <cx:pt idx="8284">60000</cx:pt>
          <cx:pt idx="8285">160000</cx:pt>
          <cx:pt idx="8286">290000</cx:pt>
          <cx:pt idx="8287">60000</cx:pt>
          <cx:pt idx="8288">50000</cx:pt>
          <cx:pt idx="8289">90000</cx:pt>
          <cx:pt idx="8290">220000</cx:pt>
          <cx:pt idx="8291">70000</cx:pt>
          <cx:pt idx="8292">190000</cx:pt>
          <cx:pt idx="8293">90000</cx:pt>
          <cx:pt idx="8294">40000</cx:pt>
          <cx:pt idx="8295">70000</cx:pt>
          <cx:pt idx="8296">60000</cx:pt>
          <cx:pt idx="8297">310000</cx:pt>
          <cx:pt idx="8298">140000</cx:pt>
          <cx:pt idx="8299">350000</cx:pt>
          <cx:pt idx="8300">280000</cx:pt>
          <cx:pt idx="8301">200000</cx:pt>
          <cx:pt idx="8302">60000</cx:pt>
          <cx:pt idx="8303">120000</cx:pt>
          <cx:pt idx="8304">160000</cx:pt>
          <cx:pt idx="8305">30000</cx:pt>
          <cx:pt idx="8306">240000</cx:pt>
          <cx:pt idx="8307">80000</cx:pt>
          <cx:pt idx="8308">70000</cx:pt>
          <cx:pt idx="8309">30000</cx:pt>
          <cx:pt idx="8310">650000</cx:pt>
          <cx:pt idx="8311">450000</cx:pt>
          <cx:pt idx="8312">30000</cx:pt>
          <cx:pt idx="8313">30000</cx:pt>
          <cx:pt idx="8314">30000</cx:pt>
          <cx:pt idx="8315">180000</cx:pt>
          <cx:pt idx="8316">280000</cx:pt>
          <cx:pt idx="8317">250000</cx:pt>
          <cx:pt idx="8318">240000</cx:pt>
          <cx:pt idx="8319">170000</cx:pt>
          <cx:pt idx="8320">80000</cx:pt>
          <cx:pt idx="8321">220000</cx:pt>
          <cx:pt idx="8322">60000</cx:pt>
          <cx:pt idx="8323">120000</cx:pt>
          <cx:pt idx="8324">80000</cx:pt>
          <cx:pt idx="8325">330000</cx:pt>
          <cx:pt idx="8326">100000</cx:pt>
          <cx:pt idx="8327">70000</cx:pt>
          <cx:pt idx="8328">220000</cx:pt>
          <cx:pt idx="8329">110000</cx:pt>
          <cx:pt idx="8330">40000</cx:pt>
          <cx:pt idx="8331">160000</cx:pt>
          <cx:pt idx="8332">140000</cx:pt>
          <cx:pt idx="8333">80000</cx:pt>
          <cx:pt idx="8334">180000</cx:pt>
          <cx:pt idx="8335">130000</cx:pt>
          <cx:pt idx="8336">100000</cx:pt>
          <cx:pt idx="8337">160000</cx:pt>
          <cx:pt idx="8338">180000</cx:pt>
          <cx:pt idx="8339">260000</cx:pt>
          <cx:pt idx="8340">220000</cx:pt>
          <cx:pt idx="8341">100000</cx:pt>
          <cx:pt idx="8342">270000</cx:pt>
          <cx:pt idx="8343">80000</cx:pt>
          <cx:pt idx="8344">60000</cx:pt>
          <cx:pt idx="8345">680000</cx:pt>
          <cx:pt idx="8346">160000</cx:pt>
          <cx:pt idx="8347">50000</cx:pt>
          <cx:pt idx="8348">440000</cx:pt>
          <cx:pt idx="8349">60000</cx:pt>
          <cx:pt idx="8350">270000</cx:pt>
          <cx:pt idx="8351">50000</cx:pt>
          <cx:pt idx="8352">180000</cx:pt>
          <cx:pt idx="8353">160000</cx:pt>
          <cx:pt idx="8354">160000</cx:pt>
          <cx:pt idx="8355">70000</cx:pt>
          <cx:pt idx="8356">160000</cx:pt>
          <cx:pt idx="8357">110000</cx:pt>
          <cx:pt idx="8358">170000</cx:pt>
          <cx:pt idx="8359">110000</cx:pt>
          <cx:pt idx="8360">240000</cx:pt>
          <cx:pt idx="8361">460000</cx:pt>
          <cx:pt idx="8362">100000</cx:pt>
          <cx:pt idx="8363">50000</cx:pt>
          <cx:pt idx="8364">80000</cx:pt>
          <cx:pt idx="8365">150000</cx:pt>
          <cx:pt idx="8366">70000</cx:pt>
          <cx:pt idx="8367">70000</cx:pt>
          <cx:pt idx="8368">200000</cx:pt>
          <cx:pt idx="8369">80000</cx:pt>
          <cx:pt idx="8370">20000</cx:pt>
          <cx:pt idx="8371">60000</cx:pt>
          <cx:pt idx="8372">170000</cx:pt>
          <cx:pt idx="8373">90000</cx:pt>
          <cx:pt idx="8374">160000</cx:pt>
          <cx:pt idx="8375">180000</cx:pt>
          <cx:pt idx="8376">140000</cx:pt>
          <cx:pt idx="8377">120000</cx:pt>
          <cx:pt idx="8378">80000</cx:pt>
          <cx:pt idx="8379">120000</cx:pt>
          <cx:pt idx="8380">450000</cx:pt>
          <cx:pt idx="8381">310000</cx:pt>
          <cx:pt idx="8382">110000</cx:pt>
          <cx:pt idx="8383">150000</cx:pt>
          <cx:pt idx="8384">180000</cx:pt>
          <cx:pt idx="8385">120000</cx:pt>
          <cx:pt idx="8386">530000</cx:pt>
          <cx:pt idx="8387">40000</cx:pt>
          <cx:pt idx="8388">70000</cx:pt>
          <cx:pt idx="8389">70000</cx:pt>
          <cx:pt idx="8390">400000</cx:pt>
          <cx:pt idx="8391">270000</cx:pt>
          <cx:pt idx="8392">270000</cx:pt>
          <cx:pt idx="8393">80000</cx:pt>
          <cx:pt idx="8394">10000</cx:pt>
          <cx:pt idx="8395">190000</cx:pt>
          <cx:pt idx="8396">60000</cx:pt>
          <cx:pt idx="8397">30000</cx:pt>
          <cx:pt idx="8398">50000</cx:pt>
          <cx:pt idx="8399">30000</cx:pt>
          <cx:pt idx="8400">130000</cx:pt>
          <cx:pt idx="8401">80000</cx:pt>
          <cx:pt idx="8402">140000</cx:pt>
          <cx:pt idx="8403">110000</cx:pt>
          <cx:pt idx="8404">240000</cx:pt>
          <cx:pt idx="8405">50000</cx:pt>
          <cx:pt idx="8406">330000</cx:pt>
          <cx:pt idx="8407">140000</cx:pt>
          <cx:pt idx="8408">180000</cx:pt>
          <cx:pt idx="8409">110000</cx:pt>
          <cx:pt idx="8410">410000</cx:pt>
          <cx:pt idx="8411">60000</cx:pt>
          <cx:pt idx="8412">250000</cx:pt>
          <cx:pt idx="8413">120000</cx:pt>
          <cx:pt idx="8414">170000</cx:pt>
          <cx:pt idx="8415">130000</cx:pt>
          <cx:pt idx="8416">250000</cx:pt>
          <cx:pt idx="8417">110000</cx:pt>
          <cx:pt idx="8418">310000</cx:pt>
          <cx:pt idx="8419">90000</cx:pt>
          <cx:pt idx="8420">290000</cx:pt>
          <cx:pt idx="8421">250000</cx:pt>
          <cx:pt idx="8422">260000</cx:pt>
          <cx:pt idx="8423">480000</cx:pt>
          <cx:pt idx="8424">30000</cx:pt>
          <cx:pt idx="8425">130000</cx:pt>
          <cx:pt idx="8426">160000</cx:pt>
          <cx:pt idx="8427">210000</cx:pt>
          <cx:pt idx="8428">170000</cx:pt>
          <cx:pt idx="8429">140000</cx:pt>
          <cx:pt idx="8430">140000</cx:pt>
          <cx:pt idx="8431">180000</cx:pt>
          <cx:pt idx="8432">550000</cx:pt>
          <cx:pt idx="8433">50000</cx:pt>
          <cx:pt idx="8434">90000</cx:pt>
          <cx:pt idx="8435">230000</cx:pt>
          <cx:pt idx="8436">200000</cx:pt>
          <cx:pt idx="8437">310000</cx:pt>
          <cx:pt idx="8438">30000</cx:pt>
          <cx:pt idx="8439">120000</cx:pt>
          <cx:pt idx="8440">60000</cx:pt>
          <cx:pt idx="8441">130000</cx:pt>
          <cx:pt idx="8442">180000</cx:pt>
          <cx:pt idx="8443">80000</cx:pt>
          <cx:pt idx="8444">160000</cx:pt>
          <cx:pt idx="8445">140000</cx:pt>
          <cx:pt idx="8446">70000</cx:pt>
          <cx:pt idx="8447">10000</cx:pt>
          <cx:pt idx="8448">90000</cx:pt>
          <cx:pt idx="8449">80000</cx:pt>
          <cx:pt idx="8450">20000</cx:pt>
          <cx:pt idx="8451">100000</cx:pt>
          <cx:pt idx="8452">130000</cx:pt>
          <cx:pt idx="8453">40000</cx:pt>
          <cx:pt idx="8454">100000</cx:pt>
          <cx:pt idx="8455">100000</cx:pt>
          <cx:pt idx="8456">60000</cx:pt>
          <cx:pt idx="8457">10000</cx:pt>
          <cx:pt idx="8458">150000</cx:pt>
          <cx:pt idx="8459">170000</cx:pt>
          <cx:pt idx="8460">80000</cx:pt>
          <cx:pt idx="8461">80000</cx:pt>
          <cx:pt idx="8462">70000</cx:pt>
          <cx:pt idx="8463">190000</cx:pt>
          <cx:pt idx="8464">220000</cx:pt>
          <cx:pt idx="8465">60000</cx:pt>
          <cx:pt idx="8466">90000</cx:pt>
          <cx:pt idx="8467">60000</cx:pt>
          <cx:pt idx="8468">80000</cx:pt>
          <cx:pt idx="8469">40000</cx:pt>
          <cx:pt idx="8470">60000</cx:pt>
          <cx:pt idx="8471">80000</cx:pt>
          <cx:pt idx="8472">40000</cx:pt>
          <cx:pt idx="8473">140000</cx:pt>
          <cx:pt idx="8474">80000</cx:pt>
          <cx:pt idx="8475">50000</cx:pt>
          <cx:pt idx="8476">140000</cx:pt>
          <cx:pt idx="8477">140000</cx:pt>
          <cx:pt idx="8478">120000</cx:pt>
          <cx:pt idx="8479">150000</cx:pt>
          <cx:pt idx="8480">430000</cx:pt>
          <cx:pt idx="8481">140000</cx:pt>
          <cx:pt idx="8482">210000</cx:pt>
          <cx:pt idx="8483">140000</cx:pt>
          <cx:pt idx="8484">50000</cx:pt>
          <cx:pt idx="8485">140000</cx:pt>
          <cx:pt idx="8486">110000</cx:pt>
          <cx:pt idx="8487">210000</cx:pt>
          <cx:pt idx="8488">110000</cx:pt>
          <cx:pt idx="8489">90000</cx:pt>
          <cx:pt idx="8490">290000</cx:pt>
          <cx:pt idx="8491">130000</cx:pt>
          <cx:pt idx="8492">60000</cx:pt>
          <cx:pt idx="8493">40000</cx:pt>
          <cx:pt idx="8494">160000</cx:pt>
          <cx:pt idx="8495">180000</cx:pt>
          <cx:pt idx="8496">130000</cx:pt>
          <cx:pt idx="8497">30000</cx:pt>
          <cx:pt idx="8498">60000</cx:pt>
          <cx:pt idx="8499">100000</cx:pt>
          <cx:pt idx="8500">140000</cx:pt>
          <cx:pt idx="8501">140000</cx:pt>
          <cx:pt idx="8502">90000</cx:pt>
          <cx:pt idx="8503">100000</cx:pt>
          <cx:pt idx="8504">110000</cx:pt>
          <cx:pt idx="8505">230000</cx:pt>
          <cx:pt idx="8506">40000</cx:pt>
          <cx:pt idx="8507">160000</cx:pt>
          <cx:pt idx="8508">70000</cx:pt>
          <cx:pt idx="8509">110000</cx:pt>
          <cx:pt idx="8510">160000</cx:pt>
          <cx:pt idx="8511">90000</cx:pt>
          <cx:pt idx="8512">60000</cx:pt>
          <cx:pt idx="8513">40000</cx:pt>
          <cx:pt idx="8514">110000</cx:pt>
          <cx:pt idx="8515">120000</cx:pt>
          <cx:pt idx="8516">70000</cx:pt>
          <cx:pt idx="8517">190000</cx:pt>
          <cx:pt idx="8518">60000</cx:pt>
          <cx:pt idx="8519">100000</cx:pt>
          <cx:pt idx="8520">120000</cx:pt>
          <cx:pt idx="8521">180000</cx:pt>
          <cx:pt idx="8522">230000</cx:pt>
          <cx:pt idx="8523">260000</cx:pt>
          <cx:pt idx="8524">80000</cx:pt>
          <cx:pt idx="8525">200000</cx:pt>
          <cx:pt idx="8526">280000</cx:pt>
          <cx:pt idx="8527">300000</cx:pt>
          <cx:pt idx="8528">440000</cx:pt>
          <cx:pt idx="8529">100000</cx:pt>
          <cx:pt idx="8530">140000</cx:pt>
          <cx:pt idx="8531">40000</cx:pt>
          <cx:pt idx="8532">70000</cx:pt>
          <cx:pt idx="8533">40000</cx:pt>
          <cx:pt idx="8534">80000</cx:pt>
          <cx:pt idx="8535">290000</cx:pt>
          <cx:pt idx="8536">280000</cx:pt>
          <cx:pt idx="8537">80000</cx:pt>
          <cx:pt idx="8538">80000</cx:pt>
          <cx:pt idx="8539">40000</cx:pt>
          <cx:pt idx="8540">330000</cx:pt>
          <cx:pt idx="8541">130000</cx:pt>
          <cx:pt idx="8542">130000</cx:pt>
          <cx:pt idx="8543">60000</cx:pt>
          <cx:pt idx="8544">10000</cx:pt>
          <cx:pt idx="8545">390000</cx:pt>
          <cx:pt idx="8546">240000</cx:pt>
          <cx:pt idx="8547">60000</cx:pt>
          <cx:pt idx="8548">210000</cx:pt>
          <cx:pt idx="8549">80000</cx:pt>
          <cx:pt idx="8550">250000</cx:pt>
          <cx:pt idx="8551">110000</cx:pt>
          <cx:pt idx="8552">170000</cx:pt>
          <cx:pt idx="8553">140000</cx:pt>
          <cx:pt idx="8554">10000</cx:pt>
          <cx:pt idx="8555">90000</cx:pt>
          <cx:pt idx="8556">210000</cx:pt>
          <cx:pt idx="8557">60000</cx:pt>
          <cx:pt idx="8558">30000</cx:pt>
          <cx:pt idx="8559">180000</cx:pt>
          <cx:pt idx="8560">20000</cx:pt>
          <cx:pt idx="8561">190000</cx:pt>
          <cx:pt idx="8562">360000</cx:pt>
          <cx:pt idx="8563">180000</cx:pt>
          <cx:pt idx="8564">90000</cx:pt>
          <cx:pt idx="8565">110000</cx:pt>
          <cx:pt idx="8566">150000</cx:pt>
          <cx:pt idx="8567">150000</cx:pt>
          <cx:pt idx="8568">90000</cx:pt>
          <cx:pt idx="8569">190000</cx:pt>
          <cx:pt idx="8570">180000</cx:pt>
          <cx:pt idx="8571">320000</cx:pt>
          <cx:pt idx="8572">300000</cx:pt>
          <cx:pt idx="8573">120000</cx:pt>
          <cx:pt idx="8574">250000</cx:pt>
          <cx:pt idx="8575">70000</cx:pt>
          <cx:pt idx="8576">120000</cx:pt>
          <cx:pt idx="8577">320000</cx:pt>
          <cx:pt idx="8578">470000</cx:pt>
          <cx:pt idx="8579">40000</cx:pt>
          <cx:pt idx="8580">100000</cx:pt>
          <cx:pt idx="8581">70000</cx:pt>
          <cx:pt idx="8582">100000</cx:pt>
          <cx:pt idx="8583">180000</cx:pt>
          <cx:pt idx="8584">220000</cx:pt>
          <cx:pt idx="8585">110000</cx:pt>
          <cx:pt idx="8586">170000</cx:pt>
          <cx:pt idx="8587">190000</cx:pt>
          <cx:pt idx="8588">60000</cx:pt>
          <cx:pt idx="8589">130000</cx:pt>
          <cx:pt idx="8590">100000</cx:pt>
          <cx:pt idx="8591">40000</cx:pt>
          <cx:pt idx="8592">50000</cx:pt>
          <cx:pt idx="8593">70000</cx:pt>
          <cx:pt idx="8594">230000</cx:pt>
          <cx:pt idx="8595">60000</cx:pt>
          <cx:pt idx="8596">90000</cx:pt>
          <cx:pt idx="8597">150000</cx:pt>
          <cx:pt idx="8598">110000</cx:pt>
          <cx:pt idx="8599">80000</cx:pt>
          <cx:pt idx="8600">20000</cx:pt>
          <cx:pt idx="8601">170000</cx:pt>
          <cx:pt idx="8602">560000</cx:pt>
          <cx:pt idx="8603">80000</cx:pt>
          <cx:pt idx="8604">60000</cx:pt>
          <cx:pt idx="8605">90000</cx:pt>
          <cx:pt idx="8606">350000</cx:pt>
          <cx:pt idx="8607">30000</cx:pt>
          <cx:pt idx="8608">690000</cx:pt>
          <cx:pt idx="8609">180000</cx:pt>
          <cx:pt idx="8610">110000</cx:pt>
          <cx:pt idx="8611">80000</cx:pt>
          <cx:pt idx="8612">460000</cx:pt>
          <cx:pt idx="8613">210000</cx:pt>
          <cx:pt idx="8614">240000</cx:pt>
          <cx:pt idx="8615">500000</cx:pt>
          <cx:pt idx="8616">100000</cx:pt>
          <cx:pt idx="8617">20000</cx:pt>
          <cx:pt idx="8618">110000</cx:pt>
          <cx:pt idx="8619">60000</cx:pt>
          <cx:pt idx="8620">280000</cx:pt>
          <cx:pt idx="8621">170000</cx:pt>
          <cx:pt idx="8622">70000</cx:pt>
          <cx:pt idx="8623">90000</cx:pt>
          <cx:pt idx="8624">410000</cx:pt>
          <cx:pt idx="8625">230000</cx:pt>
          <cx:pt idx="8626">320000</cx:pt>
          <cx:pt idx="8627">70000</cx:pt>
          <cx:pt idx="8628">140000</cx:pt>
          <cx:pt idx="8629">80000</cx:pt>
          <cx:pt idx="8630">60000</cx:pt>
          <cx:pt idx="8631">70000</cx:pt>
          <cx:pt idx="8632">80000</cx:pt>
          <cx:pt idx="8633">90000</cx:pt>
          <cx:pt idx="8634">130000</cx:pt>
          <cx:pt idx="8635">220000</cx:pt>
          <cx:pt idx="8636">620000</cx:pt>
          <cx:pt idx="8637">50000</cx:pt>
          <cx:pt idx="8638">170000</cx:pt>
          <cx:pt idx="8639">110000</cx:pt>
          <cx:pt idx="8640">190000</cx:pt>
          <cx:pt idx="8641">60000</cx:pt>
          <cx:pt idx="8642">190000</cx:pt>
          <cx:pt idx="8643">190000</cx:pt>
          <cx:pt idx="8644">200000</cx:pt>
          <cx:pt idx="8645">60000</cx:pt>
          <cx:pt idx="8646">80000</cx:pt>
          <cx:pt idx="8647">180000</cx:pt>
          <cx:pt idx="8648">170000</cx:pt>
          <cx:pt idx="8649">340000</cx:pt>
          <cx:pt idx="8650">70000</cx:pt>
          <cx:pt idx="8651">150000</cx:pt>
          <cx:pt idx="8652">180000</cx:pt>
          <cx:pt idx="8653">70000</cx:pt>
          <cx:pt idx="8654">70000</cx:pt>
          <cx:pt idx="8655">250000</cx:pt>
          <cx:pt idx="8656">150000</cx:pt>
          <cx:pt idx="8657">120000</cx:pt>
          <cx:pt idx="8658">110000</cx:pt>
          <cx:pt idx="8659">120000</cx:pt>
          <cx:pt idx="8660">120000</cx:pt>
          <cx:pt idx="8661">140000</cx:pt>
          <cx:pt idx="8662">90000</cx:pt>
          <cx:pt idx="8663">320000</cx:pt>
          <cx:pt idx="8664">70000</cx:pt>
          <cx:pt idx="8665">160000</cx:pt>
          <cx:pt idx="8666">50000</cx:pt>
          <cx:pt idx="8667">170000</cx:pt>
          <cx:pt idx="8668">240000</cx:pt>
          <cx:pt idx="8669">220000</cx:pt>
          <cx:pt idx="8670">90000</cx:pt>
          <cx:pt idx="8671">100000</cx:pt>
          <cx:pt idx="8672">150000</cx:pt>
          <cx:pt idx="8673">70000</cx:pt>
          <cx:pt idx="8674">80000</cx:pt>
          <cx:pt idx="8675">70000</cx:pt>
          <cx:pt idx="8676">80000</cx:pt>
          <cx:pt idx="8677">100000</cx:pt>
          <cx:pt idx="8678">150000</cx:pt>
          <cx:pt idx="8679">260000</cx:pt>
          <cx:pt idx="8680">80000</cx:pt>
          <cx:pt idx="8681">100000</cx:pt>
          <cx:pt idx="8682">140000</cx:pt>
          <cx:pt idx="8683">100000</cx:pt>
          <cx:pt idx="8684">370000</cx:pt>
          <cx:pt idx="8685">90000</cx:pt>
          <cx:pt idx="8686">70000</cx:pt>
          <cx:pt idx="8687">100000</cx:pt>
          <cx:pt idx="8688">70000</cx:pt>
          <cx:pt idx="8689">270000</cx:pt>
          <cx:pt idx="8690">170000</cx:pt>
          <cx:pt idx="8691">120000</cx:pt>
          <cx:pt idx="8692">230000</cx:pt>
          <cx:pt idx="8693">200000</cx:pt>
          <cx:pt idx="8694">280000</cx:pt>
          <cx:pt idx="8695">210000</cx:pt>
          <cx:pt idx="8696">50000</cx:pt>
          <cx:pt idx="8697">150000</cx:pt>
          <cx:pt idx="8698">90000</cx:pt>
          <cx:pt idx="8699">100000</cx:pt>
          <cx:pt idx="8700">110000</cx:pt>
          <cx:pt idx="8701">160000</cx:pt>
          <cx:pt idx="8702">70000</cx:pt>
          <cx:pt idx="8703">260000</cx:pt>
          <cx:pt idx="8704">130000</cx:pt>
          <cx:pt idx="8705">80000</cx:pt>
          <cx:pt idx="8706">140000</cx:pt>
          <cx:pt idx="8707">80000</cx:pt>
          <cx:pt idx="8708">330000</cx:pt>
          <cx:pt idx="8709">130000</cx:pt>
          <cx:pt idx="8710">230000</cx:pt>
          <cx:pt idx="8711">190000</cx:pt>
          <cx:pt idx="8712">30000</cx:pt>
          <cx:pt idx="8713">230000</cx:pt>
          <cx:pt idx="8714">170000</cx:pt>
          <cx:pt idx="8715">60000</cx:pt>
          <cx:pt idx="8716">110000</cx:pt>
          <cx:pt idx="8717">80000</cx:pt>
          <cx:pt idx="8718">70000</cx:pt>
          <cx:pt idx="8719">190000</cx:pt>
          <cx:pt idx="8720">40000</cx:pt>
          <cx:pt idx="8721">70000</cx:pt>
          <cx:pt idx="8722">210000</cx:pt>
          <cx:pt idx="8723">520000</cx:pt>
          <cx:pt idx="8724">50000</cx:pt>
          <cx:pt idx="8725">110000</cx:pt>
          <cx:pt idx="8726">50000</cx:pt>
          <cx:pt idx="8727">130000</cx:pt>
          <cx:pt idx="8728">60000</cx:pt>
          <cx:pt idx="8729">50000</cx:pt>
          <cx:pt idx="8730">60000</cx:pt>
          <cx:pt idx="8731">60000</cx:pt>
          <cx:pt idx="8732">170000</cx:pt>
          <cx:pt idx="8733">120000</cx:pt>
          <cx:pt idx="8734">60000</cx:pt>
          <cx:pt idx="8735">300000</cx:pt>
          <cx:pt idx="8736">110000</cx:pt>
          <cx:pt idx="8737">50000</cx:pt>
          <cx:pt idx="8738">100000</cx:pt>
          <cx:pt idx="8739">110000</cx:pt>
          <cx:pt idx="8740">90000</cx:pt>
          <cx:pt idx="8741">70000</cx:pt>
          <cx:pt idx="8742">30000</cx:pt>
          <cx:pt idx="8743">60000</cx:pt>
          <cx:pt idx="8744">190000</cx:pt>
          <cx:pt idx="8745">90000</cx:pt>
          <cx:pt idx="8746">100000</cx:pt>
          <cx:pt idx="8747">310000</cx:pt>
          <cx:pt idx="8748">30000</cx:pt>
          <cx:pt idx="8749">70000</cx:pt>
          <cx:pt idx="8750">100000</cx:pt>
          <cx:pt idx="8751">40000</cx:pt>
          <cx:pt idx="8752">170000</cx:pt>
          <cx:pt idx="8753">240000</cx:pt>
          <cx:pt idx="8754">50000</cx:pt>
          <cx:pt idx="8755">140000</cx:pt>
          <cx:pt idx="8756">80000</cx:pt>
          <cx:pt idx="8757">70000</cx:pt>
          <cx:pt idx="8758">20000</cx:pt>
          <cx:pt idx="8759">90000</cx:pt>
          <cx:pt idx="8760">580000</cx:pt>
          <cx:pt idx="8761">80000</cx:pt>
          <cx:pt idx="8762">100000</cx:pt>
          <cx:pt idx="8763">20000</cx:pt>
          <cx:pt idx="8764">130000</cx:pt>
          <cx:pt idx="8765">50000</cx:pt>
          <cx:pt idx="8766">130000</cx:pt>
          <cx:pt idx="8767">80000</cx:pt>
          <cx:pt idx="8768">200000</cx:pt>
          <cx:pt idx="8769">200000</cx:pt>
          <cx:pt idx="8770">30000</cx:pt>
          <cx:pt idx="8771">80000</cx:pt>
          <cx:pt idx="8772">110000</cx:pt>
          <cx:pt idx="8773">150000</cx:pt>
          <cx:pt idx="8774">60000</cx:pt>
          <cx:pt idx="8775">160000</cx:pt>
          <cx:pt idx="8776">400000</cx:pt>
          <cx:pt idx="8777">80000</cx:pt>
          <cx:pt idx="8778">340000</cx:pt>
          <cx:pt idx="8779">310000</cx:pt>
          <cx:pt idx="8780">170000</cx:pt>
          <cx:pt idx="8781">370000</cx:pt>
          <cx:pt idx="8782">70000</cx:pt>
          <cx:pt idx="8783">90000</cx:pt>
          <cx:pt idx="8784">80000</cx:pt>
          <cx:pt idx="8785">100000</cx:pt>
          <cx:pt idx="8786">240000</cx:pt>
          <cx:pt idx="8787">110000</cx:pt>
          <cx:pt idx="8788">310000</cx:pt>
          <cx:pt idx="8789">140000</cx:pt>
          <cx:pt idx="8790">360000</cx:pt>
          <cx:pt idx="8791">30000</cx:pt>
          <cx:pt idx="8792">120000</cx:pt>
          <cx:pt idx="8793">160000</cx:pt>
          <cx:pt idx="8794">340000</cx:pt>
          <cx:pt idx="8795">60000</cx:pt>
          <cx:pt idx="8796">40000</cx:pt>
          <cx:pt idx="8797">80000</cx:pt>
          <cx:pt idx="8798">170000</cx:pt>
          <cx:pt idx="8799">90000</cx:pt>
          <cx:pt idx="8800">500000</cx:pt>
          <cx:pt idx="8801">60000</cx:pt>
          <cx:pt idx="8802">150000</cx:pt>
          <cx:pt idx="8803">90000</cx:pt>
          <cx:pt idx="8804">40000</cx:pt>
          <cx:pt idx="8805">160000</cx:pt>
          <cx:pt idx="8806">50000</cx:pt>
          <cx:pt idx="8807">230000</cx:pt>
          <cx:pt idx="8808">220000</cx:pt>
          <cx:pt idx="8809">70000</cx:pt>
          <cx:pt idx="8810">140000</cx:pt>
          <cx:pt idx="8811">80000</cx:pt>
          <cx:pt idx="8812">450000</cx:pt>
          <cx:pt idx="8813">200000</cx:pt>
          <cx:pt idx="8814">90000</cx:pt>
          <cx:pt idx="8815">80000</cx:pt>
          <cx:pt idx="8816">290000</cx:pt>
          <cx:pt idx="8817">90000</cx:pt>
          <cx:pt idx="8818">130000</cx:pt>
          <cx:pt idx="8819">200000</cx:pt>
          <cx:pt idx="8820">820000</cx:pt>
          <cx:pt idx="8821">80000</cx:pt>
          <cx:pt idx="8822">90000</cx:pt>
          <cx:pt idx="8823">100000</cx:pt>
          <cx:pt idx="8824">160000</cx:pt>
          <cx:pt idx="8825">60000</cx:pt>
          <cx:pt idx="8826">70000</cx:pt>
          <cx:pt idx="8827">100000</cx:pt>
          <cx:pt idx="8828">160000</cx:pt>
          <cx:pt idx="8829">70000</cx:pt>
          <cx:pt idx="8830">90000</cx:pt>
          <cx:pt idx="8831">50000</cx:pt>
          <cx:pt idx="8832">70000</cx:pt>
          <cx:pt idx="8833">100000</cx:pt>
          <cx:pt idx="8834">40000</cx:pt>
          <cx:pt idx="8835">220000</cx:pt>
          <cx:pt idx="8836">40000</cx:pt>
          <cx:pt idx="8837">90000</cx:pt>
          <cx:pt idx="8838">90000</cx:pt>
          <cx:pt idx="8839">300000</cx:pt>
          <cx:pt idx="8840">120000</cx:pt>
          <cx:pt idx="8841">70000</cx:pt>
          <cx:pt idx="8842">160000</cx:pt>
          <cx:pt idx="8843">250000</cx:pt>
          <cx:pt idx="8844">40000</cx:pt>
          <cx:pt idx="8845">130000</cx:pt>
          <cx:pt idx="8846">60000</cx:pt>
          <cx:pt idx="8847">650000</cx:pt>
          <cx:pt idx="8848">270000</cx:pt>
          <cx:pt idx="8849">90000</cx:pt>
          <cx:pt idx="8850">130000</cx:pt>
          <cx:pt idx="8851">130000</cx:pt>
          <cx:pt idx="8852">70000</cx:pt>
          <cx:pt idx="8853">210000</cx:pt>
          <cx:pt idx="8854">240000</cx:pt>
          <cx:pt idx="8855">80000</cx:pt>
          <cx:pt idx="8856">10000</cx:pt>
          <cx:pt idx="8857">150000</cx:pt>
          <cx:pt idx="8858">60000</cx:pt>
          <cx:pt idx="8859">140000</cx:pt>
          <cx:pt idx="8860">100000</cx:pt>
          <cx:pt idx="8861">530000</cx:pt>
          <cx:pt idx="8862">160000</cx:pt>
          <cx:pt idx="8863">120000</cx:pt>
          <cx:pt idx="8864">320000</cx:pt>
          <cx:pt idx="8865">170000</cx:pt>
          <cx:pt idx="8866">100000</cx:pt>
          <cx:pt idx="8867">200000</cx:pt>
          <cx:pt idx="8868">290000</cx:pt>
          <cx:pt idx="8869">310000</cx:pt>
          <cx:pt idx="8870">110000</cx:pt>
          <cx:pt idx="8871">480000</cx:pt>
          <cx:pt idx="8872">80000</cx:pt>
          <cx:pt idx="8873">150000</cx:pt>
          <cx:pt idx="8874">100000</cx:pt>
          <cx:pt idx="8875">90000</cx:pt>
          <cx:pt idx="8876">110000</cx:pt>
          <cx:pt idx="8877">150000</cx:pt>
          <cx:pt idx="8878">120000</cx:pt>
          <cx:pt idx="8879">250000</cx:pt>
          <cx:pt idx="8880">120000</cx:pt>
          <cx:pt idx="8881">130000</cx:pt>
          <cx:pt idx="8882">160000</cx:pt>
          <cx:pt idx="8883">170000</cx:pt>
          <cx:pt idx="8884">80000</cx:pt>
          <cx:pt idx="8885">80000</cx:pt>
          <cx:pt idx="8886">460000</cx:pt>
          <cx:pt idx="8887">130000</cx:pt>
          <cx:pt idx="8888">500000</cx:pt>
          <cx:pt idx="8889">50000</cx:pt>
          <cx:pt idx="8890">100000</cx:pt>
          <cx:pt idx="8891">470000</cx:pt>
          <cx:pt idx="8892">70000</cx:pt>
          <cx:pt idx="8893">100000</cx:pt>
          <cx:pt idx="8894">30000</cx:pt>
          <cx:pt idx="8895">90000</cx:pt>
          <cx:pt idx="8896">60000</cx:pt>
          <cx:pt idx="8897">60000</cx:pt>
          <cx:pt idx="8898">20000</cx:pt>
          <cx:pt idx="8899">300000</cx:pt>
          <cx:pt idx="8900">60000</cx:pt>
          <cx:pt idx="8901">50000</cx:pt>
          <cx:pt idx="8902">160000</cx:pt>
          <cx:pt idx="8903">160000</cx:pt>
          <cx:pt idx="8904">120000</cx:pt>
          <cx:pt idx="8905">250000</cx:pt>
          <cx:pt idx="8906">180000</cx:pt>
          <cx:pt idx="8907">40000</cx:pt>
          <cx:pt idx="8908">50000</cx:pt>
          <cx:pt idx="8909">200000</cx:pt>
          <cx:pt idx="8910">10000</cx:pt>
          <cx:pt idx="8911">190000</cx:pt>
          <cx:pt idx="8912">170000</cx:pt>
          <cx:pt idx="8913">270000</cx:pt>
          <cx:pt idx="8914">80000</cx:pt>
          <cx:pt idx="8915">120000</cx:pt>
          <cx:pt idx="8916">80000</cx:pt>
          <cx:pt idx="8917">50000</cx:pt>
          <cx:pt idx="8918">190000</cx:pt>
          <cx:pt idx="8919">220000</cx:pt>
          <cx:pt idx="8920">110000</cx:pt>
          <cx:pt idx="8921">50000</cx:pt>
          <cx:pt idx="8922">50000</cx:pt>
          <cx:pt idx="8923">230000</cx:pt>
          <cx:pt idx="8924">20000</cx:pt>
          <cx:pt idx="8925">210000</cx:pt>
          <cx:pt idx="8926">50000</cx:pt>
          <cx:pt idx="8927">120000</cx:pt>
          <cx:pt idx="8928">270000</cx:pt>
          <cx:pt idx="8929">130000</cx:pt>
          <cx:pt idx="8930">110000</cx:pt>
          <cx:pt idx="8931">150000</cx:pt>
          <cx:pt idx="8932">160000</cx:pt>
          <cx:pt idx="8933">70000</cx:pt>
          <cx:pt idx="8934">140000</cx:pt>
          <cx:pt idx="8935">180000</cx:pt>
          <cx:pt idx="8936">200000</cx:pt>
          <cx:pt idx="8937">80000</cx:pt>
          <cx:pt idx="8938">210000</cx:pt>
          <cx:pt idx="8939">250000</cx:pt>
          <cx:pt idx="8940">70000</cx:pt>
          <cx:pt idx="8941">150000</cx:pt>
          <cx:pt idx="8942">520000</cx:pt>
          <cx:pt idx="8943">350000</cx:pt>
          <cx:pt idx="8944">260000</cx:pt>
          <cx:pt idx="8945">70000</cx:pt>
          <cx:pt idx="8946">220000</cx:pt>
          <cx:pt idx="8947">380000</cx:pt>
          <cx:pt idx="8948">270000</cx:pt>
          <cx:pt idx="8949">140000</cx:pt>
          <cx:pt idx="8950">270000</cx:pt>
          <cx:pt idx="8951">220000</cx:pt>
          <cx:pt idx="8952">60000</cx:pt>
          <cx:pt idx="8953">130000</cx:pt>
          <cx:pt idx="8954">470000</cx:pt>
          <cx:pt idx="8955">80000</cx:pt>
          <cx:pt idx="8956">170000</cx:pt>
          <cx:pt idx="8957">50000</cx:pt>
          <cx:pt idx="8958">70000</cx:pt>
          <cx:pt idx="8959">140000</cx:pt>
          <cx:pt idx="8960">50000</cx:pt>
          <cx:pt idx="8961">230000</cx:pt>
          <cx:pt idx="8962">60000</cx:pt>
          <cx:pt idx="8963">110000</cx:pt>
          <cx:pt idx="8964">40000</cx:pt>
          <cx:pt idx="8965">60000</cx:pt>
          <cx:pt idx="8966">100000</cx:pt>
          <cx:pt idx="8967">50000</cx:pt>
          <cx:pt idx="8968">90000</cx:pt>
          <cx:pt idx="8969">10000</cx:pt>
          <cx:pt idx="8970">230000</cx:pt>
          <cx:pt idx="8971">70000</cx:pt>
          <cx:pt idx="8972">80000</cx:pt>
          <cx:pt idx="8973">70000</cx:pt>
          <cx:pt idx="8974">190000</cx:pt>
          <cx:pt idx="8975">160000</cx:pt>
          <cx:pt idx="8976">50000</cx:pt>
          <cx:pt idx="8977">20000</cx:pt>
          <cx:pt idx="8978">370000</cx:pt>
          <cx:pt idx="8979">60000</cx:pt>
          <cx:pt idx="8980">90000</cx:pt>
          <cx:pt idx="8981">160000</cx:pt>
          <cx:pt idx="8982">160000</cx:pt>
          <cx:pt idx="8983">300000</cx:pt>
          <cx:pt idx="8984">120000</cx:pt>
          <cx:pt idx="8985">80000</cx:pt>
          <cx:pt idx="8986">140000</cx:pt>
          <cx:pt idx="8987">20000</cx:pt>
          <cx:pt idx="8988">160000</cx:pt>
          <cx:pt idx="8989">100000</cx:pt>
          <cx:pt idx="8990">140000</cx:pt>
          <cx:pt idx="8991">390000</cx:pt>
          <cx:pt idx="8992">80000</cx:pt>
          <cx:pt idx="8993">70000</cx:pt>
          <cx:pt idx="8994">80000</cx:pt>
          <cx:pt idx="8995">120000</cx:pt>
          <cx:pt idx="8996">140000</cx:pt>
          <cx:pt idx="8997">60000</cx:pt>
          <cx:pt idx="8998">70000</cx:pt>
          <cx:pt idx="8999">100000</cx:pt>
          <cx:pt idx="9000">360000</cx:pt>
          <cx:pt idx="9001">20000</cx:pt>
          <cx:pt idx="9002">120000</cx:pt>
          <cx:pt idx="9003">500000</cx:pt>
          <cx:pt idx="9004">110000</cx:pt>
          <cx:pt idx="9005">80000</cx:pt>
          <cx:pt idx="9006">330000</cx:pt>
          <cx:pt idx="9007">110000</cx:pt>
          <cx:pt idx="9008">1280000</cx:pt>
          <cx:pt idx="9009">40000</cx:pt>
          <cx:pt idx="9010">100000</cx:pt>
          <cx:pt idx="9011">120000</cx:pt>
          <cx:pt idx="9012">310000</cx:pt>
          <cx:pt idx="9013">10000</cx:pt>
          <cx:pt idx="9014">320000</cx:pt>
          <cx:pt idx="9015">70000</cx:pt>
          <cx:pt idx="9016">190000</cx:pt>
          <cx:pt idx="9017">110000</cx:pt>
          <cx:pt idx="9018">90000</cx:pt>
          <cx:pt idx="9019">390000</cx:pt>
          <cx:pt idx="9020">310000</cx:pt>
          <cx:pt idx="9021">10000</cx:pt>
          <cx:pt idx="9022">180000</cx:pt>
          <cx:pt idx="9023">230000</cx:pt>
          <cx:pt idx="9024">160000</cx:pt>
          <cx:pt idx="9025">170000</cx:pt>
          <cx:pt idx="9026">80000</cx:pt>
          <cx:pt idx="9027">50000</cx:pt>
          <cx:pt idx="9028">120000</cx:pt>
          <cx:pt idx="9029">80000</cx:pt>
          <cx:pt idx="9030">40000</cx:pt>
          <cx:pt idx="9031">230000</cx:pt>
          <cx:pt idx="9032">90000</cx:pt>
          <cx:pt idx="9033">50000</cx:pt>
          <cx:pt idx="9034">130000</cx:pt>
          <cx:pt idx="9035">100000</cx:pt>
          <cx:pt idx="9036">110000</cx:pt>
          <cx:pt idx="9037">60000</cx:pt>
          <cx:pt idx="9038">290000</cx:pt>
          <cx:pt idx="9039">50000</cx:pt>
          <cx:pt idx="9040">170000</cx:pt>
          <cx:pt idx="9041">60000</cx:pt>
          <cx:pt idx="9042">60000</cx:pt>
          <cx:pt idx="9043">70000</cx:pt>
          <cx:pt idx="9044">100000</cx:pt>
          <cx:pt idx="9045">60000</cx:pt>
          <cx:pt idx="9046">80000</cx:pt>
          <cx:pt idx="9047">70000</cx:pt>
          <cx:pt idx="9048">150000</cx:pt>
          <cx:pt idx="9049">120000</cx:pt>
          <cx:pt idx="9050">30000</cx:pt>
          <cx:pt idx="9051">210000</cx:pt>
          <cx:pt idx="9052">110000</cx:pt>
          <cx:pt idx="9053">170000</cx:pt>
          <cx:pt idx="9054">60000</cx:pt>
          <cx:pt idx="9055">50000</cx:pt>
          <cx:pt idx="9056">60000</cx:pt>
          <cx:pt idx="9057">120000</cx:pt>
          <cx:pt idx="9058">750000</cx:pt>
          <cx:pt idx="9059">60000</cx:pt>
          <cx:pt idx="9060">50000</cx:pt>
          <cx:pt idx="9061">70000</cx:pt>
          <cx:pt idx="9062">70000</cx:pt>
          <cx:pt idx="9063">140000</cx:pt>
          <cx:pt idx="9064">160000</cx:pt>
          <cx:pt idx="9065">120000</cx:pt>
          <cx:pt idx="9066">120000</cx:pt>
          <cx:pt idx="9067">60000</cx:pt>
          <cx:pt idx="9068">240000</cx:pt>
          <cx:pt idx="9069">90000</cx:pt>
          <cx:pt idx="9070">300000</cx:pt>
          <cx:pt idx="9071">90000</cx:pt>
          <cx:pt idx="9072">260000</cx:pt>
          <cx:pt idx="9073">70000</cx:pt>
          <cx:pt idx="9074">110000</cx:pt>
          <cx:pt idx="9075">100000</cx:pt>
          <cx:pt idx="9076">410000</cx:pt>
          <cx:pt idx="9077">60000</cx:pt>
          <cx:pt idx="9078">500000</cx:pt>
          <cx:pt idx="9079">600000</cx:pt>
          <cx:pt idx="9080">30000</cx:pt>
          <cx:pt idx="9081">80000</cx:pt>
          <cx:pt idx="9082">570000</cx:pt>
          <cx:pt idx="9083">200000</cx:pt>
          <cx:pt idx="9084">70000</cx:pt>
          <cx:pt idx="9085">650000</cx:pt>
          <cx:pt idx="9086">160000</cx:pt>
          <cx:pt idx="9087">170000</cx:pt>
          <cx:pt idx="9088">160000</cx:pt>
          <cx:pt idx="9089">40000</cx:pt>
          <cx:pt idx="9090">70000</cx:pt>
          <cx:pt idx="9091">90000</cx:pt>
          <cx:pt idx="9092">100000</cx:pt>
          <cx:pt idx="9093">80000</cx:pt>
          <cx:pt idx="9094">80000</cx:pt>
          <cx:pt idx="9095">120000</cx:pt>
          <cx:pt idx="9096">180000</cx:pt>
          <cx:pt idx="9097">170000</cx:pt>
          <cx:pt idx="9098">170000</cx:pt>
          <cx:pt idx="9099">130000</cx:pt>
          <cx:pt idx="9100">100000</cx:pt>
          <cx:pt idx="9101">160000</cx:pt>
          <cx:pt idx="9102">180000</cx:pt>
          <cx:pt idx="9103">100000</cx:pt>
          <cx:pt idx="9104">70000</cx:pt>
          <cx:pt idx="9105">150000</cx:pt>
          <cx:pt idx="9106">60000</cx:pt>
          <cx:pt idx="9107">90000</cx:pt>
          <cx:pt idx="9108">60000</cx:pt>
          <cx:pt idx="9109">90000</cx:pt>
          <cx:pt idx="9110">230000</cx:pt>
          <cx:pt idx="9111">70000</cx:pt>
          <cx:pt idx="9112">440000</cx:pt>
          <cx:pt idx="9113">130000</cx:pt>
          <cx:pt idx="9114">190000</cx:pt>
          <cx:pt idx="9115">130000</cx:pt>
          <cx:pt idx="9116">190000</cx:pt>
          <cx:pt idx="9117">360000</cx:pt>
          <cx:pt idx="9118">100000</cx:pt>
          <cx:pt idx="9119">50000</cx:pt>
          <cx:pt idx="9120">150000</cx:pt>
          <cx:pt idx="9121">220000</cx:pt>
          <cx:pt idx="9122">90000</cx:pt>
          <cx:pt idx="9123">90000</cx:pt>
          <cx:pt idx="9124">40000</cx:pt>
          <cx:pt idx="9125">120000</cx:pt>
          <cx:pt idx="9126">140000</cx:pt>
          <cx:pt idx="9127">130000</cx:pt>
          <cx:pt idx="9128">90000</cx:pt>
          <cx:pt idx="9129">190000</cx:pt>
          <cx:pt idx="9130">80000</cx:pt>
          <cx:pt idx="9131">70000</cx:pt>
          <cx:pt idx="9132">50000</cx:pt>
          <cx:pt idx="9133">180000</cx:pt>
          <cx:pt idx="9134">480000</cx:pt>
          <cx:pt idx="9135">90000</cx:pt>
          <cx:pt idx="9136">360000</cx:pt>
          <cx:pt idx="9137">30000</cx:pt>
          <cx:pt idx="9138">60000</cx:pt>
          <cx:pt idx="9139">80000</cx:pt>
          <cx:pt idx="9140">90000</cx:pt>
          <cx:pt idx="9141">210000</cx:pt>
          <cx:pt idx="9142">40000</cx:pt>
          <cx:pt idx="9143">300000</cx:pt>
          <cx:pt idx="9144">120000</cx:pt>
          <cx:pt idx="9145">60000</cx:pt>
          <cx:pt idx="9146">90000</cx:pt>
          <cx:pt idx="9147">510000</cx:pt>
          <cx:pt idx="9148">180000</cx:pt>
          <cx:pt idx="9149">260000</cx:pt>
          <cx:pt idx="9150">100000</cx:pt>
          <cx:pt idx="9151">90000</cx:pt>
          <cx:pt idx="9152">180000</cx:pt>
          <cx:pt idx="9153">140000</cx:pt>
          <cx:pt idx="9154">290000</cx:pt>
          <cx:pt idx="9155">20000</cx:pt>
          <cx:pt idx="9156">80000</cx:pt>
          <cx:pt idx="9157">100000</cx:pt>
          <cx:pt idx="9158">300000</cx:pt>
          <cx:pt idx="9159">50000</cx:pt>
          <cx:pt idx="9160">120000</cx:pt>
          <cx:pt idx="9161">260000</cx:pt>
          <cx:pt idx="9162">120000</cx:pt>
          <cx:pt idx="9163">70000</cx:pt>
          <cx:pt idx="9164">80000</cx:pt>
          <cx:pt idx="9165">330000</cx:pt>
          <cx:pt idx="9166">180000</cx:pt>
          <cx:pt idx="9167">90000</cx:pt>
          <cx:pt idx="9168">90000</cx:pt>
          <cx:pt idx="9169">250000</cx:pt>
          <cx:pt idx="9170">90000</cx:pt>
          <cx:pt idx="9171">250000</cx:pt>
          <cx:pt idx="9172">340000</cx:pt>
          <cx:pt idx="9173">210000</cx:pt>
          <cx:pt idx="9174">70000</cx:pt>
          <cx:pt idx="9175">130000</cx:pt>
          <cx:pt idx="9176">180000</cx:pt>
          <cx:pt idx="9177">90000</cx:pt>
          <cx:pt idx="9178">60000</cx:pt>
          <cx:pt idx="9179">410000</cx:pt>
          <cx:pt idx="9180">240000</cx:pt>
          <cx:pt idx="9181">90000</cx:pt>
          <cx:pt idx="9182">120000</cx:pt>
          <cx:pt idx="9183">140000</cx:pt>
          <cx:pt idx="9184">160000</cx:pt>
          <cx:pt idx="9185">130000</cx:pt>
          <cx:pt idx="9186">240000</cx:pt>
          <cx:pt idx="9187">90000</cx:pt>
          <cx:pt idx="9188">150000</cx:pt>
          <cx:pt idx="9189">140000</cx:pt>
          <cx:pt idx="9190">160000</cx:pt>
          <cx:pt idx="9191">620000</cx:pt>
          <cx:pt idx="9192">120000</cx:pt>
          <cx:pt idx="9193">350000</cx:pt>
          <cx:pt idx="9194">70000</cx:pt>
          <cx:pt idx="9195">330000</cx:pt>
          <cx:pt idx="9196">60000</cx:pt>
          <cx:pt idx="9197">60000</cx:pt>
          <cx:pt idx="9198">360000</cx:pt>
          <cx:pt idx="9199">130000</cx:pt>
          <cx:pt idx="9200">120000</cx:pt>
          <cx:pt idx="9201">380000</cx:pt>
          <cx:pt idx="9202">80000</cx:pt>
          <cx:pt idx="9203">130000</cx:pt>
          <cx:pt idx="9204">130000</cx:pt>
          <cx:pt idx="9205">130000</cx:pt>
          <cx:pt idx="9206">220000</cx:pt>
          <cx:pt idx="9207">70000</cx:pt>
          <cx:pt idx="9208">110000</cx:pt>
          <cx:pt idx="9209">170000</cx:pt>
          <cx:pt idx="9210">170000</cx:pt>
          <cx:pt idx="9211">80000</cx:pt>
          <cx:pt idx="9212">140000</cx:pt>
          <cx:pt idx="9213">50000</cx:pt>
          <cx:pt idx="9214">150000</cx:pt>
          <cx:pt idx="9215">510000</cx:pt>
          <cx:pt idx="9216">110000</cx:pt>
          <cx:pt idx="9217">70000</cx:pt>
          <cx:pt idx="9218">210000</cx:pt>
          <cx:pt idx="9219">30000</cx:pt>
          <cx:pt idx="9220">180000</cx:pt>
          <cx:pt idx="9221">80000</cx:pt>
          <cx:pt idx="9222">80000</cx:pt>
          <cx:pt idx="9223">130000</cx:pt>
          <cx:pt idx="9224">60000</cx:pt>
          <cx:pt idx="9225">330000</cx:pt>
          <cx:pt idx="9226">220000</cx:pt>
          <cx:pt idx="9227">80000</cx:pt>
          <cx:pt idx="9228">70000</cx:pt>
          <cx:pt idx="9229">40000</cx:pt>
          <cx:pt idx="9230">220000</cx:pt>
          <cx:pt idx="9231">60000</cx:pt>
          <cx:pt idx="9232">260000</cx:pt>
          <cx:pt idx="9233">50000</cx:pt>
          <cx:pt idx="9234">70000</cx:pt>
          <cx:pt idx="9235">230000</cx:pt>
          <cx:pt idx="9236">280000</cx:pt>
          <cx:pt idx="9237">40000</cx:pt>
          <cx:pt idx="9238">30000</cx:pt>
          <cx:pt idx="9239">320000</cx:pt>
          <cx:pt idx="9240">80000</cx:pt>
          <cx:pt idx="9241">100000</cx:pt>
          <cx:pt idx="9242">10000</cx:pt>
          <cx:pt idx="9243">110000</cx:pt>
          <cx:pt idx="9244">150000</cx:pt>
          <cx:pt idx="9245">530000</cx:pt>
          <cx:pt idx="9246">330000</cx:pt>
          <cx:pt idx="9247">60000</cx:pt>
          <cx:pt idx="9248">60000</cx:pt>
          <cx:pt idx="9249">190000</cx:pt>
          <cx:pt idx="9250">90000</cx:pt>
          <cx:pt idx="9251">520000</cx:pt>
          <cx:pt idx="9252">50000</cx:pt>
          <cx:pt idx="9253">410000</cx:pt>
          <cx:pt idx="9254">90000</cx:pt>
          <cx:pt idx="9255">160000</cx:pt>
          <cx:pt idx="9256">60000</cx:pt>
          <cx:pt idx="9257">40000</cx:pt>
          <cx:pt idx="9258">260000</cx:pt>
          <cx:pt idx="9259">90000</cx:pt>
          <cx:pt idx="9260">80000</cx:pt>
          <cx:pt idx="9261">70000</cx:pt>
          <cx:pt idx="9262">40000</cx:pt>
          <cx:pt idx="9263">90000</cx:pt>
          <cx:pt idx="9264">50000</cx:pt>
          <cx:pt idx="9265">480000</cx:pt>
          <cx:pt idx="9266">170000</cx:pt>
          <cx:pt idx="9267">140000</cx:pt>
          <cx:pt idx="9268">130000</cx:pt>
          <cx:pt idx="9269">140000</cx:pt>
          <cx:pt idx="9270">60000</cx:pt>
          <cx:pt idx="9271">270000</cx:pt>
          <cx:pt idx="9272">600000</cx:pt>
          <cx:pt idx="9273">60000</cx:pt>
          <cx:pt idx="9274">150000</cx:pt>
          <cx:pt idx="9275">330000</cx:pt>
          <cx:pt idx="9276">270000</cx:pt>
          <cx:pt idx="9277">50000</cx:pt>
          <cx:pt idx="9278">230000</cx:pt>
          <cx:pt idx="9279">90000</cx:pt>
          <cx:pt idx="9280">80000</cx:pt>
          <cx:pt idx="9281">640000</cx:pt>
          <cx:pt idx="9282">70000</cx:pt>
          <cx:pt idx="9283">180000</cx:pt>
          <cx:pt idx="9284">220000</cx:pt>
          <cx:pt idx="9285">360000</cx:pt>
          <cx:pt idx="9286">190000</cx:pt>
          <cx:pt idx="9287">30000</cx:pt>
          <cx:pt idx="9288">140000</cx:pt>
          <cx:pt idx="9289">180000</cx:pt>
          <cx:pt idx="9290">260000</cx:pt>
          <cx:pt idx="9291">250000</cx:pt>
          <cx:pt idx="9292">140000</cx:pt>
          <cx:pt idx="9293">60000</cx:pt>
          <cx:pt idx="9294">80000</cx:pt>
          <cx:pt idx="9295">60000</cx:pt>
          <cx:pt idx="9296">70000</cx:pt>
          <cx:pt idx="9297">200000</cx:pt>
          <cx:pt idx="9298">20000</cx:pt>
          <cx:pt idx="9299">120000</cx:pt>
          <cx:pt idx="9300">410000</cx:pt>
          <cx:pt idx="9301">60000</cx:pt>
          <cx:pt idx="9302">60000</cx:pt>
          <cx:pt idx="9303">60000</cx:pt>
          <cx:pt idx="9304">80000</cx:pt>
          <cx:pt idx="9305">100000</cx:pt>
          <cx:pt idx="9306">80000</cx:pt>
          <cx:pt idx="9307">350000</cx:pt>
          <cx:pt idx="9308">40000</cx:pt>
          <cx:pt idx="9309">70000</cx:pt>
          <cx:pt idx="9310">100000</cx:pt>
          <cx:pt idx="9311">60000</cx:pt>
          <cx:pt idx="9312">290000</cx:pt>
          <cx:pt idx="9313">560000</cx:pt>
          <cx:pt idx="9314">80000</cx:pt>
          <cx:pt idx="9315">390000</cx:pt>
          <cx:pt idx="9316">220000</cx:pt>
          <cx:pt idx="9317">150000</cx:pt>
          <cx:pt idx="9318">340000</cx:pt>
          <cx:pt idx="9319">80000</cx:pt>
          <cx:pt idx="9320">110000</cx:pt>
          <cx:pt idx="9321">330000</cx:pt>
          <cx:pt idx="9322">240000</cx:pt>
          <cx:pt idx="9323">80000</cx:pt>
          <cx:pt idx="9324">310000</cx:pt>
          <cx:pt idx="9325">90000</cx:pt>
          <cx:pt idx="9326">50000</cx:pt>
          <cx:pt idx="9327">190000</cx:pt>
          <cx:pt idx="9328">80000</cx:pt>
          <cx:pt idx="9329">70000</cx:pt>
          <cx:pt idx="9330">90000</cx:pt>
          <cx:pt idx="9331">400000</cx:pt>
          <cx:pt idx="9332">50000</cx:pt>
          <cx:pt idx="9333">330000</cx:pt>
          <cx:pt idx="9334">110000</cx:pt>
          <cx:pt idx="9335">70000</cx:pt>
          <cx:pt idx="9336">50000</cx:pt>
          <cx:pt idx="9337">410000</cx:pt>
          <cx:pt idx="9338">180000</cx:pt>
          <cx:pt idx="9339">120000</cx:pt>
          <cx:pt idx="9340">110000</cx:pt>
          <cx:pt idx="9341">150000</cx:pt>
          <cx:pt idx="9342">30000</cx:pt>
          <cx:pt idx="9343">60000</cx:pt>
          <cx:pt idx="9344">80000</cx:pt>
          <cx:pt idx="9345">70000</cx:pt>
          <cx:pt idx="9346">70000</cx:pt>
          <cx:pt idx="9347">170000</cx:pt>
          <cx:pt idx="9348">120000</cx:pt>
          <cx:pt idx="9349">90000</cx:pt>
          <cx:pt idx="9350">150000</cx:pt>
          <cx:pt idx="9351">160000</cx:pt>
          <cx:pt idx="9352">340000</cx:pt>
          <cx:pt idx="9353">110000</cx:pt>
          <cx:pt idx="9354">40000</cx:pt>
          <cx:pt idx="9355">70000</cx:pt>
          <cx:pt idx="9356">60000</cx:pt>
          <cx:pt idx="9357">60000</cx:pt>
          <cx:pt idx="9358">10000</cx:pt>
          <cx:pt idx="9359">360000</cx:pt>
          <cx:pt idx="9360">140000</cx:pt>
          <cx:pt idx="9361">120000</cx:pt>
          <cx:pt idx="9362">150000</cx:pt>
          <cx:pt idx="9363">180000</cx:pt>
          <cx:pt idx="9364">190000</cx:pt>
          <cx:pt idx="9365">370000</cx:pt>
          <cx:pt idx="9366">190000</cx:pt>
          <cx:pt idx="9367">480000</cx:pt>
          <cx:pt idx="9368">90000</cx:pt>
          <cx:pt idx="9369">110000</cx:pt>
          <cx:pt idx="9370">40000</cx:pt>
          <cx:pt idx="9371">50000</cx:pt>
          <cx:pt idx="9372">50000</cx:pt>
          <cx:pt idx="9373">90000</cx:pt>
          <cx:pt idx="9374">180000</cx:pt>
          <cx:pt idx="9375">50000</cx:pt>
          <cx:pt idx="9376">70000</cx:pt>
          <cx:pt idx="9377">310000</cx:pt>
          <cx:pt idx="9378">130000</cx:pt>
          <cx:pt idx="9379">50000</cx:pt>
          <cx:pt idx="9380">340000</cx:pt>
          <cx:pt idx="9381">150000</cx:pt>
          <cx:pt idx="9382">50000</cx:pt>
          <cx:pt idx="9383">80000</cx:pt>
          <cx:pt idx="9384">60000</cx:pt>
          <cx:pt idx="9385">180000</cx:pt>
          <cx:pt idx="9386">70000</cx:pt>
          <cx:pt idx="9387">180000</cx:pt>
          <cx:pt idx="9388">70000</cx:pt>
          <cx:pt idx="9389">170000</cx:pt>
          <cx:pt idx="9390">70000</cx:pt>
          <cx:pt idx="9391">50000</cx:pt>
          <cx:pt idx="9392">120000</cx:pt>
          <cx:pt idx="9393">210000</cx:pt>
          <cx:pt idx="9394">60000</cx:pt>
          <cx:pt idx="9395">70000</cx:pt>
          <cx:pt idx="9396">310000</cx:pt>
          <cx:pt idx="9397">60000</cx:pt>
          <cx:pt idx="9398">190000</cx:pt>
          <cx:pt idx="9399">20000</cx:pt>
          <cx:pt idx="9400">60000</cx:pt>
          <cx:pt idx="9401">170000</cx:pt>
          <cx:pt idx="9402">340000</cx:pt>
          <cx:pt idx="9403">70000</cx:pt>
          <cx:pt idx="9404">20000</cx:pt>
          <cx:pt idx="9405">60000</cx:pt>
          <cx:pt idx="9406">50000</cx:pt>
          <cx:pt idx="9407">120000</cx:pt>
          <cx:pt idx="9408">250000</cx:pt>
          <cx:pt idx="9409">60000</cx:pt>
          <cx:pt idx="9410">10000</cx:pt>
          <cx:pt idx="9411">180000</cx:pt>
          <cx:pt idx="9412">80000</cx:pt>
          <cx:pt idx="9413">70000</cx:pt>
          <cx:pt idx="9414">540000</cx:pt>
          <cx:pt idx="9415">60000</cx:pt>
          <cx:pt idx="9416">140000</cx:pt>
          <cx:pt idx="9417">60000</cx:pt>
          <cx:pt idx="9418">260000</cx:pt>
          <cx:pt idx="9419">620000</cx:pt>
          <cx:pt idx="9420">60000</cx:pt>
          <cx:pt idx="9421">80000</cx:pt>
          <cx:pt idx="9422">130000</cx:pt>
          <cx:pt idx="9423">90000</cx:pt>
          <cx:pt idx="9424">160000</cx:pt>
          <cx:pt idx="9425">160000</cx:pt>
          <cx:pt idx="9426">80000</cx:pt>
          <cx:pt idx="9427">370000</cx:pt>
          <cx:pt idx="9428">120000</cx:pt>
          <cx:pt idx="9429">60000</cx:pt>
          <cx:pt idx="9430">130000</cx:pt>
          <cx:pt idx="9431">210000</cx:pt>
          <cx:pt idx="9432">100000</cx:pt>
          <cx:pt idx="9433">80000</cx:pt>
          <cx:pt idx="9434">10000</cx:pt>
          <cx:pt idx="9435">50000</cx:pt>
          <cx:pt idx="9436">190000</cx:pt>
          <cx:pt idx="9437">80000</cx:pt>
          <cx:pt idx="9438">100000</cx:pt>
          <cx:pt idx="9439">90000</cx:pt>
          <cx:pt idx="9440">130000</cx:pt>
          <cx:pt idx="9441">90000</cx:pt>
          <cx:pt idx="9442">60000</cx:pt>
          <cx:pt idx="9443">140000</cx:pt>
          <cx:pt idx="9444">300000</cx:pt>
          <cx:pt idx="9445">120000</cx:pt>
          <cx:pt idx="9446">50000</cx:pt>
          <cx:pt idx="9447">100000</cx:pt>
          <cx:pt idx="9448">100000</cx:pt>
          <cx:pt idx="9449">60000</cx:pt>
          <cx:pt idx="9450">250000</cx:pt>
          <cx:pt idx="9451">50000</cx:pt>
          <cx:pt idx="9452">80000</cx:pt>
          <cx:pt idx="9453">140000</cx:pt>
          <cx:pt idx="9454">160000</cx:pt>
          <cx:pt idx="9455">130000</cx:pt>
          <cx:pt idx="9456">190000</cx:pt>
          <cx:pt idx="9457">190000</cx:pt>
          <cx:pt idx="9458">70000</cx:pt>
          <cx:pt idx="9459">120000</cx:pt>
          <cx:pt idx="9460">70000</cx:pt>
          <cx:pt idx="9461">120000</cx:pt>
          <cx:pt idx="9462">200000</cx:pt>
          <cx:pt idx="9463">50000</cx:pt>
          <cx:pt idx="9464">80000</cx:pt>
          <cx:pt idx="9465">320000</cx:pt>
          <cx:pt idx="9466">150000</cx:pt>
          <cx:pt idx="9467">60000</cx:pt>
          <cx:pt idx="9468">80000</cx:pt>
          <cx:pt idx="9469">40000</cx:pt>
          <cx:pt idx="9470">170000</cx:pt>
          <cx:pt idx="9471">230000</cx:pt>
          <cx:pt idx="9472">320000</cx:pt>
          <cx:pt idx="9473">90000</cx:pt>
          <cx:pt idx="9474">80000</cx:pt>
          <cx:pt idx="9475">310000</cx:pt>
          <cx:pt idx="9476">60000</cx:pt>
          <cx:pt idx="9477">180000</cx:pt>
          <cx:pt idx="9478">110000</cx:pt>
          <cx:pt idx="9479">40000</cx:pt>
          <cx:pt idx="9480">100000</cx:pt>
          <cx:pt idx="9481">200000</cx:pt>
          <cx:pt idx="9482">120000</cx:pt>
          <cx:pt idx="9483">60000</cx:pt>
          <cx:pt idx="9484">60000</cx:pt>
          <cx:pt idx="9485">60000</cx:pt>
          <cx:pt idx="9486">80000</cx:pt>
          <cx:pt idx="9487">170000</cx:pt>
          <cx:pt idx="9488">60000</cx:pt>
          <cx:pt idx="9489">80000</cx:pt>
          <cx:pt idx="9490">100000</cx:pt>
          <cx:pt idx="9491">90000</cx:pt>
          <cx:pt idx="9492">40000</cx:pt>
          <cx:pt idx="9493">110000</cx:pt>
          <cx:pt idx="9494">60000</cx:pt>
          <cx:pt idx="9495">230000</cx:pt>
          <cx:pt idx="9496">120000</cx:pt>
          <cx:pt idx="9497">240000</cx:pt>
          <cx:pt idx="9498">80000</cx:pt>
          <cx:pt idx="9499">70000</cx:pt>
          <cx:pt idx="9500">130000</cx:pt>
          <cx:pt idx="9501">160000</cx:pt>
          <cx:pt idx="9502">80000</cx:pt>
          <cx:pt idx="9503">260000</cx:pt>
          <cx:pt idx="9504">280000</cx:pt>
          <cx:pt idx="9505">70000</cx:pt>
          <cx:pt idx="9506">70000</cx:pt>
          <cx:pt idx="9507">250000</cx:pt>
          <cx:pt idx="9508">50000</cx:pt>
          <cx:pt idx="9509">360000</cx:pt>
          <cx:pt idx="9510">370000</cx:pt>
          <cx:pt idx="9511">420000</cx:pt>
          <cx:pt idx="9512">160000</cx:pt>
          <cx:pt idx="9513">90000</cx:pt>
          <cx:pt idx="9514">40000</cx:pt>
          <cx:pt idx="9515">90000</cx:pt>
          <cx:pt idx="9516">10000</cx:pt>
          <cx:pt idx="9517">100000</cx:pt>
          <cx:pt idx="9518">40000</cx:pt>
          <cx:pt idx="9519">70000</cx:pt>
          <cx:pt idx="9520">60000</cx:pt>
          <cx:pt idx="9521">70000</cx:pt>
          <cx:pt idx="9522">480000</cx:pt>
          <cx:pt idx="9523">60000</cx:pt>
          <cx:pt idx="9524">90000</cx:pt>
          <cx:pt idx="9525">90000</cx:pt>
          <cx:pt idx="9526">50000</cx:pt>
          <cx:pt idx="9527">60000</cx:pt>
          <cx:pt idx="9528">380000</cx:pt>
          <cx:pt idx="9529">90000</cx:pt>
          <cx:pt idx="9530">10000</cx:pt>
          <cx:pt idx="9531">70000</cx:pt>
          <cx:pt idx="9532">100000</cx:pt>
          <cx:pt idx="9533">50000</cx:pt>
          <cx:pt idx="9534">200000</cx:pt>
          <cx:pt idx="9535">140000</cx:pt>
          <cx:pt idx="9536">140000</cx:pt>
          <cx:pt idx="9537">170000</cx:pt>
          <cx:pt idx="9538">110000</cx:pt>
          <cx:pt idx="9539">130000</cx:pt>
          <cx:pt idx="9540">90000</cx:pt>
          <cx:pt idx="9541">310000</cx:pt>
          <cx:pt idx="9542">70000</cx:pt>
          <cx:pt idx="9543">110000</cx:pt>
          <cx:pt idx="9544">240000</cx:pt>
          <cx:pt idx="9545">400000</cx:pt>
          <cx:pt idx="9546">330000</cx:pt>
          <cx:pt idx="9547">60000</cx:pt>
          <cx:pt idx="9548">150000</cx:pt>
          <cx:pt idx="9549">60000</cx:pt>
          <cx:pt idx="9550">80000</cx:pt>
          <cx:pt idx="9551">30000</cx:pt>
          <cx:pt idx="9552">70000</cx:pt>
          <cx:pt idx="9553">70000</cx:pt>
          <cx:pt idx="9554">560000</cx:pt>
          <cx:pt idx="9555">360000</cx:pt>
          <cx:pt idx="9556">60000</cx:pt>
          <cx:pt idx="9557">130000</cx:pt>
          <cx:pt idx="9558">350000</cx:pt>
          <cx:pt idx="9559">130000</cx:pt>
          <cx:pt idx="9560">60000</cx:pt>
          <cx:pt idx="9561">150000</cx:pt>
          <cx:pt idx="9562">80000</cx:pt>
          <cx:pt idx="9563">340000</cx:pt>
          <cx:pt idx="9564">500000</cx:pt>
          <cx:pt idx="9565">300000</cx:pt>
          <cx:pt idx="9566">100000</cx:pt>
          <cx:pt idx="9567">350000</cx:pt>
          <cx:pt idx="9568">240000</cx:pt>
          <cx:pt idx="9569">190000</cx:pt>
          <cx:pt idx="9570">70000</cx:pt>
          <cx:pt idx="9571">60000</cx:pt>
          <cx:pt idx="9572">140000</cx:pt>
          <cx:pt idx="9573">90000</cx:pt>
          <cx:pt idx="9574">140000</cx:pt>
          <cx:pt idx="9575">210000</cx:pt>
          <cx:pt idx="9576">50000</cx:pt>
          <cx:pt idx="9577">60000</cx:pt>
          <cx:pt idx="9578">110000</cx:pt>
          <cx:pt idx="9579">290000</cx:pt>
          <cx:pt idx="9580">70000</cx:pt>
          <cx:pt idx="9581">40000</cx:pt>
          <cx:pt idx="9582">220000</cx:pt>
          <cx:pt idx="9583">170000</cx:pt>
          <cx:pt idx="9584">40000</cx:pt>
          <cx:pt idx="9585">60000</cx:pt>
          <cx:pt idx="9586">250000</cx:pt>
          <cx:pt idx="9587">130000</cx:pt>
          <cx:pt idx="9588">60000</cx:pt>
          <cx:pt idx="9589">290000</cx:pt>
          <cx:pt idx="9590">70000</cx:pt>
          <cx:pt idx="9591">180000</cx:pt>
          <cx:pt idx="9592">120000</cx:pt>
          <cx:pt idx="9593">120000</cx:pt>
          <cx:pt idx="9594">70000</cx:pt>
          <cx:pt idx="9595">100000</cx:pt>
          <cx:pt idx="9596">180000</cx:pt>
          <cx:pt idx="9597">100000</cx:pt>
          <cx:pt idx="9598">380000</cx:pt>
          <cx:pt idx="9599">70000</cx:pt>
          <cx:pt idx="9600">210000</cx:pt>
          <cx:pt idx="9601">50000</cx:pt>
          <cx:pt idx="9602">90000</cx:pt>
          <cx:pt idx="9603">30000</cx:pt>
          <cx:pt idx="9604">190000</cx:pt>
          <cx:pt idx="9605">180000</cx:pt>
          <cx:pt idx="9606">160000</cx:pt>
          <cx:pt idx="9607">190000</cx:pt>
          <cx:pt idx="9608">640000</cx:pt>
          <cx:pt idx="9609">180000</cx:pt>
          <cx:pt idx="9610">80000</cx:pt>
          <cx:pt idx="9611">50000</cx:pt>
          <cx:pt idx="9612">150000</cx:pt>
          <cx:pt idx="9613">110000</cx:pt>
          <cx:pt idx="9614">130000</cx:pt>
          <cx:pt idx="9615">110000</cx:pt>
          <cx:pt idx="9616">240000</cx:pt>
          <cx:pt idx="9617">60000</cx:pt>
          <cx:pt idx="9618">90000</cx:pt>
          <cx:pt idx="9619">230000</cx:pt>
          <cx:pt idx="9620">70000</cx:pt>
          <cx:pt idx="9621">230000</cx:pt>
          <cx:pt idx="9622">150000</cx:pt>
          <cx:pt idx="9623">190000</cx:pt>
          <cx:pt idx="9624">50000</cx:pt>
          <cx:pt idx="9625">70000</cx:pt>
          <cx:pt idx="9626">330000</cx:pt>
          <cx:pt idx="9627">60000</cx:pt>
          <cx:pt idx="9628">70000</cx:pt>
          <cx:pt idx="9629">160000</cx:pt>
          <cx:pt idx="9630">70000</cx:pt>
          <cx:pt idx="9631">410000</cx:pt>
          <cx:pt idx="9632">100000</cx:pt>
          <cx:pt idx="9633">190000</cx:pt>
          <cx:pt idx="9634">120000</cx:pt>
          <cx:pt idx="9635">280000</cx:pt>
          <cx:pt idx="9636">220000</cx:pt>
          <cx:pt idx="9637">110000</cx:pt>
          <cx:pt idx="9638">110000</cx:pt>
          <cx:pt idx="9639">60000</cx:pt>
          <cx:pt idx="9640">90000</cx:pt>
          <cx:pt idx="9641">70000</cx:pt>
          <cx:pt idx="9642">80000</cx:pt>
          <cx:pt idx="9643">50000</cx:pt>
          <cx:pt idx="9644">210000</cx:pt>
          <cx:pt idx="9645">70000</cx:pt>
          <cx:pt idx="9646">230000</cx:pt>
          <cx:pt idx="9647">360000</cx:pt>
          <cx:pt idx="9648">60000</cx:pt>
          <cx:pt idx="9649">170000</cx:pt>
          <cx:pt idx="9650">90000</cx:pt>
          <cx:pt idx="9651">130000</cx:pt>
          <cx:pt idx="9652">100000</cx:pt>
          <cx:pt idx="9653">140000</cx:pt>
          <cx:pt idx="9654">190000</cx:pt>
          <cx:pt idx="9655">100000</cx:pt>
          <cx:pt idx="9656">110000</cx:pt>
          <cx:pt idx="9657">190000</cx:pt>
          <cx:pt idx="9658">60000</cx:pt>
          <cx:pt idx="9659">30000</cx:pt>
          <cx:pt idx="9660">110000</cx:pt>
          <cx:pt idx="9661">80000</cx:pt>
          <cx:pt idx="9662">260000</cx:pt>
          <cx:pt idx="9663">200000</cx:pt>
          <cx:pt idx="9664">180000</cx:pt>
          <cx:pt idx="9665">190000</cx:pt>
          <cx:pt idx="9666">50000</cx:pt>
          <cx:pt idx="9667">60000</cx:pt>
          <cx:pt idx="9668">130000</cx:pt>
          <cx:pt idx="9669">180000</cx:pt>
          <cx:pt idx="9670">60000</cx:pt>
          <cx:pt idx="9671">70000</cx:pt>
          <cx:pt idx="9672">120000</cx:pt>
          <cx:pt idx="9673">160000</cx:pt>
          <cx:pt idx="9674">280000</cx:pt>
          <cx:pt idx="9675">60000</cx:pt>
          <cx:pt idx="9676">60000</cx:pt>
          <cx:pt idx="9677">60000</cx:pt>
          <cx:pt idx="9678">110000</cx:pt>
          <cx:pt idx="9679">320000</cx:pt>
          <cx:pt idx="9680">40000</cx:pt>
          <cx:pt idx="9681">70000</cx:pt>
          <cx:pt idx="9682">160000</cx:pt>
          <cx:pt idx="9683">180000</cx:pt>
          <cx:pt idx="9684">100000</cx:pt>
          <cx:pt idx="9685">30000</cx:pt>
          <cx:pt idx="9686">170000</cx:pt>
          <cx:pt idx="9687">10000</cx:pt>
          <cx:pt idx="9688">110000</cx:pt>
          <cx:pt idx="9689">110000</cx:pt>
          <cx:pt idx="9690">20000</cx:pt>
          <cx:pt idx="9691">60000</cx:pt>
          <cx:pt idx="9692">180000</cx:pt>
          <cx:pt idx="9693">70000</cx:pt>
          <cx:pt idx="9694">40000</cx:pt>
          <cx:pt idx="9695">260000</cx:pt>
          <cx:pt idx="9696">80000</cx:pt>
          <cx:pt idx="9697">120000</cx:pt>
          <cx:pt idx="9698">80000</cx:pt>
          <cx:pt idx="9699">280000</cx:pt>
          <cx:pt idx="9700">170000</cx:pt>
          <cx:pt idx="9701">100000</cx:pt>
          <cx:pt idx="9702">90000</cx:pt>
          <cx:pt idx="9703">40000</cx:pt>
          <cx:pt idx="9704">60000</cx:pt>
          <cx:pt idx="9705">240000</cx:pt>
          <cx:pt idx="9706">110000</cx:pt>
          <cx:pt idx="9707">190000</cx:pt>
          <cx:pt idx="9708">10000</cx:pt>
          <cx:pt idx="9709">80000</cx:pt>
          <cx:pt idx="9710">160000</cx:pt>
          <cx:pt idx="9711">100000</cx:pt>
          <cx:pt idx="9712">150000</cx:pt>
          <cx:pt idx="9713">100000</cx:pt>
          <cx:pt idx="9714">130000</cx:pt>
          <cx:pt idx="9715">240000</cx:pt>
          <cx:pt idx="9716">90000</cx:pt>
          <cx:pt idx="9717">140000</cx:pt>
          <cx:pt idx="9718">200000</cx:pt>
          <cx:pt idx="9719">130000</cx:pt>
          <cx:pt idx="9720">170000</cx:pt>
          <cx:pt idx="9721">60000</cx:pt>
          <cx:pt idx="9722">100000</cx:pt>
          <cx:pt idx="9723">60000</cx:pt>
          <cx:pt idx="9724">160000</cx:pt>
          <cx:pt idx="9725">120000</cx:pt>
          <cx:pt idx="9726">120000</cx:pt>
          <cx:pt idx="9727">100000</cx:pt>
          <cx:pt idx="9728">80000</cx:pt>
          <cx:pt idx="9729">200000</cx:pt>
          <cx:pt idx="9730">160000</cx:pt>
          <cx:pt idx="9731">320000</cx:pt>
          <cx:pt idx="9732">60000</cx:pt>
          <cx:pt idx="9733">240000</cx:pt>
          <cx:pt idx="9734">70000</cx:pt>
          <cx:pt idx="9735">150000</cx:pt>
          <cx:pt idx="9736">50000</cx:pt>
          <cx:pt idx="9737">130000</cx:pt>
          <cx:pt idx="9738">50000</cx:pt>
          <cx:pt idx="9739">120000</cx:pt>
          <cx:pt idx="9740">80000</cx:pt>
          <cx:pt idx="9741">70000</cx:pt>
          <cx:pt idx="9742">100000</cx:pt>
          <cx:pt idx="9743">90000</cx:pt>
          <cx:pt idx="9744">80000</cx:pt>
          <cx:pt idx="9745">190000</cx:pt>
          <cx:pt idx="9746">70000</cx:pt>
          <cx:pt idx="9747">80000</cx:pt>
          <cx:pt idx="9748">60000</cx:pt>
          <cx:pt idx="9749">110000</cx:pt>
          <cx:pt idx="9750">90000</cx:pt>
          <cx:pt idx="9751">60000</cx:pt>
          <cx:pt idx="9752">10000</cx:pt>
          <cx:pt idx="9753">100000</cx:pt>
          <cx:pt idx="9754">90000</cx:pt>
          <cx:pt idx="9755">110000</cx:pt>
          <cx:pt idx="9756">140000</cx:pt>
          <cx:pt idx="9757">170000</cx:pt>
          <cx:pt idx="9758">160000</cx:pt>
          <cx:pt idx="9759">80000</cx:pt>
          <cx:pt idx="9760">80000</cx:pt>
          <cx:pt idx="9761">70000</cx:pt>
          <cx:pt idx="9762">130000</cx:pt>
          <cx:pt idx="9763">30000</cx:pt>
          <cx:pt idx="9764">110000</cx:pt>
          <cx:pt idx="9765">90000</cx:pt>
          <cx:pt idx="9766">50000</cx:pt>
          <cx:pt idx="9767">350000</cx:pt>
          <cx:pt idx="9768">420000</cx:pt>
          <cx:pt idx="9769">120000</cx:pt>
          <cx:pt idx="9770">100000</cx:pt>
          <cx:pt idx="9771">350000</cx:pt>
          <cx:pt idx="9772">190000</cx:pt>
          <cx:pt idx="9773">260000</cx:pt>
          <cx:pt idx="9774">80000</cx:pt>
          <cx:pt idx="9775">300000</cx:pt>
          <cx:pt idx="9776">400000</cx:pt>
          <cx:pt idx="9777">150000</cx:pt>
          <cx:pt idx="9778">150000</cx:pt>
          <cx:pt idx="9779">110000</cx:pt>
          <cx:pt idx="9780">130000</cx:pt>
          <cx:pt idx="9781">80000</cx:pt>
          <cx:pt idx="9782">170000</cx:pt>
          <cx:pt idx="9783">230000</cx:pt>
          <cx:pt idx="9784">240000</cx:pt>
          <cx:pt idx="9785">60000</cx:pt>
          <cx:pt idx="9786">430000</cx:pt>
          <cx:pt idx="9787">240000</cx:pt>
          <cx:pt idx="9788">140000</cx:pt>
          <cx:pt idx="9789">180000</cx:pt>
          <cx:pt idx="9790">80000</cx:pt>
          <cx:pt idx="9791">120000</cx:pt>
          <cx:pt idx="9792">80000</cx:pt>
          <cx:pt idx="9793">80000</cx:pt>
          <cx:pt idx="9794">40000</cx:pt>
          <cx:pt idx="9795">390000</cx:pt>
          <cx:pt idx="9796">50000</cx:pt>
          <cx:pt idx="9797">140000</cx:pt>
          <cx:pt idx="9798">220000</cx:pt>
          <cx:pt idx="9799">90000</cx:pt>
          <cx:pt idx="9800">50000</cx:pt>
          <cx:pt idx="9801">60000</cx:pt>
          <cx:pt idx="9802">150000</cx:pt>
          <cx:pt idx="9803">40000</cx:pt>
          <cx:pt idx="9804">180000</cx:pt>
          <cx:pt idx="9805">60000</cx:pt>
          <cx:pt idx="9806">60000</cx:pt>
          <cx:pt idx="9807">30000</cx:pt>
          <cx:pt idx="9808">170000</cx:pt>
          <cx:pt idx="9809">80000</cx:pt>
          <cx:pt idx="9810">60000</cx:pt>
          <cx:pt idx="9811">130000</cx:pt>
          <cx:pt idx="9812">60000</cx:pt>
          <cx:pt idx="9813">140000</cx:pt>
          <cx:pt idx="9814">70000</cx:pt>
          <cx:pt idx="9815">50000</cx:pt>
          <cx:pt idx="9816">70000</cx:pt>
          <cx:pt idx="9817">70000</cx:pt>
          <cx:pt idx="9818">30000</cx:pt>
          <cx:pt idx="9819">390000</cx:pt>
          <cx:pt idx="9820">60000</cx:pt>
          <cx:pt idx="9821">10000</cx:pt>
          <cx:pt idx="9822">110000</cx:pt>
          <cx:pt idx="9823">60000</cx:pt>
          <cx:pt idx="9824">90000</cx:pt>
          <cx:pt idx="9825">30000</cx:pt>
          <cx:pt idx="9826">140000</cx:pt>
          <cx:pt idx="9827">410000</cx:pt>
          <cx:pt idx="9828">50000</cx:pt>
          <cx:pt idx="9829">190000</cx:pt>
          <cx:pt idx="9830">120000</cx:pt>
          <cx:pt idx="9831">70000</cx:pt>
          <cx:pt idx="9832">180000</cx:pt>
          <cx:pt idx="9833">220000</cx:pt>
          <cx:pt idx="9834">280000</cx:pt>
          <cx:pt idx="9835">60000</cx:pt>
          <cx:pt idx="9836">120000</cx:pt>
          <cx:pt idx="9837">10000</cx:pt>
          <cx:pt idx="9838">90000</cx:pt>
          <cx:pt idx="9839">20000</cx:pt>
          <cx:pt idx="9840">150000</cx:pt>
          <cx:pt idx="9841">320000</cx:pt>
          <cx:pt idx="9842">100000</cx:pt>
          <cx:pt idx="9843">90000</cx:pt>
          <cx:pt idx="9844">10000</cx:pt>
          <cx:pt idx="9845">220000</cx:pt>
          <cx:pt idx="9846">470000</cx:pt>
          <cx:pt idx="9847">240000</cx:pt>
          <cx:pt idx="9848">70000</cx:pt>
          <cx:pt idx="9849">330000</cx:pt>
          <cx:pt idx="9850">250000</cx:pt>
          <cx:pt idx="9851">160000</cx:pt>
          <cx:pt idx="9852">90000</cx:pt>
          <cx:pt idx="9853">80000</cx:pt>
          <cx:pt idx="9854">110000</cx:pt>
          <cx:pt idx="9855">10000</cx:pt>
          <cx:pt idx="9856">70000</cx:pt>
          <cx:pt idx="9857">190000</cx:pt>
          <cx:pt idx="9858">180000</cx:pt>
          <cx:pt idx="9859">250000</cx:pt>
          <cx:pt idx="9860">490000</cx:pt>
          <cx:pt idx="9861">100000</cx:pt>
          <cx:pt idx="9862">250000</cx:pt>
          <cx:pt idx="9863">90000</cx:pt>
          <cx:pt idx="9864">100000</cx:pt>
          <cx:pt idx="9865">80000</cx:pt>
          <cx:pt idx="9866">100000</cx:pt>
          <cx:pt idx="9867">140000</cx:pt>
          <cx:pt idx="9868">210000</cx:pt>
          <cx:pt idx="9869">80000</cx:pt>
          <cx:pt idx="9870">40000</cx:pt>
          <cx:pt idx="9871">190000</cx:pt>
          <cx:pt idx="9872">210000</cx:pt>
          <cx:pt idx="9873">120000</cx:pt>
          <cx:pt idx="9874">80000</cx:pt>
          <cx:pt idx="9875">110000</cx:pt>
          <cx:pt idx="9876">140000</cx:pt>
          <cx:pt idx="9877">130000</cx:pt>
          <cx:pt idx="9878">70000</cx:pt>
          <cx:pt idx="9879">140000</cx:pt>
          <cx:pt idx="9880">130000</cx:pt>
          <cx:pt idx="9881">370000</cx:pt>
          <cx:pt idx="9882">110000</cx:pt>
          <cx:pt idx="9883">230000</cx:pt>
          <cx:pt idx="9884">180000</cx:pt>
          <cx:pt idx="9885">90000</cx:pt>
          <cx:pt idx="9886">300000</cx:pt>
          <cx:pt idx="9887">150000</cx:pt>
          <cx:pt idx="9888">60000</cx:pt>
          <cx:pt idx="9889">60000</cx:pt>
          <cx:pt idx="9890">160000</cx:pt>
          <cx:pt idx="9891">20000</cx:pt>
          <cx:pt idx="9892">120000</cx:pt>
          <cx:pt idx="9893">80000</cx:pt>
          <cx:pt idx="9894">100000</cx:pt>
          <cx:pt idx="9895">90000</cx:pt>
          <cx:pt idx="9896">190000</cx:pt>
          <cx:pt idx="9897">250000</cx:pt>
          <cx:pt idx="9898">70000</cx:pt>
          <cx:pt idx="9899">160000</cx:pt>
          <cx:pt idx="9900">640000</cx:pt>
          <cx:pt idx="9901">70000</cx:pt>
          <cx:pt idx="9902">100000</cx:pt>
          <cx:pt idx="9903">120000</cx:pt>
          <cx:pt idx="9904">50000</cx:pt>
          <cx:pt idx="9905">150000</cx:pt>
          <cx:pt idx="9906">220000</cx:pt>
          <cx:pt idx="9907">180000</cx:pt>
          <cx:pt idx="9908">150000</cx:pt>
          <cx:pt idx="9909">40000</cx:pt>
          <cx:pt idx="9910">140000</cx:pt>
          <cx:pt idx="9911">170000</cx:pt>
          <cx:pt idx="9912">90000</cx:pt>
          <cx:pt idx="9913">80000</cx:pt>
          <cx:pt idx="9914">170000</cx:pt>
          <cx:pt idx="9915">110000</cx:pt>
          <cx:pt idx="9916">80000</cx:pt>
          <cx:pt idx="9917">20000</cx:pt>
          <cx:pt idx="9918">70000</cx:pt>
          <cx:pt idx="9919">100000</cx:pt>
          <cx:pt idx="9920">40000</cx:pt>
          <cx:pt idx="9921">150000</cx:pt>
          <cx:pt idx="9922">70000</cx:pt>
          <cx:pt idx="9923">100000</cx:pt>
          <cx:pt idx="9924">90000</cx:pt>
          <cx:pt idx="9925">60000</cx:pt>
          <cx:pt idx="9926">90000</cx:pt>
          <cx:pt idx="9927">10000</cx:pt>
          <cx:pt idx="9928">230000</cx:pt>
          <cx:pt idx="9929">210000</cx:pt>
          <cx:pt idx="9930">70000</cx:pt>
          <cx:pt idx="9931">170000</cx:pt>
          <cx:pt idx="9932">230000</cx:pt>
          <cx:pt idx="9933">60000</cx:pt>
          <cx:pt idx="9934">180000</cx:pt>
          <cx:pt idx="9935">40000</cx:pt>
          <cx:pt idx="9936">40000</cx:pt>
          <cx:pt idx="9937">130000</cx:pt>
          <cx:pt idx="9938">200000</cx:pt>
          <cx:pt idx="9939">190000</cx:pt>
          <cx:pt idx="9940">180000</cx:pt>
          <cx:pt idx="9941">150000</cx:pt>
          <cx:pt idx="9942">110000</cx:pt>
          <cx:pt idx="9943">20000</cx:pt>
          <cx:pt idx="9944">80000</cx:pt>
          <cx:pt idx="9945">90000</cx:pt>
          <cx:pt idx="9946">260000</cx:pt>
          <cx:pt idx="9947">100000</cx:pt>
          <cx:pt idx="9948">100000</cx:pt>
          <cx:pt idx="9949">160000</cx:pt>
          <cx:pt idx="9950">90000</cx:pt>
          <cx:pt idx="9951">100000</cx:pt>
          <cx:pt idx="9952">180000</cx:pt>
          <cx:pt idx="9953">150000</cx:pt>
          <cx:pt idx="9954">50000</cx:pt>
          <cx:pt idx="9955">310000</cx:pt>
          <cx:pt idx="9956">190000</cx:pt>
          <cx:pt idx="9957">80000</cx:pt>
          <cx:pt idx="9958">130000</cx:pt>
          <cx:pt idx="9959">150000</cx:pt>
          <cx:pt idx="9960">140000</cx:pt>
          <cx:pt idx="9961">250000</cx:pt>
          <cx:pt idx="9962">80000</cx:pt>
          <cx:pt idx="9963">10000</cx:pt>
          <cx:pt idx="9964">20000</cx:pt>
          <cx:pt idx="9965">100000</cx:pt>
          <cx:pt idx="9966">100000</cx:pt>
          <cx:pt idx="9967">130000</cx:pt>
          <cx:pt idx="9968">90000</cx:pt>
          <cx:pt idx="9969">160000</cx:pt>
          <cx:pt idx="9970">180000</cx:pt>
          <cx:pt idx="9971">110000</cx:pt>
          <cx:pt idx="9972">130000</cx:pt>
          <cx:pt idx="9973">260000</cx:pt>
          <cx:pt idx="9974">70000</cx:pt>
          <cx:pt idx="9975">210000</cx:pt>
          <cx:pt idx="9976">270000</cx:pt>
          <cx:pt idx="9977">10000</cx:pt>
          <cx:pt idx="9978">320000</cx:pt>
          <cx:pt idx="9979">100000</cx:pt>
          <cx:pt idx="9980">50000</cx:pt>
          <cx:pt idx="9981">150000</cx:pt>
          <cx:pt idx="9982">70000</cx:pt>
          <cx:pt idx="9983">60000</cx:pt>
          <cx:pt idx="9984">80000</cx:pt>
          <cx:pt idx="9985">70000</cx:pt>
          <cx:pt idx="9986">50000</cx:pt>
          <cx:pt idx="9987">60000</cx:pt>
          <cx:pt idx="9988">60000</cx:pt>
          <cx:pt idx="9989">80000</cx:pt>
          <cx:pt idx="9990">50000</cx:pt>
          <cx:pt idx="9991">130000</cx:pt>
          <cx:pt idx="9992">70000</cx:pt>
          <cx:pt idx="9993">70000</cx:pt>
          <cx:pt idx="9994">240000</cx:pt>
          <cx:pt idx="9995">360000</cx:pt>
          <cx:pt idx="9996">40000</cx:pt>
          <cx:pt idx="9997">60000</cx:pt>
          <cx:pt idx="9998">80000</cx:pt>
          <cx:pt idx="9999">60000</cx:pt>
          <cx:pt idx="10000">190000</cx:pt>
          <cx:pt idx="10001">160000</cx:pt>
          <cx:pt idx="10002">380000</cx:pt>
          <cx:pt idx="10003">100000</cx:pt>
          <cx:pt idx="10004">80000</cx:pt>
          <cx:pt idx="10005">50000</cx:pt>
          <cx:pt idx="10006">60000</cx:pt>
          <cx:pt idx="10007">180000</cx:pt>
          <cx:pt idx="10008">130000</cx:pt>
          <cx:pt idx="10009">90000</cx:pt>
          <cx:pt idx="10010">70000</cx:pt>
          <cx:pt idx="10011">50000</cx:pt>
          <cx:pt idx="10012">70000</cx:pt>
          <cx:pt idx="10013">70000</cx:pt>
          <cx:pt idx="10014">60000</cx:pt>
          <cx:pt idx="10015">100000</cx:pt>
          <cx:pt idx="10016">60000</cx:pt>
          <cx:pt idx="10017">190000</cx:pt>
          <cx:pt idx="10018">10000</cx:pt>
          <cx:pt idx="10019">140000</cx:pt>
          <cx:pt idx="10020">40000</cx:pt>
          <cx:pt idx="10021">70000</cx:pt>
          <cx:pt idx="10022">170000</cx:pt>
          <cx:pt idx="10023">140000</cx:pt>
          <cx:pt idx="10024">100000</cx:pt>
          <cx:pt idx="10025">150000</cx:pt>
          <cx:pt idx="10026">90000</cx:pt>
          <cx:pt idx="10027">300000</cx:pt>
          <cx:pt idx="10028">60000</cx:pt>
          <cx:pt idx="10029">670000</cx:pt>
          <cx:pt idx="10030">80000</cx:pt>
          <cx:pt idx="10031">210000</cx:pt>
          <cx:pt idx="10032">50000</cx:pt>
          <cx:pt idx="10033">180000</cx:pt>
          <cx:pt idx="10034">110000</cx:pt>
          <cx:pt idx="10035">90000</cx:pt>
          <cx:pt idx="10036">90000</cx:pt>
          <cx:pt idx="10037">60000</cx:pt>
          <cx:pt idx="10038">200000</cx:pt>
          <cx:pt idx="10039">70000</cx:pt>
          <cx:pt idx="10040">60000</cx:pt>
          <cx:pt idx="10041">70000</cx:pt>
          <cx:pt idx="10042">60000</cx:pt>
          <cx:pt idx="10043">80000</cx:pt>
          <cx:pt idx="10044">180000</cx:pt>
          <cx:pt idx="10045">70000</cx:pt>
          <cx:pt idx="10046">100000</cx:pt>
          <cx:pt idx="10047">70000</cx:pt>
          <cx:pt idx="10048">170000</cx:pt>
          <cx:pt idx="10049">60000</cx:pt>
          <cx:pt idx="10050">110000</cx:pt>
          <cx:pt idx="10051">200000</cx:pt>
          <cx:pt idx="10052">90000</cx:pt>
          <cx:pt idx="10053">220000</cx:pt>
          <cx:pt idx="10054">200000</cx:pt>
          <cx:pt idx="10055">70000</cx:pt>
          <cx:pt idx="10056">80000</cx:pt>
          <cx:pt idx="10057">60000</cx:pt>
          <cx:pt idx="10058">90000</cx:pt>
          <cx:pt idx="10059">70000</cx:pt>
          <cx:pt idx="10060">180000</cx:pt>
          <cx:pt idx="10061">50000</cx:pt>
          <cx:pt idx="10062">70000</cx:pt>
          <cx:pt idx="10063">50000</cx:pt>
          <cx:pt idx="10064">120000</cx:pt>
          <cx:pt idx="10065">150000</cx:pt>
          <cx:pt idx="10066">60000</cx:pt>
          <cx:pt idx="10067">180000</cx:pt>
          <cx:pt idx="10068">50000</cx:pt>
          <cx:pt idx="10069">140000</cx:pt>
          <cx:pt idx="10070">160000</cx:pt>
          <cx:pt idx="10071">130000</cx:pt>
          <cx:pt idx="10072">90000</cx:pt>
          <cx:pt idx="10073">130000</cx:pt>
          <cx:pt idx="10074">90000</cx:pt>
          <cx:pt idx="10075">210000</cx:pt>
          <cx:pt idx="10076">70000</cx:pt>
          <cx:pt idx="10077">140000</cx:pt>
          <cx:pt idx="10078">120000</cx:pt>
          <cx:pt idx="10079">360000</cx:pt>
          <cx:pt idx="10080">300000</cx:pt>
          <cx:pt idx="10081">90000</cx:pt>
          <cx:pt idx="10082">170000</cx:pt>
          <cx:pt idx="10083">240000</cx:pt>
          <cx:pt idx="10084">90000</cx:pt>
          <cx:pt idx="10085">80000</cx:pt>
          <cx:pt idx="10086">210000</cx:pt>
          <cx:pt idx="10087">150000</cx:pt>
          <cx:pt idx="10088">140000</cx:pt>
          <cx:pt idx="10089">60000</cx:pt>
          <cx:pt idx="10090">80000</cx:pt>
          <cx:pt idx="10091">170000</cx:pt>
          <cx:pt idx="10092">80000</cx:pt>
          <cx:pt idx="10093">210000</cx:pt>
          <cx:pt idx="10094">120000</cx:pt>
          <cx:pt idx="10095">60000</cx:pt>
          <cx:pt idx="10096">80000</cx:pt>
          <cx:pt idx="10097">50000</cx:pt>
          <cx:pt idx="10098">190000</cx:pt>
          <cx:pt idx="10099">120000</cx:pt>
          <cx:pt idx="10100">100000</cx:pt>
          <cx:pt idx="10101">220000</cx:pt>
          <cx:pt idx="10102">100000</cx:pt>
          <cx:pt idx="10103">150000</cx:pt>
          <cx:pt idx="10104">80000</cx:pt>
          <cx:pt idx="10105">90000</cx:pt>
          <cx:pt idx="10106">100000</cx:pt>
          <cx:pt idx="10107">90000</cx:pt>
          <cx:pt idx="10108">90000</cx:pt>
          <cx:pt idx="10109">420000</cx:pt>
          <cx:pt idx="10110">200000</cx:pt>
          <cx:pt idx="10111">100000</cx:pt>
          <cx:pt idx="10112">150000</cx:pt>
          <cx:pt idx="10113">200000</cx:pt>
          <cx:pt idx="10114">80000</cx:pt>
          <cx:pt idx="10115">20000</cx:pt>
          <cx:pt idx="10116">150000</cx:pt>
          <cx:pt idx="10117">50000</cx:pt>
          <cx:pt idx="10118">50000</cx:pt>
          <cx:pt idx="10119">60000</cx:pt>
          <cx:pt idx="10120">110000</cx:pt>
          <cx:pt idx="10121">30000</cx:pt>
          <cx:pt idx="10122">120000</cx:pt>
          <cx:pt idx="10123">50000</cx:pt>
          <cx:pt idx="10124">230000</cx:pt>
          <cx:pt idx="10125">160000</cx:pt>
          <cx:pt idx="10126">200000</cx:pt>
          <cx:pt idx="10127">30000</cx:pt>
          <cx:pt idx="10128">410000</cx:pt>
          <cx:pt idx="10129">110000</cx:pt>
          <cx:pt idx="10130">120000</cx:pt>
          <cx:pt idx="10131">50000</cx:pt>
          <cx:pt idx="10132">120000</cx:pt>
          <cx:pt idx="10133">200000</cx:pt>
          <cx:pt idx="10134">230000</cx:pt>
          <cx:pt idx="10135">180000</cx:pt>
          <cx:pt idx="10136">100000</cx:pt>
          <cx:pt idx="10137">100000</cx:pt>
          <cx:pt idx="10138">150000</cx:pt>
          <cx:pt idx="10139">60000</cx:pt>
          <cx:pt idx="10140">130000</cx:pt>
          <cx:pt idx="10141">30000</cx:pt>
          <cx:pt idx="10142">70000</cx:pt>
          <cx:pt idx="10143">70000</cx:pt>
          <cx:pt idx="10144">110000</cx:pt>
          <cx:pt idx="10145">190000</cx:pt>
          <cx:pt idx="10146">300000</cx:pt>
          <cx:pt idx="10147">50000</cx:pt>
          <cx:pt idx="10148">360000</cx:pt>
          <cx:pt idx="10149">60000</cx:pt>
          <cx:pt idx="10150">80000</cx:pt>
          <cx:pt idx="10151">170000</cx:pt>
          <cx:pt idx="10152">270000</cx:pt>
          <cx:pt idx="10153">110000</cx:pt>
          <cx:pt idx="10154">60000</cx:pt>
          <cx:pt idx="10155">170000</cx:pt>
          <cx:pt idx="10156">160000</cx:pt>
          <cx:pt idx="10157">70000</cx:pt>
          <cx:pt idx="10158">120000</cx:pt>
          <cx:pt idx="10159">10000</cx:pt>
          <cx:pt idx="10160">270000</cx:pt>
          <cx:pt idx="10161">60000</cx:pt>
          <cx:pt idx="10162">80000</cx:pt>
          <cx:pt idx="10163">150000</cx:pt>
          <cx:pt idx="10164">180000</cx:pt>
          <cx:pt idx="10165">70000</cx:pt>
          <cx:pt idx="10166">40000</cx:pt>
          <cx:pt idx="10167">60000</cx:pt>
          <cx:pt idx="10168">70000</cx:pt>
          <cx:pt idx="10169">90000</cx:pt>
          <cx:pt idx="10170">110000</cx:pt>
          <cx:pt idx="10171">80000</cx:pt>
          <cx:pt idx="10172">60000</cx:pt>
          <cx:pt idx="10173">100000</cx:pt>
          <cx:pt idx="10174">110000</cx:pt>
          <cx:pt idx="10175">70000</cx:pt>
          <cx:pt idx="10176">70000</cx:pt>
          <cx:pt idx="10177">90000</cx:pt>
          <cx:pt idx="10178">20000</cx:pt>
          <cx:pt idx="10179">60000</cx:pt>
          <cx:pt idx="10180">240000</cx:pt>
          <cx:pt idx="10181">180000</cx:pt>
          <cx:pt idx="10182">20000</cx:pt>
          <cx:pt idx="10183">80000</cx:pt>
          <cx:pt idx="10184">160000</cx:pt>
          <cx:pt idx="10185">70000</cx:pt>
          <cx:pt idx="10186">30000</cx:pt>
          <cx:pt idx="10187">20000</cx:pt>
          <cx:pt idx="10188">120000</cx:pt>
          <cx:pt idx="10189">140000</cx:pt>
          <cx:pt idx="10190">70000</cx:pt>
          <cx:pt idx="10191">50000</cx:pt>
          <cx:pt idx="10192">110000</cx:pt>
          <cx:pt idx="10193">50000</cx:pt>
          <cx:pt idx="10194">200000</cx:pt>
          <cx:pt idx="10195">10000</cx:pt>
          <cx:pt idx="10196">130000</cx:pt>
          <cx:pt idx="10197">350000</cx:pt>
          <cx:pt idx="10198">110000</cx:pt>
          <cx:pt idx="10199">70000</cx:pt>
          <cx:pt idx="10200">220000</cx:pt>
          <cx:pt idx="10201">120000</cx:pt>
          <cx:pt idx="10202">40000</cx:pt>
          <cx:pt idx="10203">100000</cx:pt>
          <cx:pt idx="10204">120000</cx:pt>
          <cx:pt idx="10205">140000</cx:pt>
          <cx:pt idx="10206">160000</cx:pt>
          <cx:pt idx="10207">220000</cx:pt>
          <cx:pt idx="10208">70000</cx:pt>
          <cx:pt idx="10209">110000</cx:pt>
          <cx:pt idx="10210">40000</cx:pt>
          <cx:pt idx="10211">20000</cx:pt>
          <cx:pt idx="10212">70000</cx:pt>
          <cx:pt idx="10213">60000</cx:pt>
          <cx:pt idx="10214">110000</cx:pt>
          <cx:pt idx="10215">180000</cx:pt>
          <cx:pt idx="10216">50000</cx:pt>
          <cx:pt idx="10217">140000</cx:pt>
          <cx:pt idx="10218">200000</cx:pt>
          <cx:pt idx="10219">170000</cx:pt>
          <cx:pt idx="10220">130000</cx:pt>
          <cx:pt idx="10221">180000</cx:pt>
          <cx:pt idx="10222">100000</cx:pt>
          <cx:pt idx="10223">100000</cx:pt>
          <cx:pt idx="10224">70000</cx:pt>
          <cx:pt idx="10225">200000</cx:pt>
          <cx:pt idx="10226">160000</cx:pt>
          <cx:pt idx="10227">100000</cx:pt>
          <cx:pt idx="10228">170000</cx:pt>
          <cx:pt idx="10229">10000</cx:pt>
          <cx:pt idx="10230">20000</cx:pt>
          <cx:pt idx="10231">90000</cx:pt>
          <cx:pt idx="10232">100000</cx:pt>
          <cx:pt idx="10233">90000</cx:pt>
          <cx:pt idx="10234">360000</cx:pt>
          <cx:pt idx="10235">10000</cx:pt>
          <cx:pt idx="10236">110000</cx:pt>
          <cx:pt idx="10237">90000</cx:pt>
          <cx:pt idx="10238">270000</cx:pt>
          <cx:pt idx="10239">30000</cx:pt>
          <cx:pt idx="10240">190000</cx:pt>
          <cx:pt idx="10241">130000</cx:pt>
          <cx:pt idx="10242">50000</cx:pt>
          <cx:pt idx="10243">70000</cx:pt>
          <cx:pt idx="10244">10000</cx:pt>
          <cx:pt idx="10245">130000</cx:pt>
          <cx:pt idx="10246">110000</cx:pt>
          <cx:pt idx="10247">120000</cx:pt>
          <cx:pt idx="10248">60000</cx:pt>
          <cx:pt idx="10249">50000</cx:pt>
          <cx:pt idx="10250">70000</cx:pt>
          <cx:pt idx="10251">120000</cx:pt>
          <cx:pt idx="10252">180000</cx:pt>
          <cx:pt idx="10253">250000</cx:pt>
          <cx:pt idx="10254">60000</cx:pt>
          <cx:pt idx="10255">140000</cx:pt>
          <cx:pt idx="10256">90000</cx:pt>
          <cx:pt idx="10257">40000</cx:pt>
          <cx:pt idx="10258">80000</cx:pt>
          <cx:pt idx="10259">70000</cx:pt>
          <cx:pt idx="10260">160000</cx:pt>
          <cx:pt idx="10261">140000</cx:pt>
          <cx:pt idx="10262">90000</cx:pt>
          <cx:pt idx="10263">100000</cx:pt>
          <cx:pt idx="10264">120000</cx:pt>
          <cx:pt idx="10265">460000</cx:pt>
          <cx:pt idx="10266">50000</cx:pt>
          <cx:pt idx="10267">220000</cx:pt>
          <cx:pt idx="10268">130000</cx:pt>
          <cx:pt idx="10269">140000</cx:pt>
          <cx:pt idx="10270">50000</cx:pt>
          <cx:pt idx="10271">70000</cx:pt>
          <cx:pt idx="10272">300000</cx:pt>
          <cx:pt idx="10273">120000</cx:pt>
          <cx:pt idx="10274">140000</cx:pt>
          <cx:pt idx="10275">200000</cx:pt>
          <cx:pt idx="10276">130000</cx:pt>
          <cx:pt idx="10277">50000</cx:pt>
          <cx:pt idx="10278">280000</cx:pt>
          <cx:pt idx="10279">120000</cx:pt>
          <cx:pt idx="10280">170000</cx:pt>
          <cx:pt idx="10281">70000</cx:pt>
          <cx:pt idx="10282">50000</cx:pt>
          <cx:pt idx="10283">60000</cx:pt>
          <cx:pt idx="10284">40000</cx:pt>
          <cx:pt idx="10285">100000</cx:pt>
          <cx:pt idx="10286">70000</cx:pt>
          <cx:pt idx="10287">50000</cx:pt>
          <cx:pt idx="10288">150000</cx:pt>
          <cx:pt idx="10289">60000</cx:pt>
          <cx:pt idx="10290">140000</cx:pt>
          <cx:pt idx="10291">80000</cx:pt>
          <cx:pt idx="10292">60000</cx:pt>
          <cx:pt idx="10293">90000</cx:pt>
          <cx:pt idx="10294">130000</cx:pt>
          <cx:pt idx="10295">100000</cx:pt>
          <cx:pt idx="10296">90000</cx:pt>
          <cx:pt idx="10297">70000</cx:pt>
          <cx:pt idx="10298">300000</cx:pt>
          <cx:pt idx="10299">140000</cx:pt>
          <cx:pt idx="10300">200000</cx:pt>
          <cx:pt idx="10301">70000</cx:pt>
          <cx:pt idx="10302">110000</cx:pt>
          <cx:pt idx="10303">190000</cx:pt>
          <cx:pt idx="10304">100000</cx:pt>
          <cx:pt idx="10305">60000</cx:pt>
          <cx:pt idx="10306">90000</cx:pt>
          <cx:pt idx="10307">10000</cx:pt>
          <cx:pt idx="10308">160000</cx:pt>
          <cx:pt idx="10309">50000</cx:pt>
          <cx:pt idx="10310">190000</cx:pt>
          <cx:pt idx="10311">100000</cx:pt>
          <cx:pt idx="10312">60000</cx:pt>
          <cx:pt idx="10313">50000</cx:pt>
          <cx:pt idx="10314">210000</cx:pt>
          <cx:pt idx="10315">70000</cx:pt>
          <cx:pt idx="10316">40000</cx:pt>
          <cx:pt idx="10317">160000</cx:pt>
          <cx:pt idx="10318">210000</cx:pt>
          <cx:pt idx="10319">250000</cx:pt>
          <cx:pt idx="10320">70000</cx:pt>
          <cx:pt idx="10321">100000</cx:pt>
          <cx:pt idx="10322">40000</cx:pt>
          <cx:pt idx="10323">320000</cx:pt>
          <cx:pt idx="10324">20000</cx:pt>
          <cx:pt idx="10325">60000</cx:pt>
          <cx:pt idx="10326">60000</cx:pt>
          <cx:pt idx="10327">90000</cx:pt>
          <cx:pt idx="10328">150000</cx:pt>
          <cx:pt idx="10329">50000</cx:pt>
          <cx:pt idx="10330">80000</cx:pt>
          <cx:pt idx="10331">160000</cx:pt>
          <cx:pt idx="10332">110000</cx:pt>
          <cx:pt idx="10333">30000</cx:pt>
          <cx:pt idx="10334">90000</cx:pt>
          <cx:pt idx="10335">60000</cx:pt>
          <cx:pt idx="10336">180000</cx:pt>
          <cx:pt idx="10337">170000</cx:pt>
          <cx:pt idx="10338">160000</cx:pt>
          <cx:pt idx="10339">50000</cx:pt>
          <cx:pt idx="10340">90000</cx:pt>
          <cx:pt idx="10341">90000</cx:pt>
          <cx:pt idx="10342">380000</cx:pt>
          <cx:pt idx="10343">10000</cx:pt>
          <cx:pt idx="10344">120000</cx:pt>
          <cx:pt idx="10345">60000</cx:pt>
          <cx:pt idx="10346">150000</cx:pt>
          <cx:pt idx="10347">130000</cx:pt>
          <cx:pt idx="10348">50000</cx:pt>
          <cx:pt idx="10349">90000</cx:pt>
          <cx:pt idx="10350">170000</cx:pt>
          <cx:pt idx="10351">210000</cx:pt>
          <cx:pt idx="10352">460000</cx:pt>
          <cx:pt idx="10353">80000</cx:pt>
          <cx:pt idx="10354">110000</cx:pt>
          <cx:pt idx="10355">40000</cx:pt>
          <cx:pt idx="10356">100000</cx:pt>
          <cx:pt idx="10357">80000</cx:pt>
          <cx:pt idx="10358">30000</cx:pt>
          <cx:pt idx="10359">90000</cx:pt>
          <cx:pt idx="10360">160000</cx:pt>
          <cx:pt idx="10361">140000</cx:pt>
          <cx:pt idx="10362">160000</cx:pt>
          <cx:pt idx="10363">120000</cx:pt>
          <cx:pt idx="10364">230000</cx:pt>
          <cx:pt idx="10365">140000</cx:pt>
          <cx:pt idx="10366">460000</cx:pt>
          <cx:pt idx="10367">170000</cx:pt>
          <cx:pt idx="10368">190000</cx:pt>
          <cx:pt idx="10369">90000</cx:pt>
          <cx:pt idx="10370">50000</cx:pt>
          <cx:pt idx="10371">150000</cx:pt>
          <cx:pt idx="10372">80000</cx:pt>
          <cx:pt idx="10373">70000</cx:pt>
          <cx:pt idx="10374">170000</cx:pt>
          <cx:pt idx="10375">70000</cx:pt>
          <cx:pt idx="10376">250000</cx:pt>
          <cx:pt idx="10377">60000</cx:pt>
          <cx:pt idx="10378">40000</cx:pt>
          <cx:pt idx="10379">20000</cx:pt>
          <cx:pt idx="10380">110000</cx:pt>
          <cx:pt idx="10381">200000</cx:pt>
          <cx:pt idx="10382">10000</cx:pt>
          <cx:pt idx="10383">120000</cx:pt>
          <cx:pt idx="10384">130000</cx:pt>
          <cx:pt idx="10385">40000</cx:pt>
          <cx:pt idx="10386">340000</cx:pt>
          <cx:pt idx="10387">130000</cx:pt>
          <cx:pt idx="10388">80000</cx:pt>
          <cx:pt idx="10389">70000</cx:pt>
          <cx:pt idx="10390">130000</cx:pt>
          <cx:pt idx="10391">110000</cx:pt>
          <cx:pt idx="10392">150000</cx:pt>
          <cx:pt idx="10393">100000</cx:pt>
          <cx:pt idx="10394">150000</cx:pt>
          <cx:pt idx="10395">190000</cx:pt>
          <cx:pt idx="10396">190000</cx:pt>
          <cx:pt idx="10397">60000</cx:pt>
          <cx:pt idx="10398">70000</cx:pt>
          <cx:pt idx="10399">100000</cx:pt>
          <cx:pt idx="10400">50000</cx:pt>
          <cx:pt idx="10401">70000</cx:pt>
          <cx:pt idx="10402">120000</cx:pt>
          <cx:pt idx="10403">90000</cx:pt>
          <cx:pt idx="10404">100000</cx:pt>
          <cx:pt idx="10405">210000</cx:pt>
          <cx:pt idx="10406">410000</cx:pt>
          <cx:pt idx="10407">20000</cx:pt>
          <cx:pt idx="10408">120000</cx:pt>
          <cx:pt idx="10409">70000</cx:pt>
          <cx:pt idx="10410">20000</cx:pt>
          <cx:pt idx="10411">70000</cx:pt>
          <cx:pt idx="10412">60000</cx:pt>
          <cx:pt idx="10413">80000</cx:pt>
          <cx:pt idx="10414">90000</cx:pt>
          <cx:pt idx="10415">240000</cx:pt>
          <cx:pt idx="10416">60000</cx:pt>
          <cx:pt idx="10417">30000</cx:pt>
          <cx:pt idx="10418">70000</cx:pt>
          <cx:pt idx="10419">110000</cx:pt>
          <cx:pt idx="10420">440000</cx:pt>
          <cx:pt idx="10421">20000</cx:pt>
          <cx:pt idx="10422">50000</cx:pt>
          <cx:pt idx="10423">40000</cx:pt>
          <cx:pt idx="10424">60000</cx:pt>
          <cx:pt idx="10425">60000</cx:pt>
          <cx:pt idx="10426">130000</cx:pt>
          <cx:pt idx="10427">170000</cx:pt>
          <cx:pt idx="10428">70000</cx:pt>
          <cx:pt idx="10429">320000</cx:pt>
          <cx:pt idx="10430">60000</cx:pt>
          <cx:pt idx="10431">80000</cx:pt>
          <cx:pt idx="10432">40000</cx:pt>
          <cx:pt idx="10433">60000</cx:pt>
          <cx:pt idx="10434">80000</cx:pt>
          <cx:pt idx="10435">320000</cx:pt>
          <cx:pt idx="10436">100000</cx:pt>
          <cx:pt idx="10437">100000</cx:pt>
          <cx:pt idx="10438">20000</cx:pt>
          <cx:pt idx="10439">80000</cx:pt>
          <cx:pt idx="10440">190000</cx:pt>
          <cx:pt idx="10441">100000</cx:pt>
          <cx:pt idx="10442">60000</cx:pt>
          <cx:pt idx="10443">140000</cx:pt>
          <cx:pt idx="10444">60000</cx:pt>
          <cx:pt idx="10445">190000</cx:pt>
          <cx:pt idx="10446">70000</cx:pt>
          <cx:pt idx="10447">160000</cx:pt>
          <cx:pt idx="10448">160000</cx:pt>
          <cx:pt idx="10449">220000</cx:pt>
          <cx:pt idx="10450">60000</cx:pt>
          <cx:pt idx="10451">120000</cx:pt>
          <cx:pt idx="10452">130000</cx:pt>
          <cx:pt idx="10453">100000</cx:pt>
          <cx:pt idx="10454">70000</cx:pt>
          <cx:pt idx="10455">120000</cx:pt>
          <cx:pt idx="10456">190000</cx:pt>
          <cx:pt idx="10457">90000</cx:pt>
          <cx:pt idx="10458">60000</cx:pt>
          <cx:pt idx="10459">70000</cx:pt>
          <cx:pt idx="10460">30000</cx:pt>
          <cx:pt idx="10461">110000</cx:pt>
          <cx:pt idx="10462">120000</cx:pt>
          <cx:pt idx="10463">260000</cx:pt>
          <cx:pt idx="10464">80000</cx:pt>
          <cx:pt idx="10465">240000</cx:pt>
          <cx:pt idx="10466">110000</cx:pt>
          <cx:pt idx="10467">290000</cx:pt>
          <cx:pt idx="10468">140000</cx:pt>
          <cx:pt idx="10469">90000</cx:pt>
          <cx:pt idx="10470">40000</cx:pt>
          <cx:pt idx="10471">90000</cx:pt>
          <cx:pt idx="10472">90000</cx:pt>
          <cx:pt idx="10473">120000</cx:pt>
          <cx:pt idx="10474">150000</cx:pt>
          <cx:pt idx="10475">60000</cx:pt>
          <cx:pt idx="10476">60000</cx:pt>
          <cx:pt idx="10477">70000</cx:pt>
          <cx:pt idx="10478">60000</cx:pt>
          <cx:pt idx="10479">100000</cx:pt>
          <cx:pt idx="10480">190000</cx:pt>
          <cx:pt idx="10481">180000</cx:pt>
          <cx:pt idx="10482">40000</cx:pt>
          <cx:pt idx="10483">20000</cx:pt>
          <cx:pt idx="10484">30000</cx:pt>
          <cx:pt idx="10485">70000</cx:pt>
          <cx:pt idx="10486">150000</cx:pt>
          <cx:pt idx="10487">70000</cx:pt>
          <cx:pt idx="10488">60000</cx:pt>
          <cx:pt idx="10489">110000</cx:pt>
          <cx:pt idx="10490">90000</cx:pt>
          <cx:pt idx="10491">190000</cx:pt>
          <cx:pt idx="10492">70000</cx:pt>
          <cx:pt idx="10493">120000</cx:pt>
          <cx:pt idx="10494">80000</cx:pt>
          <cx:pt idx="10495">130000</cx:pt>
          <cx:pt idx="10496">80000</cx:pt>
          <cx:pt idx="10497">130000</cx:pt>
          <cx:pt idx="10498">100000</cx:pt>
          <cx:pt idx="10499">190000</cx:pt>
          <cx:pt idx="10500">130000</cx:pt>
          <cx:pt idx="10501">30000</cx:pt>
          <cx:pt idx="10502">80000</cx:pt>
          <cx:pt idx="10503">80000</cx:pt>
          <cx:pt idx="10504">70000</cx:pt>
          <cx:pt idx="10505">20000</cx:pt>
          <cx:pt idx="10506">20000</cx:pt>
          <cx:pt idx="10507">780000</cx:pt>
          <cx:pt idx="10508">80000</cx:pt>
          <cx:pt idx="10509">100000</cx:pt>
          <cx:pt idx="10510">240000</cx:pt>
          <cx:pt idx="10511">90000</cx:pt>
          <cx:pt idx="10512">70000</cx:pt>
          <cx:pt idx="10513">60000</cx:pt>
          <cx:pt idx="10514">220000</cx:pt>
          <cx:pt idx="10515">90000</cx:pt>
          <cx:pt idx="10516">100000</cx:pt>
          <cx:pt idx="10517">90000</cx:pt>
          <cx:pt idx="10518">190000</cx:pt>
          <cx:pt idx="10519">90000</cx:pt>
          <cx:pt idx="10520">110000</cx:pt>
          <cx:pt idx="10521">50000</cx:pt>
          <cx:pt idx="10522">130000</cx:pt>
          <cx:pt idx="10523">80000</cx:pt>
          <cx:pt idx="10524">110000</cx:pt>
          <cx:pt idx="10525">110000</cx:pt>
          <cx:pt idx="10526">60000</cx:pt>
          <cx:pt idx="10527">70000</cx:pt>
          <cx:pt idx="10528">60000</cx:pt>
          <cx:pt idx="10529">70000</cx:pt>
          <cx:pt idx="10530">50000</cx:pt>
          <cx:pt idx="10531">140000</cx:pt>
          <cx:pt idx="10532">50000</cx:pt>
          <cx:pt idx="10533">150000</cx:pt>
          <cx:pt idx="10534">290000</cx:pt>
          <cx:pt idx="10535">70000</cx:pt>
          <cx:pt idx="10536">20000</cx:pt>
          <cx:pt idx="10537">70000</cx:pt>
          <cx:pt idx="10538">70000</cx:pt>
          <cx:pt idx="10539">90000</cx:pt>
          <cx:pt idx="10540">80000</cx:pt>
          <cx:pt idx="10541">70000</cx:pt>
          <cx:pt idx="10542">90000</cx:pt>
          <cx:pt idx="10543">60000</cx:pt>
          <cx:pt idx="10544">90000</cx:pt>
          <cx:pt idx="10545">10000</cx:pt>
          <cx:pt idx="10546">120000</cx:pt>
          <cx:pt idx="10547">110000</cx:pt>
          <cx:pt idx="10548">70000</cx:pt>
          <cx:pt idx="10549">80000</cx:pt>
          <cx:pt idx="10550">30000</cx:pt>
          <cx:pt idx="10551">180000</cx:pt>
          <cx:pt idx="10552">120000</cx:pt>
          <cx:pt idx="10553">90000</cx:pt>
          <cx:pt idx="10554">240000</cx:pt>
          <cx:pt idx="10555">30000</cx:pt>
          <cx:pt idx="10556">40000</cx:pt>
          <cx:pt idx="10557">80000</cx:pt>
          <cx:pt idx="10558">50000</cx:pt>
          <cx:pt idx="10559">150000</cx:pt>
          <cx:pt idx="10560">100000</cx:pt>
          <cx:pt idx="10561">70000</cx:pt>
          <cx:pt idx="10562">100000</cx:pt>
          <cx:pt idx="10563">80000</cx:pt>
          <cx:pt idx="10564">130000</cx:pt>
          <cx:pt idx="10565">170000</cx:pt>
          <cx:pt idx="10566">30000</cx:pt>
          <cx:pt idx="10567">140000</cx:pt>
          <cx:pt idx="10568">90000</cx:pt>
          <cx:pt idx="10569">130000</cx:pt>
          <cx:pt idx="10570">50000</cx:pt>
          <cx:pt idx="10571">200000</cx:pt>
          <cx:pt idx="10572">150000</cx:pt>
          <cx:pt idx="10573">70000</cx:pt>
          <cx:pt idx="10574">40000</cx:pt>
          <cx:pt idx="10575">120000</cx:pt>
          <cx:pt idx="10576">160000</cx:pt>
          <cx:pt idx="10577">70000</cx:pt>
          <cx:pt idx="10578">200000</cx:pt>
          <cx:pt idx="10579">90000</cx:pt>
          <cx:pt idx="10580">200000</cx:pt>
          <cx:pt idx="10581">40000</cx:pt>
          <cx:pt idx="10582">50000</cx:pt>
          <cx:pt idx="10583">70000</cx:pt>
          <cx:pt idx="10584">60000</cx:pt>
          <cx:pt idx="10585">410000</cx:pt>
          <cx:pt idx="10586">190000</cx:pt>
          <cx:pt idx="10587">110000</cx:pt>
          <cx:pt idx="10588">140000</cx:pt>
          <cx:pt idx="10589">100000</cx:pt>
          <cx:pt idx="10590">120000</cx:pt>
          <cx:pt idx="10591">140000</cx:pt>
          <cx:pt idx="10592">120000</cx:pt>
          <cx:pt idx="10593">210000</cx:pt>
          <cx:pt idx="10594">260000</cx:pt>
          <cx:pt idx="10595">110000</cx:pt>
          <cx:pt idx="10596">110000</cx:pt>
          <cx:pt idx="10597">60000</cx:pt>
          <cx:pt idx="10598">60000</cx:pt>
          <cx:pt idx="10599">60000</cx:pt>
          <cx:pt idx="10600">120000</cx:pt>
          <cx:pt idx="10601">100000</cx:pt>
          <cx:pt idx="10602">410000</cx:pt>
          <cx:pt idx="10603">190000</cx:pt>
          <cx:pt idx="10604">70000</cx:pt>
          <cx:pt idx="10605">160000</cx:pt>
          <cx:pt idx="10606">60000</cx:pt>
          <cx:pt idx="10607">230000</cx:pt>
          <cx:pt idx="10608">90000</cx:pt>
          <cx:pt idx="10609">50000</cx:pt>
          <cx:pt idx="10610">40000</cx:pt>
          <cx:pt idx="10611">270000</cx:pt>
          <cx:pt idx="10612">70000</cx:pt>
          <cx:pt idx="10613">70000</cx:pt>
          <cx:pt idx="10614">140000</cx:pt>
          <cx:pt idx="10615">80000</cx:pt>
          <cx:pt idx="10616">60000</cx:pt>
          <cx:pt idx="10617">50000</cx:pt>
          <cx:pt idx="10618">50000</cx:pt>
          <cx:pt idx="10619">30000</cx:pt>
          <cx:pt idx="10620">310000</cx:pt>
          <cx:pt idx="10621">60000</cx:pt>
          <cx:pt idx="10622">220000</cx:pt>
          <cx:pt idx="10623">70000</cx:pt>
          <cx:pt idx="10624">150000</cx:pt>
          <cx:pt idx="10625">40000</cx:pt>
          <cx:pt idx="10626">220000</cx:pt>
          <cx:pt idx="10627">130000</cx:pt>
          <cx:pt idx="10628">70000</cx:pt>
          <cx:pt idx="10629">120000</cx:pt>
          <cx:pt idx="10630">50000</cx:pt>
          <cx:pt idx="10631">40000</cx:pt>
          <cx:pt idx="10632">80000</cx:pt>
          <cx:pt idx="10633">290000</cx:pt>
          <cx:pt idx="10634">160000</cx:pt>
          <cx:pt idx="10635">330000</cx:pt>
          <cx:pt idx="10636">120000</cx:pt>
          <cx:pt idx="10637">140000</cx:pt>
          <cx:pt idx="10638">130000</cx:pt>
          <cx:pt idx="10639">100000</cx:pt>
          <cx:pt idx="10640">190000</cx:pt>
          <cx:pt idx="10641">150000</cx:pt>
          <cx:pt idx="10642">190000</cx:pt>
          <cx:pt idx="10643">100000</cx:pt>
          <cx:pt idx="10644">100000</cx:pt>
          <cx:pt idx="10645">140000</cx:pt>
          <cx:pt idx="10646">80000</cx:pt>
          <cx:pt idx="10647">30000</cx:pt>
          <cx:pt idx="10648">130000</cx:pt>
          <cx:pt idx="10649">170000</cx:pt>
          <cx:pt idx="10650">60000</cx:pt>
          <cx:pt idx="10651">110000</cx:pt>
          <cx:pt idx="10652">230000</cx:pt>
          <cx:pt idx="10653">90000</cx:pt>
          <cx:pt idx="10654">50000</cx:pt>
          <cx:pt idx="10655">30000</cx:pt>
          <cx:pt idx="10656">80000</cx:pt>
          <cx:pt idx="10657">50000</cx:pt>
          <cx:pt idx="10658">100000</cx:pt>
          <cx:pt idx="10659">290000</cx:pt>
          <cx:pt idx="10660">50000</cx:pt>
          <cx:pt idx="10661">20000</cx:pt>
          <cx:pt idx="10662">30000</cx:pt>
          <cx:pt idx="10663">160000</cx:pt>
          <cx:pt idx="10664">300000</cx:pt>
          <cx:pt idx="10665">60000</cx:pt>
          <cx:pt idx="10666">150000</cx:pt>
          <cx:pt idx="10667">50000</cx:pt>
          <cx:pt idx="10668">200000</cx:pt>
          <cx:pt idx="10669">160000</cx:pt>
          <cx:pt idx="10670">190000</cx:pt>
          <cx:pt idx="10671">90000</cx:pt>
          <cx:pt idx="10672">140000</cx:pt>
          <cx:pt idx="10673">70000</cx:pt>
          <cx:pt idx="10674">150000</cx:pt>
          <cx:pt idx="10675">50000</cx:pt>
          <cx:pt idx="10676">70000</cx:pt>
          <cx:pt idx="10677">60000</cx:pt>
          <cx:pt idx="10678">100000</cx:pt>
          <cx:pt idx="10679">170000</cx:pt>
          <cx:pt idx="10680">100000</cx:pt>
          <cx:pt idx="10681">50000</cx:pt>
          <cx:pt idx="10682">40000</cx:pt>
          <cx:pt idx="10683">140000</cx:pt>
          <cx:pt idx="10684">50000</cx:pt>
          <cx:pt idx="10685">80000</cx:pt>
          <cx:pt idx="10686">100000</cx:pt>
          <cx:pt idx="10687">50000</cx:pt>
          <cx:pt idx="10688">60000</cx:pt>
          <cx:pt idx="10689">140000</cx:pt>
          <cx:pt idx="10690">160000</cx:pt>
          <cx:pt idx="10691">100000</cx:pt>
          <cx:pt idx="10692">90000</cx:pt>
          <cx:pt idx="10693">90000</cx:pt>
          <cx:pt idx="10694">40000</cx:pt>
          <cx:pt idx="10695">690000</cx:pt>
          <cx:pt idx="10696">90000</cx:pt>
          <cx:pt idx="10697">180000</cx:pt>
          <cx:pt idx="10698">150000</cx:pt>
          <cx:pt idx="10699">80000</cx:pt>
          <cx:pt idx="10700">100000</cx:pt>
          <cx:pt idx="10701">40000</cx:pt>
          <cx:pt idx="10702">100000</cx:pt>
          <cx:pt idx="10703">240000</cx:pt>
          <cx:pt idx="10704">100000</cx:pt>
          <cx:pt idx="10705">250000</cx:pt>
          <cx:pt idx="10706">400000</cx:pt>
          <cx:pt idx="10707">110000</cx:pt>
          <cx:pt idx="10708">180000</cx:pt>
          <cx:pt idx="10709">90000</cx:pt>
          <cx:pt idx="10710">40000</cx:pt>
          <cx:pt idx="10711">50000</cx:pt>
          <cx:pt idx="10712">160000</cx:pt>
          <cx:pt idx="10713">140000</cx:pt>
          <cx:pt idx="10714">50000</cx:pt>
          <cx:pt idx="10715">50000</cx:pt>
          <cx:pt idx="10716">70000</cx:pt>
          <cx:pt idx="10717">80000</cx:pt>
          <cx:pt idx="10718">60000</cx:pt>
          <cx:pt idx="10719">460000</cx:pt>
          <cx:pt idx="10720">180000</cx:pt>
          <cx:pt idx="10721">90000</cx:pt>
          <cx:pt idx="10722">80000</cx:pt>
          <cx:pt idx="10723">20000</cx:pt>
          <cx:pt idx="10724">50000</cx:pt>
          <cx:pt idx="10725">40000</cx:pt>
          <cx:pt idx="10726">90000</cx:pt>
          <cx:pt idx="10727">60000</cx:pt>
          <cx:pt idx="10728">80000</cx:pt>
          <cx:pt idx="10729">230000</cx:pt>
          <cx:pt idx="10730">10000</cx:pt>
          <cx:pt idx="10731">160000</cx:pt>
          <cx:pt idx="10732">150000</cx:pt>
          <cx:pt idx="10733">180000</cx:pt>
          <cx:pt idx="10734">50000</cx:pt>
          <cx:pt idx="10735">120000</cx:pt>
          <cx:pt idx="10736">80000</cx:pt>
          <cx:pt idx="10737">210000</cx:pt>
          <cx:pt idx="10738">70000</cx:pt>
          <cx:pt idx="10739">60000</cx:pt>
          <cx:pt idx="10740">130000</cx:pt>
          <cx:pt idx="10741">70000</cx:pt>
          <cx:pt idx="10742">200000</cx:pt>
          <cx:pt idx="10743">200000</cx:pt>
          <cx:pt idx="10744">170000</cx:pt>
          <cx:pt idx="10745">60000</cx:pt>
          <cx:pt idx="10746">70000</cx:pt>
          <cx:pt idx="10747">500000</cx:pt>
          <cx:pt idx="10748">210000</cx:pt>
          <cx:pt idx="10749">90000</cx:pt>
          <cx:pt idx="10750">60000</cx:pt>
          <cx:pt idx="10751">200000</cx:pt>
          <cx:pt idx="10752">80000</cx:pt>
          <cx:pt idx="10753">60000</cx:pt>
          <cx:pt idx="10754">70000</cx:pt>
          <cx:pt idx="10755">80000</cx:pt>
          <cx:pt idx="10756">90000</cx:pt>
          <cx:pt idx="10757">80000</cx:pt>
          <cx:pt idx="10758">190000</cx:pt>
          <cx:pt idx="10759">50000</cx:pt>
          <cx:pt idx="10760">440000</cx:pt>
          <cx:pt idx="10761">30000</cx:pt>
          <cx:pt idx="10762">110000</cx:pt>
          <cx:pt idx="10763">120000</cx:pt>
          <cx:pt idx="10764">280000</cx:pt>
          <cx:pt idx="10765">20000</cx:pt>
          <cx:pt idx="10766">40000</cx:pt>
          <cx:pt idx="10767">210000</cx:pt>
          <cx:pt idx="10768">50000</cx:pt>
          <cx:pt idx="10769">50000</cx:pt>
          <cx:pt idx="10770">80000</cx:pt>
          <cx:pt idx="10771">180000</cx:pt>
          <cx:pt idx="10772">160000</cx:pt>
          <cx:pt idx="10773">150000</cx:pt>
          <cx:pt idx="10774">30000</cx:pt>
          <cx:pt idx="10775">60000</cx:pt>
          <cx:pt idx="10776">230000</cx:pt>
          <cx:pt idx="10777">250000</cx:pt>
          <cx:pt idx="10778">50000</cx:pt>
          <cx:pt idx="10779">60000</cx:pt>
          <cx:pt idx="10780">130000</cx:pt>
          <cx:pt idx="10781">140000</cx:pt>
          <cx:pt idx="10782">300000</cx:pt>
          <cx:pt idx="10783">170000</cx:pt>
          <cx:pt idx="10784">210000</cx:pt>
          <cx:pt idx="10785">140000</cx:pt>
          <cx:pt idx="10786">10000</cx:pt>
          <cx:pt idx="10787">80000</cx:pt>
          <cx:pt idx="10788">190000</cx:pt>
          <cx:pt idx="10789">60000</cx:pt>
          <cx:pt idx="10790">40000</cx:pt>
          <cx:pt idx="10791">210000</cx:pt>
          <cx:pt idx="10792">50000</cx:pt>
          <cx:pt idx="10793">50000</cx:pt>
          <cx:pt idx="10794">90000</cx:pt>
          <cx:pt idx="10795">270000</cx:pt>
          <cx:pt idx="10796">180000</cx:pt>
          <cx:pt idx="10797">60000</cx:pt>
          <cx:pt idx="10798">210000</cx:pt>
          <cx:pt idx="10799">110000</cx:pt>
          <cx:pt idx="10800">60000</cx:pt>
          <cx:pt idx="10801">200000</cx:pt>
          <cx:pt idx="10802">60000</cx:pt>
          <cx:pt idx="10803">70000</cx:pt>
          <cx:pt idx="10804">140000</cx:pt>
          <cx:pt idx="10805">120000</cx:pt>
          <cx:pt idx="10806">210000</cx:pt>
          <cx:pt idx="10807">170000</cx:pt>
          <cx:pt idx="10808">230000</cx:pt>
          <cx:pt idx="10809">60000</cx:pt>
          <cx:pt idx="10810">80000</cx:pt>
          <cx:pt idx="10811">120000</cx:pt>
          <cx:pt idx="10812">20000</cx:pt>
          <cx:pt idx="10813">160000</cx:pt>
          <cx:pt idx="10814">120000</cx:pt>
          <cx:pt idx="10815">50000</cx:pt>
          <cx:pt idx="10816">240000</cx:pt>
          <cx:pt idx="10817">60000</cx:pt>
          <cx:pt idx="10818">160000</cx:pt>
          <cx:pt idx="10819">250000</cx:pt>
          <cx:pt idx="10820">60000</cx:pt>
          <cx:pt idx="10821">60000</cx:pt>
          <cx:pt idx="10822">320000</cx:pt>
          <cx:pt idx="10823">70000</cx:pt>
          <cx:pt idx="10824">200000</cx:pt>
          <cx:pt idx="10825">80000</cx:pt>
          <cx:pt idx="10826">40000</cx:pt>
          <cx:pt idx="10827">40000</cx:pt>
          <cx:pt idx="10828">50000</cx:pt>
          <cx:pt idx="10829">60000</cx:pt>
          <cx:pt idx="10830">60000</cx:pt>
          <cx:pt idx="10831">120000</cx:pt>
          <cx:pt idx="10832">160000</cx:pt>
          <cx:pt idx="10833">80000</cx:pt>
          <cx:pt idx="10834">100000</cx:pt>
          <cx:pt idx="10835">70000</cx:pt>
          <cx:pt idx="10836">30000</cx:pt>
          <cx:pt idx="10837">60000</cx:pt>
          <cx:pt idx="10838">100000</cx:pt>
          <cx:pt idx="10839">100000</cx:pt>
          <cx:pt idx="10840">60000</cx:pt>
          <cx:pt idx="10841">80000</cx:pt>
          <cx:pt idx="10842">280000</cx:pt>
          <cx:pt idx="10843">390000</cx:pt>
          <cx:pt idx="10844">340000</cx:pt>
          <cx:pt idx="10845">220000</cx:pt>
          <cx:pt idx="10846">170000</cx:pt>
          <cx:pt idx="10847">50000</cx:pt>
          <cx:pt idx="10848">220000</cx:pt>
          <cx:pt idx="10849">70000</cx:pt>
          <cx:pt idx="10850">90000</cx:pt>
          <cx:pt idx="10851">150000</cx:pt>
          <cx:pt idx="10852">100000</cx:pt>
          <cx:pt idx="10853">160000</cx:pt>
          <cx:pt idx="10854">480000</cx:pt>
          <cx:pt idx="10855">200000</cx:pt>
          <cx:pt idx="10856">70000</cx:pt>
          <cx:pt idx="10857">90000</cx:pt>
          <cx:pt idx="10858">80000</cx:pt>
          <cx:pt idx="10859">40000</cx:pt>
          <cx:pt idx="10860">80000</cx:pt>
          <cx:pt idx="10861">200000</cx:pt>
          <cx:pt idx="10862">280000</cx:pt>
          <cx:pt idx="10863">50000</cx:pt>
          <cx:pt idx="10864">100000</cx:pt>
          <cx:pt idx="10865">190000</cx:pt>
          <cx:pt idx="10866">170000</cx:pt>
          <cx:pt idx="10867">70000</cx:pt>
          <cx:pt idx="10868">90000</cx:pt>
          <cx:pt idx="10869">110000</cx:pt>
          <cx:pt idx="10870">90000</cx:pt>
          <cx:pt idx="10871">70000</cx:pt>
          <cx:pt idx="10872">170000</cx:pt>
          <cx:pt idx="10873">110000</cx:pt>
          <cx:pt idx="10874">110000</cx:pt>
          <cx:pt idx="10875">60000</cx:pt>
          <cx:pt idx="10876">80000</cx:pt>
          <cx:pt idx="10877">120000</cx:pt>
          <cx:pt idx="10878">90000</cx:pt>
          <cx:pt idx="10879">70000</cx:pt>
          <cx:pt idx="10880">260000</cx:pt>
          <cx:pt idx="10881">120000</cx:pt>
          <cx:pt idx="10882">180000</cx:pt>
          <cx:pt idx="10883">140000</cx:pt>
          <cx:pt idx="10884">220000</cx:pt>
          <cx:pt idx="10885">230000</cx:pt>
          <cx:pt idx="10886">640000</cx:pt>
          <cx:pt idx="10887">80000</cx:pt>
          <cx:pt idx="10888">70000</cx:pt>
          <cx:pt idx="10889">120000</cx:pt>
          <cx:pt idx="10890">210000</cx:pt>
          <cx:pt idx="10891">230000</cx:pt>
          <cx:pt idx="10892">50000</cx:pt>
          <cx:pt idx="10893">110000</cx:pt>
          <cx:pt idx="10894">110000</cx:pt>
          <cx:pt idx="10895">160000</cx:pt>
          <cx:pt idx="10896">70000</cx:pt>
          <cx:pt idx="10897">50000</cx:pt>
          <cx:pt idx="10898">70000</cx:pt>
          <cx:pt idx="10899">110000</cx:pt>
          <cx:pt idx="10900">110000</cx:pt>
          <cx:pt idx="10901">130000</cx:pt>
          <cx:pt idx="10902">270000</cx:pt>
          <cx:pt idx="10903">70000</cx:pt>
          <cx:pt idx="10904">100000</cx:pt>
          <cx:pt idx="10905">60000</cx:pt>
          <cx:pt idx="10906">140000</cx:pt>
          <cx:pt idx="10907">110000</cx:pt>
          <cx:pt idx="10908">150000</cx:pt>
          <cx:pt idx="10909">210000</cx:pt>
          <cx:pt idx="10910">130000</cx:pt>
          <cx:pt idx="10911">120000</cx:pt>
          <cx:pt idx="10912">220000</cx:pt>
          <cx:pt idx="10913">80000</cx:pt>
          <cx:pt idx="10914">10000</cx:pt>
          <cx:pt idx="10915">200000</cx:pt>
          <cx:pt idx="10916">240000</cx:pt>
          <cx:pt idx="10917">140000</cx:pt>
          <cx:pt idx="10918">210000</cx:pt>
          <cx:pt idx="10919">130000</cx:pt>
          <cx:pt idx="10920">190000</cx:pt>
          <cx:pt idx="10921">20000</cx:pt>
          <cx:pt idx="10922">60000</cx:pt>
          <cx:pt idx="10923">70000</cx:pt>
          <cx:pt idx="10924">40000</cx:pt>
          <cx:pt idx="10925">90000</cx:pt>
          <cx:pt idx="10926">40000</cx:pt>
          <cx:pt idx="10927">110000</cx:pt>
          <cx:pt idx="10928">70000</cx:pt>
          <cx:pt idx="10929">80000</cx:pt>
          <cx:pt idx="10930">160000</cx:pt>
          <cx:pt idx="10931">60000</cx:pt>
          <cx:pt idx="10932">200000</cx:pt>
          <cx:pt idx="10933">90000</cx:pt>
          <cx:pt idx="10934">50000</cx:pt>
          <cx:pt idx="10935">140000</cx:pt>
          <cx:pt idx="10936">120000</cx:pt>
          <cx:pt idx="10937">80000</cx:pt>
          <cx:pt idx="10938">80000</cx:pt>
          <cx:pt idx="10939">40000</cx:pt>
          <cx:pt idx="10940">160000</cx:pt>
          <cx:pt idx="10941">100000</cx:pt>
          <cx:pt idx="10942">80000</cx:pt>
          <cx:pt idx="10943">130000</cx:pt>
          <cx:pt idx="10944">170000</cx:pt>
          <cx:pt idx="10945">220000</cx:pt>
          <cx:pt idx="10946">40000</cx:pt>
          <cx:pt idx="10947">60000</cx:pt>
          <cx:pt idx="10948">50000</cx:pt>
          <cx:pt idx="10949">60000</cx:pt>
          <cx:pt idx="10950">80000</cx:pt>
          <cx:pt idx="10951">90000</cx:pt>
          <cx:pt idx="10952">300000</cx:pt>
          <cx:pt idx="10953">70000</cx:pt>
          <cx:pt idx="10954">70000</cx:pt>
          <cx:pt idx="10955">40000</cx:pt>
          <cx:pt idx="10956">50000</cx:pt>
          <cx:pt idx="10957">100000</cx:pt>
          <cx:pt idx="10958">90000</cx:pt>
          <cx:pt idx="10959">70000</cx:pt>
          <cx:pt idx="10960">110000</cx:pt>
          <cx:pt idx="10961">160000</cx:pt>
          <cx:pt idx="10962">130000</cx:pt>
          <cx:pt idx="10963">40000</cx:pt>
          <cx:pt idx="10964">20000</cx:pt>
          <cx:pt idx="10965">50000</cx:pt>
          <cx:pt idx="10966">60000</cx:pt>
          <cx:pt idx="10967">80000</cx:pt>
          <cx:pt idx="10968">40000</cx:pt>
          <cx:pt idx="10969">50000</cx:pt>
          <cx:pt idx="10970">240000</cx:pt>
          <cx:pt idx="10971">50000</cx:pt>
          <cx:pt idx="10972">60000</cx:pt>
          <cx:pt idx="10973">60000</cx:pt>
          <cx:pt idx="10974">200000</cx:pt>
          <cx:pt idx="10975">100000</cx:pt>
          <cx:pt idx="10976">160000</cx:pt>
          <cx:pt idx="10977">60000</cx:pt>
          <cx:pt idx="10978">140000</cx:pt>
          <cx:pt idx="10979">90000</cx:pt>
          <cx:pt idx="10980">90000</cx:pt>
          <cx:pt idx="10981">50000</cx:pt>
          <cx:pt idx="10982">300000</cx:pt>
          <cx:pt idx="10983">170000</cx:pt>
          <cx:pt idx="10984">70000</cx:pt>
          <cx:pt idx="10985">200000</cx:pt>
          <cx:pt idx="10986">70000</cx:pt>
          <cx:pt idx="10987">110000</cx:pt>
          <cx:pt idx="10988">70000</cx:pt>
          <cx:pt idx="10989">290000</cx:pt>
          <cx:pt idx="10990">80000</cx:pt>
          <cx:pt idx="10991">60000</cx:pt>
          <cx:pt idx="10992">20000</cx:pt>
          <cx:pt idx="10993">70000</cx:pt>
          <cx:pt idx="10994">70000</cx:pt>
          <cx:pt idx="10995">140000</cx:pt>
          <cx:pt idx="10996">70000</cx:pt>
          <cx:pt idx="10997">50000</cx:pt>
          <cx:pt idx="10998">90000</cx:pt>
          <cx:pt idx="10999">150000</cx:pt>
          <cx:pt idx="11000">80000</cx:pt>
          <cx:pt idx="11001">40000</cx:pt>
          <cx:pt idx="11002">160000</cx:pt>
          <cx:pt idx="11003">100000</cx:pt>
          <cx:pt idx="11004">330000</cx:pt>
          <cx:pt idx="11005">160000</cx:pt>
          <cx:pt idx="11006">280000</cx:pt>
          <cx:pt idx="11007">80000</cx:pt>
          <cx:pt idx="11008">130000</cx:pt>
          <cx:pt idx="11009">90000</cx:pt>
          <cx:pt idx="11010">40000</cx:pt>
          <cx:pt idx="11011">230000</cx:pt>
          <cx:pt idx="11012">180000</cx:pt>
          <cx:pt idx="11013">60000</cx:pt>
          <cx:pt idx="11014">140000</cx:pt>
          <cx:pt idx="11015">40000</cx:pt>
          <cx:pt idx="11016">70000</cx:pt>
          <cx:pt idx="11017">160000</cx:pt>
          <cx:pt idx="11018">80000</cx:pt>
          <cx:pt idx="11019">60000</cx:pt>
          <cx:pt idx="11020">70000</cx:pt>
          <cx:pt idx="11021">100000</cx:pt>
          <cx:pt idx="11022">110000</cx:pt>
          <cx:pt idx="11023">100000</cx:pt>
          <cx:pt idx="11024">60000</cx:pt>
          <cx:pt idx="11025">270000</cx:pt>
          <cx:pt idx="11026">230000</cx:pt>
          <cx:pt idx="11027">60000</cx:pt>
          <cx:pt idx="11028">180000</cx:pt>
          <cx:pt idx="11029">40000</cx:pt>
          <cx:pt idx="11030">60000</cx:pt>
          <cx:pt idx="11031">20000</cx:pt>
          <cx:pt idx="11032">320000</cx:pt>
          <cx:pt idx="11033">160000</cx:pt>
          <cx:pt idx="11034">300000</cx:pt>
          <cx:pt idx="11035">60000</cx:pt>
          <cx:pt idx="11036">60000</cx:pt>
          <cx:pt idx="11037">180000</cx:pt>
          <cx:pt idx="11038">60000</cx:pt>
          <cx:pt idx="11039">290000</cx:pt>
          <cx:pt idx="11040">60000</cx:pt>
          <cx:pt idx="11041">230000</cx:pt>
          <cx:pt idx="11042">30000</cx:pt>
          <cx:pt idx="11043">420000</cx:pt>
          <cx:pt idx="11044">160000</cx:pt>
          <cx:pt idx="11045">170000</cx:pt>
          <cx:pt idx="11046">40000</cx:pt>
          <cx:pt idx="11047">140000</cx:pt>
          <cx:pt idx="11048">60000</cx:pt>
          <cx:pt idx="11049">170000</cx:pt>
          <cx:pt idx="11050">70000</cx:pt>
          <cx:pt idx="11051">150000</cx:pt>
          <cx:pt idx="11052">290000</cx:pt>
          <cx:pt idx="11053">140000</cx:pt>
          <cx:pt idx="11054">160000</cx:pt>
          <cx:pt idx="11055">250000</cx:pt>
          <cx:pt idx="11056">70000</cx:pt>
          <cx:pt idx="11057">150000</cx:pt>
          <cx:pt idx="11058">140000</cx:pt>
          <cx:pt idx="11059">110000</cx:pt>
          <cx:pt idx="11060">100000</cx:pt>
          <cx:pt idx="11061">20000</cx:pt>
          <cx:pt idx="11062">60000</cx:pt>
          <cx:pt idx="11063">80000</cx:pt>
          <cx:pt idx="11064">130000</cx:pt>
          <cx:pt idx="11065">230000</cx:pt>
          <cx:pt idx="11066">110000</cx:pt>
          <cx:pt idx="11067">50000</cx:pt>
          <cx:pt idx="11068">30000</cx:pt>
          <cx:pt idx="11069">160000</cx:pt>
          <cx:pt idx="11070">330000</cx:pt>
          <cx:pt idx="11071">120000</cx:pt>
          <cx:pt idx="11072">40000</cx:pt>
          <cx:pt idx="11073">40000</cx:pt>
          <cx:pt idx="11074">80000</cx:pt>
          <cx:pt idx="11075">90000</cx:pt>
          <cx:pt idx="11076">90000</cx:pt>
          <cx:pt idx="11077">80000</cx:pt>
          <cx:pt idx="11078">150000</cx:pt>
          <cx:pt idx="11079">110000</cx:pt>
          <cx:pt idx="11080">70000</cx:pt>
          <cx:pt idx="11081">130000</cx:pt>
          <cx:pt idx="11082">70000</cx:pt>
          <cx:pt idx="11083">160000</cx:pt>
          <cx:pt idx="11084">80000</cx:pt>
          <cx:pt idx="11085">100000</cx:pt>
          <cx:pt idx="11086">50000</cx:pt>
          <cx:pt idx="11087">110000</cx:pt>
          <cx:pt idx="11088">140000</cx:pt>
          <cx:pt idx="11089">130000</cx:pt>
          <cx:pt idx="11090">220000</cx:pt>
          <cx:pt idx="11091">90000</cx:pt>
          <cx:pt idx="11092">130000</cx:pt>
          <cx:pt idx="11093">80000</cx:pt>
          <cx:pt idx="11094">70000</cx:pt>
          <cx:pt idx="11095">210000</cx:pt>
          <cx:pt idx="11096">250000</cx:pt>
          <cx:pt idx="11097">110000</cx:pt>
          <cx:pt idx="11098">90000</cx:pt>
          <cx:pt idx="11099">170000</cx:pt>
          <cx:pt idx="11100">110000</cx:pt>
          <cx:pt idx="11101">70000</cx:pt>
          <cx:pt idx="11102">240000</cx:pt>
          <cx:pt idx="11103">120000</cx:pt>
          <cx:pt idx="11104">170000</cx:pt>
          <cx:pt idx="11105">50000</cx:pt>
          <cx:pt idx="11106">170000</cx:pt>
          <cx:pt idx="11107">100000</cx:pt>
          <cx:pt idx="11108">120000</cx:pt>
          <cx:pt idx="11109">40000</cx:pt>
          <cx:pt idx="11110">50000</cx:pt>
          <cx:pt idx="11111">260000</cx:pt>
          <cx:pt idx="11112">90000</cx:pt>
          <cx:pt idx="11113">330000</cx:pt>
          <cx:pt idx="11114">70000</cx:pt>
          <cx:pt idx="11115">110000</cx:pt>
          <cx:pt idx="11116">100000</cx:pt>
          <cx:pt idx="11117">70000</cx:pt>
          <cx:pt idx="11118">100000</cx:pt>
          <cx:pt idx="11119">100000</cx:pt>
          <cx:pt idx="11120">40000</cx:pt>
          <cx:pt idx="11121">60000</cx:pt>
          <cx:pt idx="11122">120000</cx:pt>
          <cx:pt idx="11123">170000</cx:pt>
          <cx:pt idx="11124">160000</cx:pt>
          <cx:pt idx="11125">140000</cx:pt>
          <cx:pt idx="11126">200000</cx:pt>
          <cx:pt idx="11127">120000</cx:pt>
          <cx:pt idx="11128">360000</cx:pt>
          <cx:pt idx="11129">110000</cx:pt>
          <cx:pt idx="11130">60000</cx:pt>
          <cx:pt idx="11131">100000</cx:pt>
          <cx:pt idx="11132">70000</cx:pt>
          <cx:pt idx="11133">420000</cx:pt>
          <cx:pt idx="11134">90000</cx:pt>
          <cx:pt idx="11135">60000</cx:pt>
          <cx:pt idx="11136">110000</cx:pt>
          <cx:pt idx="11137">130000</cx:pt>
          <cx:pt idx="11138">90000</cx:pt>
          <cx:pt idx="11139">80000</cx:pt>
          <cx:pt idx="11140">30000</cx:pt>
          <cx:pt idx="11141">20000</cx:pt>
          <cx:pt idx="11142">50000</cx:pt>
          <cx:pt idx="11143">50000</cx:pt>
          <cx:pt idx="11144">130000</cx:pt>
          <cx:pt idx="11145">280000</cx:pt>
          <cx:pt idx="11146">80000</cx:pt>
          <cx:pt idx="11147">50000</cx:pt>
          <cx:pt idx="11148">50000</cx:pt>
          <cx:pt idx="11149">90000</cx:pt>
          <cx:pt idx="11150">40000</cx:pt>
          <cx:pt idx="11151">140000</cx:pt>
          <cx:pt idx="11152">140000</cx:pt>
          <cx:pt idx="11153">210000</cx:pt>
          <cx:pt idx="11154">120000</cx:pt>
          <cx:pt idx="11155">80000</cx:pt>
          <cx:pt idx="11156">210000</cx:pt>
          <cx:pt idx="11157">60000</cx:pt>
          <cx:pt idx="11158">70000</cx:pt>
          <cx:pt idx="11159">100000</cx:pt>
          <cx:pt idx="11160">120000</cx:pt>
          <cx:pt idx="11161">100000</cx:pt>
          <cx:pt idx="11162">170000</cx:pt>
          <cx:pt idx="11163">100000</cx:pt>
          <cx:pt idx="11164">50000</cx:pt>
          <cx:pt idx="11165">20000</cx:pt>
          <cx:pt idx="11166">70000</cx:pt>
          <cx:pt idx="11167">180000</cx:pt>
          <cx:pt idx="11168">130000</cx:pt>
          <cx:pt idx="11169">60000</cx:pt>
          <cx:pt idx="11170">90000</cx:pt>
          <cx:pt idx="11171">80000</cx:pt>
          <cx:pt idx="11172">120000</cx:pt>
          <cx:pt idx="11173">50000</cx:pt>
          <cx:pt idx="11174">180000</cx:pt>
          <cx:pt idx="11175">30000</cx:pt>
          <cx:pt idx="11176">150000</cx:pt>
          <cx:pt idx="11177">70000</cx:pt>
          <cx:pt idx="11178">20000</cx:pt>
          <cx:pt idx="11179">240000</cx:pt>
          <cx:pt idx="11180">70000</cx:pt>
          <cx:pt idx="11181">60000</cx:pt>
          <cx:pt idx="11182">60000</cx:pt>
          <cx:pt idx="11183">60000</cx:pt>
          <cx:pt idx="11184">130000</cx:pt>
          <cx:pt idx="11185">110000</cx:pt>
          <cx:pt idx="11186">120000</cx:pt>
          <cx:pt idx="11187">110000</cx:pt>
          <cx:pt idx="11188">120000</cx:pt>
          <cx:pt idx="11189">120000</cx:pt>
          <cx:pt idx="11190">140000</cx:pt>
          <cx:pt idx="11191">40000</cx:pt>
          <cx:pt idx="11192">90000</cx:pt>
          <cx:pt idx="11193">100000</cx:pt>
          <cx:pt idx="11194">60000</cx:pt>
          <cx:pt idx="11195">130000</cx:pt>
          <cx:pt idx="11196">130000</cx:pt>
          <cx:pt idx="11197">60000</cx:pt>
          <cx:pt idx="11198">90000</cx:pt>
          <cx:pt idx="11199">50000</cx:pt>
          <cx:pt idx="11200">120000</cx:pt>
          <cx:pt idx="11201">90000</cx:pt>
          <cx:pt idx="11202">260000</cx:pt>
          <cx:pt idx="11203">50000</cx:pt>
          <cx:pt idx="11204">70000</cx:pt>
          <cx:pt idx="11205">40000</cx:pt>
          <cx:pt idx="11206">80000</cx:pt>
          <cx:pt idx="11207">210000</cx:pt>
          <cx:pt idx="11208">180000</cx:pt>
          <cx:pt idx="11209">60000</cx:pt>
          <cx:pt idx="11210">130000</cx:pt>
          <cx:pt idx="11211">110000</cx:pt>
          <cx:pt idx="11212">40000</cx:pt>
          <cx:pt idx="11213">160000</cx:pt>
          <cx:pt idx="11214">110000</cx:pt>
          <cx:pt idx="11215">90000</cx:pt>
          <cx:pt idx="11216">90000</cx:pt>
          <cx:pt idx="11217">30000</cx:pt>
          <cx:pt idx="11218">330000</cx:pt>
          <cx:pt idx="11219">100000</cx:pt>
          <cx:pt idx="11220">130000</cx:pt>
          <cx:pt idx="11221">340000</cx:pt>
          <cx:pt idx="11222">90000</cx:pt>
          <cx:pt idx="11223">50000</cx:pt>
          <cx:pt idx="11224">140000</cx:pt>
          <cx:pt idx="11225">200000</cx:pt>
          <cx:pt idx="11226">60000</cx:pt>
          <cx:pt idx="11227">120000</cx:pt>
          <cx:pt idx="11228">90000</cx:pt>
          <cx:pt idx="11229">260000</cx:pt>
          <cx:pt idx="11230">120000</cx:pt>
          <cx:pt idx="11231">30000</cx:pt>
          <cx:pt idx="11232">20000</cx:pt>
          <cx:pt idx="11233">150000</cx:pt>
          <cx:pt idx="11234">80000</cx:pt>
          <cx:pt idx="11235">10000</cx:pt>
          <cx:pt idx="11236">180000</cx:pt>
          <cx:pt idx="11237">80000</cx:pt>
          <cx:pt idx="11238">180000</cx:pt>
          <cx:pt idx="11239">150000</cx:pt>
          <cx:pt idx="11240">60000</cx:pt>
          <cx:pt idx="11241">110000</cx:pt>
          <cx:pt idx="11242">120000</cx:pt>
          <cx:pt idx="11243">110000</cx:pt>
          <cx:pt idx="11244">40000</cx:pt>
          <cx:pt idx="11245">130000</cx:pt>
          <cx:pt idx="11246">180000</cx:pt>
          <cx:pt idx="11247">110000</cx:pt>
          <cx:pt idx="11248">110000</cx:pt>
          <cx:pt idx="11249">150000</cx:pt>
          <cx:pt idx="11250">60000</cx:pt>
          <cx:pt idx="11251">100000</cx:pt>
          <cx:pt idx="11252">200000</cx:pt>
          <cx:pt idx="11253">70000</cx:pt>
          <cx:pt idx="11254">40000</cx:pt>
          <cx:pt idx="11255">250000</cx:pt>
          <cx:pt idx="11256">110000</cx:pt>
          <cx:pt idx="11257">40000</cx:pt>
          <cx:pt idx="11258">100000</cx:pt>
          <cx:pt idx="11259">140000</cx:pt>
          <cx:pt idx="11260">90000</cx:pt>
          <cx:pt idx="11261">90000</cx:pt>
          <cx:pt idx="11262">110000</cx:pt>
          <cx:pt idx="11263">60000</cx:pt>
          <cx:pt idx="11264">220000</cx:pt>
          <cx:pt idx="11265">130000</cx:pt>
          <cx:pt idx="11266">50000</cx:pt>
          <cx:pt idx="11267">140000</cx:pt>
          <cx:pt idx="11268">50000</cx:pt>
          <cx:pt idx="11269">80000</cx:pt>
          <cx:pt idx="11270">130000</cx:pt>
          <cx:pt idx="11271">160000</cx:pt>
          <cx:pt idx="11272">210000</cx:pt>
          <cx:pt idx="11273">250000</cx:pt>
          <cx:pt idx="11274">60000</cx:pt>
          <cx:pt idx="11275">240000</cx:pt>
          <cx:pt idx="11276">10000</cx:pt>
          <cx:pt idx="11277">30000</cx:pt>
          <cx:pt idx="11278">80000</cx:pt>
          <cx:pt idx="11279">200000</cx:pt>
          <cx:pt idx="11280">70000</cx:pt>
          <cx:pt idx="11281">100000</cx:pt>
          <cx:pt idx="11282">130000</cx:pt>
          <cx:pt idx="11283">300000</cx:pt>
          <cx:pt idx="11284">50000</cx:pt>
          <cx:pt idx="11285">140000</cx:pt>
          <cx:pt idx="11286">60000</cx:pt>
          <cx:pt idx="11287">250000</cx:pt>
          <cx:pt idx="11288">70000</cx:pt>
          <cx:pt idx="11289">100000</cx:pt>
          <cx:pt idx="11290">80000</cx:pt>
          <cx:pt idx="11291">60000</cx:pt>
          <cx:pt idx="11292">10000</cx:pt>
          <cx:pt idx="11293">270000</cx:pt>
          <cx:pt idx="11294">80000</cx:pt>
          <cx:pt idx="11295">140000</cx:pt>
          <cx:pt idx="11296">100000</cx:pt>
          <cx:pt idx="11297">80000</cx:pt>
          <cx:pt idx="11298">70000</cx:pt>
          <cx:pt idx="11299">240000</cx:pt>
          <cx:pt idx="11300">120000</cx:pt>
          <cx:pt idx="11301">160000</cx:pt>
          <cx:pt idx="11302">120000</cx:pt>
          <cx:pt idx="11303">90000</cx:pt>
          <cx:pt idx="11304">50000</cx:pt>
          <cx:pt idx="11305">90000</cx:pt>
          <cx:pt idx="11306">80000</cx:pt>
          <cx:pt idx="11307">90000</cx:pt>
          <cx:pt idx="11308">90000</cx:pt>
          <cx:pt idx="11309">40000</cx:pt>
          <cx:pt idx="11310">270000</cx:pt>
          <cx:pt idx="11311">300000</cx:pt>
          <cx:pt idx="11312">120000</cx:pt>
          <cx:pt idx="11313">120000</cx:pt>
          <cx:pt idx="11314">210000</cx:pt>
          <cx:pt idx="11315">90000</cx:pt>
          <cx:pt idx="11316">50000</cx:pt>
          <cx:pt idx="11317">80000</cx:pt>
          <cx:pt idx="11318">60000</cx:pt>
          <cx:pt idx="11319">130000</cx:pt>
          <cx:pt idx="11320">60000</cx:pt>
          <cx:pt idx="11321">30000</cx:pt>
          <cx:pt idx="11322">210000</cx:pt>
          <cx:pt idx="11323">90000</cx:pt>
          <cx:pt idx="11324">70000</cx:pt>
          <cx:pt idx="11325">120000</cx:pt>
          <cx:pt idx="11326">40000</cx:pt>
          <cx:pt idx="11327">200000</cx:pt>
          <cx:pt idx="11328">240000</cx:pt>
          <cx:pt idx="11329">90000</cx:pt>
          <cx:pt idx="11330">60000</cx:pt>
          <cx:pt idx="11331">60000</cx:pt>
          <cx:pt idx="11332">80000</cx:pt>
          <cx:pt idx="11333">40000</cx:pt>
          <cx:pt idx="11334">50000</cx:pt>
          <cx:pt idx="11335">70000</cx:pt>
          <cx:pt idx="11336">10000</cx:pt>
          <cx:pt idx="11337">120000</cx:pt>
          <cx:pt idx="11338">140000</cx:pt>
          <cx:pt idx="11339">90000</cx:pt>
          <cx:pt idx="11340">80000</cx:pt>
          <cx:pt idx="11341">40000</cx:pt>
          <cx:pt idx="11342">80000</cx:pt>
          <cx:pt idx="11343">80000</cx:pt>
          <cx:pt idx="11344">50000</cx:pt>
          <cx:pt idx="11345">100000</cx:pt>
          <cx:pt idx="11346">100000</cx:pt>
          <cx:pt idx="11347">100000</cx:pt>
          <cx:pt idx="11348">100000</cx:pt>
          <cx:pt idx="11349">90000</cx:pt>
          <cx:pt idx="11350">150000</cx:pt>
          <cx:pt idx="11351">140000</cx:pt>
          <cx:pt idx="11352">70000</cx:pt>
          <cx:pt idx="11353">200000</cx:pt>
          <cx:pt idx="11354">100000</cx:pt>
          <cx:pt idx="11355">50000</cx:pt>
          <cx:pt idx="11356">110000</cx:pt>
          <cx:pt idx="11357">70000</cx:pt>
          <cx:pt idx="11358">40000</cx:pt>
          <cx:pt idx="11359">140000</cx:pt>
          <cx:pt idx="11360">60000</cx:pt>
          <cx:pt idx="11361">140000</cx:pt>
          <cx:pt idx="11362">40000</cx:pt>
          <cx:pt idx="11363">130000</cx:pt>
          <cx:pt idx="11364">50000</cx:pt>
          <cx:pt idx="11365">180000</cx:pt>
          <cx:pt idx="11366">40000</cx:pt>
          <cx:pt idx="11367">100000</cx:pt>
          <cx:pt idx="11368">30000</cx:pt>
          <cx:pt idx="11369">60000</cx:pt>
          <cx:pt idx="11370">230000</cx:pt>
          <cx:pt idx="11371">80000</cx:pt>
          <cx:pt idx="11372">50000</cx:pt>
          <cx:pt idx="11373">180000</cx:pt>
          <cx:pt idx="11374">80000</cx:pt>
          <cx:pt idx="11375">310000</cx:pt>
          <cx:pt idx="11376">230000</cx:pt>
          <cx:pt idx="11377">50000</cx:pt>
          <cx:pt idx="11378">240000</cx:pt>
          <cx:pt idx="11379">120000</cx:pt>
          <cx:pt idx="11380">80000</cx:pt>
          <cx:pt idx="11381">150000</cx:pt>
          <cx:pt idx="11382">130000</cx:pt>
          <cx:pt idx="11383">90000</cx:pt>
          <cx:pt idx="11384">100000</cx:pt>
          <cx:pt idx="11385">160000</cx:pt>
          <cx:pt idx="11386">200000</cx:pt>
          <cx:pt idx="11387">50000</cx:pt>
          <cx:pt idx="11388">50000</cx:pt>
          <cx:pt idx="11389">70000</cx:pt>
          <cx:pt idx="11390">150000</cx:pt>
          <cx:pt idx="11391">90000</cx:pt>
          <cx:pt idx="11392">50000</cx:pt>
          <cx:pt idx="11393">110000</cx:pt>
          <cx:pt idx="11394">500000</cx:pt>
          <cx:pt idx="11395">80000</cx:pt>
          <cx:pt idx="11396">30000</cx:pt>
          <cx:pt idx="11397">30000</cx:pt>
          <cx:pt idx="11398">180000</cx:pt>
          <cx:pt idx="11399">310000</cx:pt>
          <cx:pt idx="11400">80000</cx:pt>
          <cx:pt idx="11401">90000</cx:pt>
          <cx:pt idx="11402">50000</cx:pt>
          <cx:pt idx="11403">90000</cx:pt>
          <cx:pt idx="11404">210000</cx:pt>
          <cx:pt idx="11405">100000</cx:pt>
          <cx:pt idx="11406">80000</cx:pt>
          <cx:pt idx="11407">80000</cx:pt>
          <cx:pt idx="11408">110000</cx:pt>
          <cx:pt idx="11409">60000</cx:pt>
          <cx:pt idx="11410">40000</cx:pt>
          <cx:pt idx="11411">110000</cx:pt>
          <cx:pt idx="11412">110000</cx:pt>
          <cx:pt idx="11413">70000</cx:pt>
          <cx:pt idx="11414">130000</cx:pt>
          <cx:pt idx="11415">80000</cx:pt>
          <cx:pt idx="11416">40000</cx:pt>
          <cx:pt idx="11417">90000</cx:pt>
          <cx:pt idx="11418">100000</cx:pt>
          <cx:pt idx="11419">80000</cx:pt>
          <cx:pt idx="11420">100000</cx:pt>
          <cx:pt idx="11421">80000</cx:pt>
          <cx:pt idx="11422">70000</cx:pt>
          <cx:pt idx="11423">250000</cx:pt>
          <cx:pt idx="11424">60000</cx:pt>
          <cx:pt idx="11425">60000</cx:pt>
          <cx:pt idx="11426">70000</cx:pt>
          <cx:pt idx="11427">190000</cx:pt>
          <cx:pt idx="11428">40000</cx:pt>
          <cx:pt idx="11429">70000</cx:pt>
          <cx:pt idx="11430">60000</cx:pt>
          <cx:pt idx="11431">10000</cx:pt>
          <cx:pt idx="11432">60000</cx:pt>
          <cx:pt idx="11433">60000</cx:pt>
          <cx:pt idx="11434">150000</cx:pt>
          <cx:pt idx="11435">80000</cx:pt>
          <cx:pt idx="11436">70000</cx:pt>
          <cx:pt idx="11437">110000</cx:pt>
          <cx:pt idx="11438">50000</cx:pt>
          <cx:pt idx="11439">10000</cx:pt>
          <cx:pt idx="11440">110000</cx:pt>
          <cx:pt idx="11441">10000</cx:pt>
          <cx:pt idx="11442">250000</cx:pt>
          <cx:pt idx="11443">150000</cx:pt>
          <cx:pt idx="11444">30000</cx:pt>
          <cx:pt idx="11445">140000</cx:pt>
          <cx:pt idx="11446">110000</cx:pt>
          <cx:pt idx="11447">110000</cx:pt>
          <cx:pt idx="11448">90000</cx:pt>
          <cx:pt idx="11449">140000</cx:pt>
          <cx:pt idx="11450">60000</cx:pt>
          <cx:pt idx="11451">110000</cx:pt>
          <cx:pt idx="11452">60000</cx:pt>
          <cx:pt idx="11453">160000</cx:pt>
          <cx:pt idx="11454">50000</cx:pt>
          <cx:pt idx="11455">60000</cx:pt>
          <cx:pt idx="11456">180000</cx:pt>
          <cx:pt idx="11457">70000</cx:pt>
          <cx:pt idx="11458">70000</cx:pt>
          <cx:pt idx="11459">50000</cx:pt>
          <cx:pt idx="11460">140000</cx:pt>
          <cx:pt idx="11461">60000</cx:pt>
          <cx:pt idx="11462">50000</cx:pt>
          <cx:pt idx="11463">60000</cx:pt>
          <cx:pt idx="11464">200000</cx:pt>
          <cx:pt idx="11465">70000</cx:pt>
          <cx:pt idx="11466">10000</cx:pt>
          <cx:pt idx="11467">100000</cx:pt>
          <cx:pt idx="11468">70000</cx:pt>
          <cx:pt idx="11469">160000</cx:pt>
          <cx:pt idx="11470">140000</cx:pt>
          <cx:pt idx="11471">20000</cx:pt>
          <cx:pt idx="11472">160000</cx:pt>
          <cx:pt idx="11473">150000</cx:pt>
          <cx:pt idx="11474">90000</cx:pt>
          <cx:pt idx="11475">30000</cx:pt>
          <cx:pt idx="11476">170000</cx:pt>
          <cx:pt idx="11477">190000</cx:pt>
          <cx:pt idx="11478">150000</cx:pt>
          <cx:pt idx="11479">190000</cx:pt>
          <cx:pt idx="11480">130000</cx:pt>
          <cx:pt idx="11481">200000</cx:pt>
          <cx:pt idx="11482">100000</cx:pt>
          <cx:pt idx="11483">200000</cx:pt>
          <cx:pt idx="11484">320000</cx:pt>
          <cx:pt idx="11485">230000</cx:pt>
          <cx:pt idx="11486">210000</cx:pt>
          <cx:pt idx="11487">60000</cx:pt>
          <cx:pt idx="11488">70000</cx:pt>
          <cx:pt idx="11489">190000</cx:pt>
          <cx:pt idx="11490">230000</cx:pt>
          <cx:pt idx="11491">10000</cx:pt>
          <cx:pt idx="11492">110000</cx:pt>
          <cx:pt idx="11493">170000</cx:pt>
          <cx:pt idx="11494">220000</cx:pt>
          <cx:pt idx="11495">240000</cx:pt>
          <cx:pt idx="11496">120000</cx:pt>
          <cx:pt idx="11497">150000</cx:pt>
          <cx:pt idx="11498">100000</cx:pt>
          <cx:pt idx="11499">110000</cx:pt>
          <cx:pt idx="11500">220000</cx:pt>
          <cx:pt idx="11501">120000</cx:pt>
          <cx:pt idx="11502">140000</cx:pt>
          <cx:pt idx="11503">140000</cx:pt>
          <cx:pt idx="11504">80000</cx:pt>
          <cx:pt idx="11505">140000</cx:pt>
          <cx:pt idx="11506">310000</cx:pt>
          <cx:pt idx="11507">110000</cx:pt>
          <cx:pt idx="11508">30000</cx:pt>
          <cx:pt idx="11509">220000</cx:pt>
          <cx:pt idx="11510">100000</cx:pt>
          <cx:pt idx="11511">400000</cx:pt>
          <cx:pt idx="11512">280000</cx:pt>
          <cx:pt idx="11513">100000</cx:pt>
          <cx:pt idx="11514">170000</cx:pt>
          <cx:pt idx="11515">110000</cx:pt>
          <cx:pt idx="11516">300000</cx:pt>
          <cx:pt idx="11517">110000</cx:pt>
          <cx:pt idx="11518">60000</cx:pt>
          <cx:pt idx="11519">350000</cx:pt>
          <cx:pt idx="11520">50000</cx:pt>
          <cx:pt idx="11521">130000</cx:pt>
          <cx:pt idx="11522">510000</cx:pt>
          <cx:pt idx="11523">240000</cx:pt>
          <cx:pt idx="11524">170000</cx:pt>
          <cx:pt idx="11525">260000</cx:pt>
          <cx:pt idx="11526">60000</cx:pt>
          <cx:pt idx="11527">80000</cx:pt>
          <cx:pt idx="11528">40000</cx:pt>
          <cx:pt idx="11529">150000</cx:pt>
          <cx:pt idx="11530">40000</cx:pt>
          <cx:pt idx="11531">80000</cx:pt>
          <cx:pt idx="11532">150000</cx:pt>
          <cx:pt idx="11533">240000</cx:pt>
          <cx:pt idx="11534">100000</cx:pt>
          <cx:pt idx="11535">130000</cx:pt>
          <cx:pt idx="11536">80000</cx:pt>
          <cx:pt idx="11537">50000</cx:pt>
          <cx:pt idx="11538">100000</cx:pt>
          <cx:pt idx="11539">60000</cx:pt>
          <cx:pt idx="11540">90000</cx:pt>
          <cx:pt idx="11541">160000</cx:pt>
          <cx:pt idx="11542">220000</cx:pt>
          <cx:pt idx="11543">20000</cx:pt>
          <cx:pt idx="11544">410000</cx:pt>
          <cx:pt idx="11545">30000</cx:pt>
          <cx:pt idx="11546">80000</cx:pt>
          <cx:pt idx="11547">140000</cx:pt>
          <cx:pt idx="11548">50000</cx:pt>
          <cx:pt idx="11549">90000</cx:pt>
          <cx:pt idx="11550">60000</cx:pt>
          <cx:pt idx="11551">50000</cx:pt>
          <cx:pt idx="11552">140000</cx:pt>
          <cx:pt idx="11553">10000</cx:pt>
          <cx:pt idx="11554">170000</cx:pt>
          <cx:pt idx="11555">130000</cx:pt>
          <cx:pt idx="11556">320000</cx:pt>
          <cx:pt idx="11557">70000</cx:pt>
          <cx:pt idx="11558">40000</cx:pt>
          <cx:pt idx="11559">50000</cx:pt>
          <cx:pt idx="11560">60000</cx:pt>
          <cx:pt idx="11561">60000</cx:pt>
          <cx:pt idx="11562">60000</cx:pt>
          <cx:pt idx="11563">120000</cx:pt>
          <cx:pt idx="11564">40000</cx:pt>
          <cx:pt idx="11565">320000</cx:pt>
          <cx:pt idx="11566">160000</cx:pt>
          <cx:pt idx="11567">260000</cx:pt>
          <cx:pt idx="11568">120000</cx:pt>
          <cx:pt idx="11569">240000</cx:pt>
          <cx:pt idx="11570">50000</cx:pt>
          <cx:pt idx="11571">50000</cx:pt>
          <cx:pt idx="11572">510000</cx:pt>
          <cx:pt idx="11573">250000</cx:pt>
          <cx:pt idx="11574">170000</cx:pt>
          <cx:pt idx="11575">130000</cx:pt>
          <cx:pt idx="11576">40000</cx:pt>
          <cx:pt idx="11577">150000</cx:pt>
          <cx:pt idx="11578">390000</cx:pt>
          <cx:pt idx="11579">100000</cx:pt>
          <cx:pt idx="11580">90000</cx:pt>
          <cx:pt idx="11581">10000</cx:pt>
          <cx:pt idx="11582">30000</cx:pt>
          <cx:pt idx="11583">250000</cx:pt>
          <cx:pt idx="11584">140000</cx:pt>
          <cx:pt idx="11585">130000</cx:pt>
          <cx:pt idx="11586">80000</cx:pt>
          <cx:pt idx="11587">100000</cx:pt>
          <cx:pt idx="11588">150000</cx:pt>
          <cx:pt idx="11589">100000</cx:pt>
          <cx:pt idx="11590">40000</cx:pt>
          <cx:pt idx="11591">110000</cx:pt>
          <cx:pt idx="11592">420000</cx:pt>
          <cx:pt idx="11593">120000</cx:pt>
          <cx:pt idx="11594">110000</cx:pt>
          <cx:pt idx="11595">70000</cx:pt>
          <cx:pt idx="11596">110000</cx:pt>
          <cx:pt idx="11597">30000</cx:pt>
          <cx:pt idx="11598">120000</cx:pt>
          <cx:pt idx="11599">270000</cx:pt>
          <cx:pt idx="11600">80000</cx:pt>
          <cx:pt idx="11601">60000</cx:pt>
          <cx:pt idx="11602">370000</cx:pt>
          <cx:pt idx="11603">160000</cx:pt>
          <cx:pt idx="11604">30000</cx:pt>
          <cx:pt idx="11605">160000</cx:pt>
          <cx:pt idx="11606">40000</cx:pt>
          <cx:pt idx="11607">90000</cx:pt>
          <cx:pt idx="11608">100000</cx:pt>
          <cx:pt idx="11609">160000</cx:pt>
          <cx:pt idx="11610">40000</cx:pt>
          <cx:pt idx="11611">40000</cx:pt>
          <cx:pt idx="11612">120000</cx:pt>
          <cx:pt idx="11613">90000</cx:pt>
          <cx:pt idx="11614">70000</cx:pt>
          <cx:pt idx="11615">90000</cx:pt>
          <cx:pt idx="11616">70000</cx:pt>
          <cx:pt idx="11617">150000</cx:pt>
          <cx:pt idx="11618">50000</cx:pt>
          <cx:pt idx="11619">110000</cx:pt>
          <cx:pt idx="11620">260000</cx:pt>
          <cx:pt idx="11621">140000</cx:pt>
          <cx:pt idx="11622">120000</cx:pt>
          <cx:pt idx="11623">100000</cx:pt>
          <cx:pt idx="11624">20000</cx:pt>
          <cx:pt idx="11625">90000</cx:pt>
          <cx:pt idx="11626">190000</cx:pt>
          <cx:pt idx="11627">90000</cx:pt>
          <cx:pt idx="11628">60000</cx:pt>
          <cx:pt idx="11629">130000</cx:pt>
          <cx:pt idx="11630">60000</cx:pt>
          <cx:pt idx="11631">150000</cx:pt>
          <cx:pt idx="11632">30000</cx:pt>
          <cx:pt idx="11633">60000</cx:pt>
          <cx:pt idx="11634">120000</cx:pt>
          <cx:pt idx="11635">260000</cx:pt>
          <cx:pt idx="11636">90000</cx:pt>
          <cx:pt idx="11637">50000</cx:pt>
          <cx:pt idx="11638">120000</cx:pt>
          <cx:pt idx="11639">110000</cx:pt>
          <cx:pt idx="11640">100000</cx:pt>
          <cx:pt idx="11641">110000</cx:pt>
          <cx:pt idx="11642">200000</cx:pt>
          <cx:pt idx="11643">30000</cx:pt>
          <cx:pt idx="11644">100000</cx:pt>
          <cx:pt idx="11645">70000</cx:pt>
          <cx:pt idx="11646">200000</cx:pt>
          <cx:pt idx="11647">80000</cx:pt>
          <cx:pt idx="11648">190000</cx:pt>
          <cx:pt idx="11649">70000</cx:pt>
          <cx:pt idx="11650">90000</cx:pt>
          <cx:pt idx="11651">80000</cx:pt>
          <cx:pt idx="11652">140000</cx:pt>
          <cx:pt idx="11653">120000</cx:pt>
          <cx:pt idx="11654">150000</cx:pt>
          <cx:pt idx="11655">180000</cx:pt>
          <cx:pt idx="11656">200000</cx:pt>
          <cx:pt idx="11657">210000</cx:pt>
          <cx:pt idx="11658">360000</cx:pt>
          <cx:pt idx="11659">230000</cx:pt>
          <cx:pt idx="11660">110000</cx:pt>
          <cx:pt idx="11661">150000</cx:pt>
          <cx:pt idx="11662">50000</cx:pt>
          <cx:pt idx="11663">140000</cx:pt>
          <cx:pt idx="11664">60000</cx:pt>
          <cx:pt idx="11665">110000</cx:pt>
          <cx:pt idx="11666">110000</cx:pt>
          <cx:pt idx="11667">30000</cx:pt>
          <cx:pt idx="11668">180000</cx:pt>
          <cx:pt idx="11669">190000</cx:pt>
          <cx:pt idx="11670">140000</cx:pt>
          <cx:pt idx="11671">70000</cx:pt>
          <cx:pt idx="11672">90000</cx:pt>
          <cx:pt idx="11673">100000</cx:pt>
          <cx:pt idx="11674">60000</cx:pt>
          <cx:pt idx="11675">110000</cx:pt>
          <cx:pt idx="11676">50000</cx:pt>
          <cx:pt idx="11677">50000</cx:pt>
          <cx:pt idx="11678">70000</cx:pt>
          <cx:pt idx="11679">120000</cx:pt>
          <cx:pt idx="11680">160000</cx:pt>
          <cx:pt idx="11681">70000</cx:pt>
          <cx:pt idx="11682">270000</cx:pt>
          <cx:pt idx="11683">130000</cx:pt>
          <cx:pt idx="11684">400000</cx:pt>
          <cx:pt idx="11685">60000</cx:pt>
          <cx:pt idx="11686">80000</cx:pt>
          <cx:pt idx="11687">60000</cx:pt>
          <cx:pt idx="11688">90000</cx:pt>
          <cx:pt idx="11689">70000</cx:pt>
          <cx:pt idx="11690">130000</cx:pt>
          <cx:pt idx="11691">60000</cx:pt>
          <cx:pt idx="11692">120000</cx:pt>
          <cx:pt idx="11693">120000</cx:pt>
          <cx:pt idx="11694">70000</cx:pt>
          <cx:pt idx="11695">60000</cx:pt>
          <cx:pt idx="11696">110000</cx:pt>
          <cx:pt idx="11697">190000</cx:pt>
          <cx:pt idx="11698">60000</cx:pt>
          <cx:pt idx="11699">20000</cx:pt>
          <cx:pt idx="11700">70000</cx:pt>
          <cx:pt idx="11701">60000</cx:pt>
          <cx:pt idx="11702">30000</cx:pt>
          <cx:pt idx="11703">110000</cx:pt>
          <cx:pt idx="11704">140000</cx:pt>
          <cx:pt idx="11705">90000</cx:pt>
          <cx:pt idx="11706">100000</cx:pt>
          <cx:pt idx="11707">70000</cx:pt>
          <cx:pt idx="11708">60000</cx:pt>
          <cx:pt idx="11709">80000</cx:pt>
          <cx:pt idx="11710">100000</cx:pt>
          <cx:pt idx="11711">210000</cx:pt>
          <cx:pt idx="11712">80000</cx:pt>
          <cx:pt idx="11713">150000</cx:pt>
          <cx:pt idx="11714">50000</cx:pt>
          <cx:pt idx="11715">40000</cx:pt>
          <cx:pt idx="11716">60000</cx:pt>
          <cx:pt idx="11717">40000</cx:pt>
          <cx:pt idx="11718">70000</cx:pt>
          <cx:pt idx="11719">20000</cx:pt>
          <cx:pt idx="11720">120000</cx:pt>
          <cx:pt idx="11721">150000</cx:pt>
          <cx:pt idx="11722">30000</cx:pt>
          <cx:pt idx="11723">440000</cx:pt>
          <cx:pt idx="11724">160000</cx:pt>
          <cx:pt idx="11725">210000</cx:pt>
          <cx:pt idx="11726">30000</cx:pt>
          <cx:pt idx="11727">380000</cx:pt>
          <cx:pt idx="11728">20000</cx:pt>
          <cx:pt idx="11729">90000</cx:pt>
          <cx:pt idx="11730">170000</cx:pt>
          <cx:pt idx="11731">90000</cx:pt>
          <cx:pt idx="11732">110000</cx:pt>
          <cx:pt idx="11733">160000</cx:pt>
          <cx:pt idx="11734">80000</cx:pt>
          <cx:pt idx="11735">170000</cx:pt>
          <cx:pt idx="11736">60000</cx:pt>
          <cx:pt idx="11737">90000</cx:pt>
          <cx:pt idx="11738">120000</cx:pt>
          <cx:pt idx="11739">190000</cx:pt>
          <cx:pt idx="11740">70000</cx:pt>
          <cx:pt idx="11741">100000</cx:pt>
          <cx:pt idx="11742">130000</cx:pt>
          <cx:pt idx="11743">570000</cx:pt>
          <cx:pt idx="11744">60000</cx:pt>
          <cx:pt idx="11745">30000</cx:pt>
          <cx:pt idx="11746">560000</cx:pt>
          <cx:pt idx="11747">60000</cx:pt>
          <cx:pt idx="11748">80000</cx:pt>
          <cx:pt idx="11749">140000</cx:pt>
          <cx:pt idx="11750">90000</cx:pt>
          <cx:pt idx="11751">390000</cx:pt>
          <cx:pt idx="11752">350000</cx:pt>
          <cx:pt idx="11753">180000</cx:pt>
          <cx:pt idx="11754">90000</cx:pt>
          <cx:pt idx="11755">100000</cx:pt>
          <cx:pt idx="11756">90000</cx:pt>
          <cx:pt idx="11757">50000</cx:pt>
          <cx:pt idx="11758">310000</cx:pt>
          <cx:pt idx="11759">230000</cx:pt>
          <cx:pt idx="11760">220000</cx:pt>
          <cx:pt idx="11761">40000</cx:pt>
          <cx:pt idx="11762">330000</cx:pt>
          <cx:pt idx="11763">260000</cx:pt>
          <cx:pt idx="11764">170000</cx:pt>
          <cx:pt idx="11765">60000</cx:pt>
          <cx:pt idx="11766">120000</cx:pt>
          <cx:pt idx="11767">120000</cx:pt>
          <cx:pt idx="11768">160000</cx:pt>
          <cx:pt idx="11769">70000</cx:pt>
          <cx:pt idx="11770">80000</cx:pt>
          <cx:pt idx="11771">100000</cx:pt>
          <cx:pt idx="11772">80000</cx:pt>
          <cx:pt idx="11773">440000</cx:pt>
          <cx:pt idx="11774">90000</cx:pt>
          <cx:pt idx="11775">170000</cx:pt>
          <cx:pt idx="11776">70000</cx:pt>
          <cx:pt idx="11777">60000</cx:pt>
          <cx:pt idx="11778">60000</cx:pt>
          <cx:pt idx="11779">270000</cx:pt>
          <cx:pt idx="11780">140000</cx:pt>
          <cx:pt idx="11781">70000</cx:pt>
          <cx:pt idx="11782">120000</cx:pt>
          <cx:pt idx="11783">120000</cx:pt>
          <cx:pt idx="11784">120000</cx:pt>
          <cx:pt idx="11785">140000</cx:pt>
          <cx:pt idx="11786">130000</cx:pt>
          <cx:pt idx="11787">110000</cx:pt>
          <cx:pt idx="11788">70000</cx:pt>
          <cx:pt idx="11789">130000</cx:pt>
          <cx:pt idx="11790">160000</cx:pt>
          <cx:pt idx="11791">170000</cx:pt>
          <cx:pt idx="11792">80000</cx:pt>
          <cx:pt idx="11793">90000</cx:pt>
          <cx:pt idx="11794">170000</cx:pt>
          <cx:pt idx="11795">80000</cx:pt>
          <cx:pt idx="11796">330000</cx:pt>
          <cx:pt idx="11797">240000</cx:pt>
          <cx:pt idx="11798">90000</cx:pt>
          <cx:pt idx="11799">220000</cx:pt>
          <cx:pt idx="11800">70000</cx:pt>
          <cx:pt idx="11801">170000</cx:pt>
          <cx:pt idx="11802">120000</cx:pt>
          <cx:pt idx="11803">220000</cx:pt>
          <cx:pt idx="11804">90000</cx:pt>
          <cx:pt idx="11805">60000</cx:pt>
          <cx:pt idx="11806">90000</cx:pt>
          <cx:pt idx="11807">290000</cx:pt>
          <cx:pt idx="11808">190000</cx:pt>
          <cx:pt idx="11809">50000</cx:pt>
          <cx:pt idx="11810">160000</cx:pt>
          <cx:pt idx="11811">280000</cx:pt>
          <cx:pt idx="11812">50000</cx:pt>
          <cx:pt idx="11813">190000</cx:pt>
          <cx:pt idx="11814">110000</cx:pt>
          <cx:pt idx="11815">90000</cx:pt>
          <cx:pt idx="11816">70000</cx:pt>
          <cx:pt idx="11817">210000</cx:pt>
          <cx:pt idx="11818">90000</cx:pt>
          <cx:pt idx="11819">40000</cx:pt>
          <cx:pt idx="11820">130000</cx:pt>
          <cx:pt idx="11821">10000</cx:pt>
          <cx:pt idx="11822">70000</cx:pt>
          <cx:pt idx="11823">270000</cx:pt>
          <cx:pt idx="11824">100000</cx:pt>
          <cx:pt idx="11825">170000</cx:pt>
          <cx:pt idx="11826">220000</cx:pt>
          <cx:pt idx="11827">140000</cx:pt>
          <cx:pt idx="11828">260000</cx:pt>
          <cx:pt idx="11829">400000</cx:pt>
          <cx:pt idx="11830">30000</cx:pt>
          <cx:pt idx="11831">110000</cx:pt>
          <cx:pt idx="11832">60000</cx:pt>
          <cx:pt idx="11833">160000</cx:pt>
          <cx:pt idx="11834">210000</cx:pt>
          <cx:pt idx="11835">180000</cx:pt>
          <cx:pt idx="11836">70000</cx:pt>
          <cx:pt idx="11837">210000</cx:pt>
          <cx:pt idx="11838">120000</cx:pt>
          <cx:pt idx="11839">80000</cx:pt>
          <cx:pt idx="11840">80000</cx:pt>
          <cx:pt idx="11841">580000</cx:pt>
          <cx:pt idx="11842">90000</cx:pt>
          <cx:pt idx="11843">150000</cx:pt>
          <cx:pt idx="11844">100000</cx:pt>
          <cx:pt idx="11845">60000</cx:pt>
          <cx:pt idx="11846">60000</cx:pt>
          <cx:pt idx="11847">10000</cx:pt>
          <cx:pt idx="11848">40000</cx:pt>
          <cx:pt idx="11849">260000</cx:pt>
          <cx:pt idx="11850">140000</cx:pt>
          <cx:pt idx="11851">90000</cx:pt>
          <cx:pt idx="11852">80000</cx:pt>
          <cx:pt idx="11853">60000</cx:pt>
          <cx:pt idx="11854">40000</cx:pt>
          <cx:pt idx="11855">140000</cx:pt>
          <cx:pt idx="11856">60000</cx:pt>
          <cx:pt idx="11857">240000</cx:pt>
          <cx:pt idx="11858">200000</cx:pt>
          <cx:pt idx="11859">290000</cx:pt>
          <cx:pt idx="11860">50000</cx:pt>
          <cx:pt idx="11861">270000</cx:pt>
          <cx:pt idx="11862">40000</cx:pt>
          <cx:pt idx="11863">160000</cx:pt>
          <cx:pt idx="11864">160000</cx:pt>
          <cx:pt idx="11865">700000</cx:pt>
          <cx:pt idx="11866">120000</cx:pt>
          <cx:pt idx="11867">30000</cx:pt>
          <cx:pt idx="11868">170000</cx:pt>
          <cx:pt idx="11869">140000</cx:pt>
          <cx:pt idx="11870">90000</cx:pt>
          <cx:pt idx="11871">70000</cx:pt>
          <cx:pt idx="11872">130000</cx:pt>
          <cx:pt idx="11873">170000</cx:pt>
          <cx:pt idx="11874">120000</cx:pt>
          <cx:pt idx="11875">110000</cx:pt>
          <cx:pt idx="11876">140000</cx:pt>
          <cx:pt idx="11877">160000</cx:pt>
          <cx:pt idx="11878">290000</cx:pt>
          <cx:pt idx="11879">60000</cx:pt>
          <cx:pt idx="11880">80000</cx:pt>
          <cx:pt idx="11881">120000</cx:pt>
          <cx:pt idx="11882">60000</cx:pt>
          <cx:pt idx="11883">110000</cx:pt>
          <cx:pt idx="11884">60000</cx:pt>
          <cx:pt idx="11885">70000</cx:pt>
          <cx:pt idx="11886">100000</cx:pt>
          <cx:pt idx="11887">60000</cx:pt>
          <cx:pt idx="11888">40000</cx:pt>
          <cx:pt idx="11889">730000</cx:pt>
          <cx:pt idx="11890">610000</cx:pt>
          <cx:pt idx="11891">290000</cx:pt>
          <cx:pt idx="11892">80000</cx:pt>
          <cx:pt idx="11893">160000</cx:pt>
          <cx:pt idx="11894">420000</cx:pt>
          <cx:pt idx="11895">70000</cx:pt>
          <cx:pt idx="11896">70000</cx:pt>
          <cx:pt idx="11897">120000</cx:pt>
          <cx:pt idx="11898">30000</cx:pt>
          <cx:pt idx="11899">240000</cx:pt>
          <cx:pt idx="11900">60000</cx:pt>
          <cx:pt idx="11901">60000</cx:pt>
          <cx:pt idx="11902">40000</cx:pt>
          <cx:pt idx="11903">90000</cx:pt>
          <cx:pt idx="11904">100000</cx:pt>
          <cx:pt idx="11905">100000</cx:pt>
          <cx:pt idx="11906">140000</cx:pt>
          <cx:pt idx="11907">90000</cx:pt>
          <cx:pt idx="11908">280000</cx:pt>
          <cx:pt idx="11909">160000</cx:pt>
          <cx:pt idx="11910">130000</cx:pt>
          <cx:pt idx="11911">40000</cx:pt>
          <cx:pt idx="11912">60000</cx:pt>
          <cx:pt idx="11913">10000</cx:pt>
          <cx:pt idx="11914">140000</cx:pt>
          <cx:pt idx="11915">40000</cx:pt>
          <cx:pt idx="11916">70000</cx:pt>
          <cx:pt idx="11917">70000</cx:pt>
          <cx:pt idx="11918">80000</cx:pt>
          <cx:pt idx="11919">560000</cx:pt>
          <cx:pt idx="11920">110000</cx:pt>
          <cx:pt idx="11921">450000</cx:pt>
          <cx:pt idx="11922">60000</cx:pt>
          <cx:pt idx="11923">120000</cx:pt>
          <cx:pt idx="11924">80000</cx:pt>
          <cx:pt idx="11925">190000</cx:pt>
          <cx:pt idx="11926">140000</cx:pt>
          <cx:pt idx="11927">60000</cx:pt>
          <cx:pt idx="11928">160000</cx:pt>
          <cx:pt idx="11929">100000</cx:pt>
          <cx:pt idx="11930">50000</cx:pt>
          <cx:pt idx="11931">290000</cx:pt>
          <cx:pt idx="11932">30000</cx:pt>
          <cx:pt idx="11933">190000</cx:pt>
          <cx:pt idx="11934">170000</cx:pt>
          <cx:pt idx="11935">90000</cx:pt>
          <cx:pt idx="11936">610000</cx:pt>
          <cx:pt idx="11937">130000</cx:pt>
          <cx:pt idx="11938">210000</cx:pt>
          <cx:pt idx="11939">40000</cx:pt>
          <cx:pt idx="11940">150000</cx:pt>
          <cx:pt idx="11941">40000</cx:pt>
          <cx:pt idx="11942">340000</cx:pt>
          <cx:pt idx="11943">90000</cx:pt>
          <cx:pt idx="11944">90000</cx:pt>
          <cx:pt idx="11945">120000</cx:pt>
          <cx:pt idx="11946">210000</cx:pt>
          <cx:pt idx="11947">200000</cx:pt>
          <cx:pt idx="11948">160000</cx:pt>
          <cx:pt idx="11949">290000</cx:pt>
          <cx:pt idx="11950">210000</cx:pt>
          <cx:pt idx="11951">350000</cx:pt>
          <cx:pt idx="11952">80000</cx:pt>
          <cx:pt idx="11953">130000</cx:pt>
          <cx:pt idx="11954">230000</cx:pt>
          <cx:pt idx="11955">50000</cx:pt>
          <cx:pt idx="11956">80000</cx:pt>
          <cx:pt idx="11957">50000</cx:pt>
          <cx:pt idx="11958">170000</cx:pt>
          <cx:pt idx="11959">280000</cx:pt>
          <cx:pt idx="11960">170000</cx:pt>
          <cx:pt idx="11961">70000</cx:pt>
          <cx:pt idx="11962">80000</cx:pt>
          <cx:pt idx="11963">60000</cx:pt>
          <cx:pt idx="11964">60000</cx:pt>
          <cx:pt idx="11965">90000</cx:pt>
          <cx:pt idx="11966">110000</cx:pt>
          <cx:pt idx="11967">400000</cx:pt>
          <cx:pt idx="11968">90000</cx:pt>
          <cx:pt idx="11969">40000</cx:pt>
          <cx:pt idx="11970">160000</cx:pt>
          <cx:pt idx="11971">60000</cx:pt>
          <cx:pt idx="11972">180000</cx:pt>
          <cx:pt idx="11973">210000</cx:pt>
          <cx:pt idx="11974">70000</cx:pt>
          <cx:pt idx="11975">140000</cx:pt>
          <cx:pt idx="11976">210000</cx:pt>
          <cx:pt idx="11977">80000</cx:pt>
          <cx:pt idx="11978">130000</cx:pt>
          <cx:pt idx="11979">70000</cx:pt>
          <cx:pt idx="11980">40000</cx:pt>
          <cx:pt idx="11981">60000</cx:pt>
          <cx:pt idx="11982">60000</cx:pt>
          <cx:pt idx="11983">150000</cx:pt>
          <cx:pt idx="11984">190000</cx:pt>
          <cx:pt idx="11985">90000</cx:pt>
          <cx:pt idx="11986">140000</cx:pt>
          <cx:pt idx="11987">40000</cx:pt>
          <cx:pt idx="11988">210000</cx:pt>
          <cx:pt idx="11989">230000</cx:pt>
          <cx:pt idx="11990">50000</cx:pt>
          <cx:pt idx="11991">60000</cx:pt>
          <cx:pt idx="11992">180000</cx:pt>
          <cx:pt idx="11993">280000</cx:pt>
          <cx:pt idx="11994">130000</cx:pt>
          <cx:pt idx="11995">150000</cx:pt>
          <cx:pt idx="11996">120000</cx:pt>
          <cx:pt idx="11997">90000</cx:pt>
          <cx:pt idx="11998">70000</cx:pt>
          <cx:pt idx="11999">90000</cx:pt>
          <cx:pt idx="12000">220000</cx:pt>
          <cx:pt idx="12001">170000</cx:pt>
          <cx:pt idx="12002">290000</cx:pt>
          <cx:pt idx="12003">90000</cx:pt>
          <cx:pt idx="12004">70000</cx:pt>
          <cx:pt idx="12005">210000</cx:pt>
          <cx:pt idx="12006">120000</cx:pt>
          <cx:pt idx="12007">20000</cx:pt>
          <cx:pt idx="12008">80000</cx:pt>
          <cx:pt idx="12009">60000</cx:pt>
          <cx:pt idx="12010">50000</cx:pt>
          <cx:pt idx="12011">260000</cx:pt>
          <cx:pt idx="12012">150000</cx:pt>
          <cx:pt idx="12013">40000</cx:pt>
          <cx:pt idx="12014">70000</cx:pt>
          <cx:pt idx="12015">250000</cx:pt>
          <cx:pt idx="12016">50000</cx:pt>
          <cx:pt idx="12017">100000</cx:pt>
          <cx:pt idx="12018">220000</cx:pt>
          <cx:pt idx="12019">560000</cx:pt>
          <cx:pt idx="12020">360000</cx:pt>
          <cx:pt idx="12021">80000</cx:pt>
          <cx:pt idx="12022">80000</cx:pt>
          <cx:pt idx="12023">130000</cx:pt>
          <cx:pt idx="12024">80000</cx:pt>
          <cx:pt idx="12025">240000</cx:pt>
          <cx:pt idx="12026">90000</cx:pt>
          <cx:pt idx="12027">220000</cx:pt>
          <cx:pt idx="12028">30000</cx:pt>
          <cx:pt idx="12029">140000</cx:pt>
          <cx:pt idx="12030">140000</cx:pt>
          <cx:pt idx="12031">90000</cx:pt>
          <cx:pt idx="12032">70000</cx:pt>
          <cx:pt idx="12033">80000</cx:pt>
          <cx:pt idx="12034">40000</cx:pt>
          <cx:pt idx="12035">20000</cx:pt>
          <cx:pt idx="12036">400000</cx:pt>
          <cx:pt idx="12037">80000</cx:pt>
          <cx:pt idx="12038">220000</cx:pt>
          <cx:pt idx="12039">70000</cx:pt>
          <cx:pt idx="12040">160000</cx:pt>
          <cx:pt idx="12041">140000</cx:pt>
          <cx:pt idx="12042">160000</cx:pt>
          <cx:pt idx="12043">490000</cx:pt>
          <cx:pt idx="12044">220000</cx:pt>
          <cx:pt idx="12045">80000</cx:pt>
          <cx:pt idx="12046">70000</cx:pt>
          <cx:pt idx="12047">70000</cx:pt>
          <cx:pt idx="12048">120000</cx:pt>
          <cx:pt idx="12049">60000</cx:pt>
          <cx:pt idx="12050">280000</cx:pt>
          <cx:pt idx="12051">70000</cx:pt>
          <cx:pt idx="12052">350000</cx:pt>
          <cx:pt idx="12053">40000</cx:pt>
          <cx:pt idx="12054">60000</cx:pt>
          <cx:pt idx="12055">240000</cx:pt>
          <cx:pt idx="12056">100000</cx:pt>
          <cx:pt idx="12057">40000</cx:pt>
          <cx:pt idx="12058">120000</cx:pt>
          <cx:pt idx="12059">100000</cx:pt>
          <cx:pt idx="12060">450000</cx:pt>
          <cx:pt idx="12061">690000</cx:pt>
          <cx:pt idx="12062">60000</cx:pt>
          <cx:pt idx="12063">110000</cx:pt>
          <cx:pt idx="12064">50000</cx:pt>
          <cx:pt idx="12065">170000</cx:pt>
          <cx:pt idx="12066">60000</cx:pt>
          <cx:pt idx="12067">160000</cx:pt>
          <cx:pt idx="12068">50000</cx:pt>
          <cx:pt idx="12069">350000</cx:pt>
          <cx:pt idx="12070">100000</cx:pt>
          <cx:pt idx="12071">80000</cx:pt>
          <cx:pt idx="12072">50000</cx:pt>
          <cx:pt idx="12073">110000</cx:pt>
          <cx:pt idx="12074">60000</cx:pt>
          <cx:pt idx="12075">50000</cx:pt>
          <cx:pt idx="12076">340000</cx:pt>
          <cx:pt idx="12077">180000</cx:pt>
          <cx:pt idx="12078">260000</cx:pt>
          <cx:pt idx="12079">190000</cx:pt>
          <cx:pt idx="12080">300000</cx:pt>
          <cx:pt idx="12081">170000</cx:pt>
          <cx:pt idx="12082">10000</cx:pt>
          <cx:pt idx="12083">90000</cx:pt>
          <cx:pt idx="12084">190000</cx:pt>
          <cx:pt idx="12085">60000</cx:pt>
          <cx:pt idx="12086">140000</cx:pt>
          <cx:pt idx="12087">40000</cx:pt>
          <cx:pt idx="12088">60000</cx:pt>
          <cx:pt idx="12089">60000</cx:pt>
          <cx:pt idx="12090">60000</cx:pt>
          <cx:pt idx="12091">90000</cx:pt>
          <cx:pt idx="12092">60000</cx:pt>
          <cx:pt idx="12093">110000</cx:pt>
          <cx:pt idx="12094">60000</cx:pt>
          <cx:pt idx="12095">30000</cx:pt>
          <cx:pt idx="12096">410000</cx:pt>
          <cx:pt idx="12097">70000</cx:pt>
          <cx:pt idx="12098">20000</cx:pt>
          <cx:pt idx="12099">40000</cx:pt>
          <cx:pt idx="12100">50000</cx:pt>
          <cx:pt idx="12101">70000</cx:pt>
          <cx:pt idx="12102">180000</cx:pt>
          <cx:pt idx="12103">50000</cx:pt>
          <cx:pt idx="12104">60000</cx:pt>
          <cx:pt idx="12105">60000</cx:pt>
          <cx:pt idx="12106">70000</cx:pt>
          <cx:pt idx="12107">110000</cx:pt>
          <cx:pt idx="12108">80000</cx:pt>
          <cx:pt idx="12109">130000</cx:pt>
          <cx:pt idx="12110">370000</cx:pt>
          <cx:pt idx="12111">90000</cx:pt>
          <cx:pt idx="12112">190000</cx:pt>
          <cx:pt idx="12113">110000</cx:pt>
          <cx:pt idx="12114">110000</cx:pt>
          <cx:pt idx="12115">70000</cx:pt>
          <cx:pt idx="12116">510000</cx:pt>
          <cx:pt idx="12117">70000</cx:pt>
          <cx:pt idx="12118">160000</cx:pt>
          <cx:pt idx="12119">60000</cx:pt>
          <cx:pt idx="12120">120000</cx:pt>
          <cx:pt idx="12121">170000</cx:pt>
          <cx:pt idx="12122">80000</cx:pt>
          <cx:pt idx="12123">140000</cx:pt>
          <cx:pt idx="12124">130000</cx:pt>
          <cx:pt idx="12125">60000</cx:pt>
          <cx:pt idx="12126">220000</cx:pt>
          <cx:pt idx="12127">990000</cx:pt>
          <cx:pt idx="12128">90000</cx:pt>
          <cx:pt idx="12129">50000</cx:pt>
          <cx:pt idx="12130">610000</cx:pt>
          <cx:pt idx="12131">60000</cx:pt>
          <cx:pt idx="12132">130000</cx:pt>
          <cx:pt idx="12133">70000</cx:pt>
          <cx:pt idx="12134">50000</cx:pt>
          <cx:pt idx="12135">130000</cx:pt>
          <cx:pt idx="12136">100000</cx:pt>
          <cx:pt idx="12137">90000</cx:pt>
          <cx:pt idx="12138">270000</cx:pt>
          <cx:pt idx="12139">100000</cx:pt>
          <cx:pt idx="12140">60000</cx:pt>
          <cx:pt idx="12141">410000</cx:pt>
          <cx:pt idx="12142">60000</cx:pt>
          <cx:pt idx="12143">150000</cx:pt>
          <cx:pt idx="12144">180000</cx:pt>
          <cx:pt idx="12145">220000</cx:pt>
          <cx:pt idx="12146">330000</cx:pt>
          <cx:pt idx="12147">150000</cx:pt>
          <cx:pt idx="12148">150000</cx:pt>
          <cx:pt idx="12149">80000</cx:pt>
          <cx:pt idx="12150">390000</cx:pt>
          <cx:pt idx="12151">10000</cx:pt>
          <cx:pt idx="12152">90000</cx:pt>
          <cx:pt idx="12153">290000</cx:pt>
          <cx:pt idx="12154">200000</cx:pt>
          <cx:pt idx="12155">100000</cx:pt>
          <cx:pt idx="12156">170000</cx:pt>
          <cx:pt idx="12157">390000</cx:pt>
          <cx:pt idx="12158">190000</cx:pt>
          <cx:pt idx="12159">60000</cx:pt>
          <cx:pt idx="12160">90000</cx:pt>
          <cx:pt idx="12161">120000</cx:pt>
          <cx:pt idx="12162">140000</cx:pt>
          <cx:pt idx="12163">350000</cx:pt>
          <cx:pt idx="12164">170000</cx:pt>
          <cx:pt idx="12165">60000</cx:pt>
          <cx:pt idx="12166">150000</cx:pt>
          <cx:pt idx="12167">10000</cx:pt>
          <cx:pt idx="12168">70000</cx:pt>
          <cx:pt idx="12169">350000</cx:pt>
          <cx:pt idx="12170">70000</cx:pt>
          <cx:pt idx="12171">10000</cx:pt>
          <cx:pt idx="12172">80000</cx:pt>
          <cx:pt idx="12173">40000</cx:pt>
          <cx:pt idx="12174">190000</cx:pt>
          <cx:pt idx="12175">180000</cx:pt>
          <cx:pt idx="12176">230000</cx:pt>
          <cx:pt idx="12177">50000</cx:pt>
          <cx:pt idx="12178">210000</cx:pt>
          <cx:pt idx="12179">70000</cx:pt>
          <cx:pt idx="12180">200000</cx:pt>
          <cx:pt idx="12181">70000</cx:pt>
          <cx:pt idx="12182">200000</cx:pt>
          <cx:pt idx="12183">280000</cx:pt>
          <cx:pt idx="12184">150000</cx:pt>
          <cx:pt idx="12185">150000</cx:pt>
          <cx:pt idx="12186">60000</cx:pt>
          <cx:pt idx="12187">90000</cx:pt>
          <cx:pt idx="12188">110000</cx:pt>
          <cx:pt idx="12189">150000</cx:pt>
          <cx:pt idx="12190">220000</cx:pt>
          <cx:pt idx="12191">90000</cx:pt>
          <cx:pt idx="12192">360000</cx:pt>
          <cx:pt idx="12193">90000</cx:pt>
          <cx:pt idx="12194">100000</cx:pt>
          <cx:pt idx="12195">70000</cx:pt>
          <cx:pt idx="12196">130000</cx:pt>
          <cx:pt idx="12197">100000</cx:pt>
          <cx:pt idx="12198">50000</cx:pt>
          <cx:pt idx="12199">80000</cx:pt>
          <cx:pt idx="12200">170000</cx:pt>
          <cx:pt idx="12201">50000</cx:pt>
          <cx:pt idx="12202">30000</cx:pt>
          <cx:pt idx="12203">60000</cx:pt>
          <cx:pt idx="12204">70000</cx:pt>
          <cx:pt idx="12205">150000</cx:pt>
          <cx:pt idx="12206">40000</cx:pt>
          <cx:pt idx="12207">80000</cx:pt>
          <cx:pt idx="12208">340000</cx:pt>
          <cx:pt idx="12209">240000</cx:pt>
          <cx:pt idx="12210">70000</cx:pt>
          <cx:pt idx="12211">90000</cx:pt>
          <cx:pt idx="12212">130000</cx:pt>
          <cx:pt idx="12213">370000</cx:pt>
          <cx:pt idx="12214">170000</cx:pt>
          <cx:pt idx="12215">90000</cx:pt>
          <cx:pt idx="12216">160000</cx:pt>
          <cx:pt idx="12217">80000</cx:pt>
          <cx:pt idx="12218">140000</cx:pt>
          <cx:pt idx="12219">300000</cx:pt>
          <cx:pt idx="12220">60000</cx:pt>
          <cx:pt idx="12221">270000</cx:pt>
          <cx:pt idx="12222">130000</cx:pt>
          <cx:pt idx="12223">80000</cx:pt>
          <cx:pt idx="12224">80000</cx:pt>
          <cx:pt idx="12225">170000</cx:pt>
          <cx:pt idx="12226">110000</cx:pt>
          <cx:pt idx="12227">180000</cx:pt>
          <cx:pt idx="12228">100000</cx:pt>
          <cx:pt idx="12229">60000</cx:pt>
          <cx:pt idx="12230">100000</cx:pt>
          <cx:pt idx="12231">100000</cx:pt>
          <cx:pt idx="12232">80000</cx:pt>
          <cx:pt idx="12233">120000</cx:pt>
          <cx:pt idx="12234">270000</cx:pt>
          <cx:pt idx="12235">70000</cx:pt>
          <cx:pt idx="12236">130000</cx:pt>
          <cx:pt idx="12237">110000</cx:pt>
          <cx:pt idx="12238">100000</cx:pt>
          <cx:pt idx="12239">330000</cx:pt>
          <cx:pt idx="12240">530000</cx:pt>
          <cx:pt idx="12241">530000</cx:pt>
          <cx:pt idx="12242">330000</cx:pt>
          <cx:pt idx="12243">280000</cx:pt>
          <cx:pt idx="12244">50000</cx:pt>
          <cx:pt idx="12245">50000</cx:pt>
          <cx:pt idx="12246">110000</cx:pt>
          <cx:pt idx="12247">60000</cx:pt>
          <cx:pt idx="12248">350000</cx:pt>
          <cx:pt idx="12249">270000</cx:pt>
          <cx:pt idx="12250">60000</cx:pt>
          <cx:pt idx="12251">80000</cx:pt>
          <cx:pt idx="12252">60000</cx:pt>
          <cx:pt idx="12253">270000</cx:pt>
          <cx:pt idx="12254">40000</cx:pt>
          <cx:pt idx="12255">30000</cx:pt>
          <cx:pt idx="12256">120000</cx:pt>
          <cx:pt idx="12257">90000</cx:pt>
          <cx:pt idx="12258">140000</cx:pt>
          <cx:pt idx="12259">160000</cx:pt>
          <cx:pt idx="12260">70000</cx:pt>
          <cx:pt idx="12261">70000</cx:pt>
          <cx:pt idx="12262">130000</cx:pt>
          <cx:pt idx="12263">150000</cx:pt>
          <cx:pt idx="12264">200000</cx:pt>
          <cx:pt idx="12265">60000</cx:pt>
          <cx:pt idx="12266">130000</cx:pt>
          <cx:pt idx="12267">80000</cx:pt>
          <cx:pt idx="12268">80000</cx:pt>
          <cx:pt idx="12269">310000</cx:pt>
          <cx:pt idx="12270">50000</cx:pt>
          <cx:pt idx="12271">90000</cx:pt>
          <cx:pt idx="12272">140000</cx:pt>
          <cx:pt idx="12273">120000</cx:pt>
          <cx:pt idx="12274">280000</cx:pt>
          <cx:pt idx="12275">210000</cx:pt>
          <cx:pt idx="12276">130000</cx:pt>
          <cx:pt idx="12277">70000</cx:pt>
          <cx:pt idx="12278">120000</cx:pt>
          <cx:pt idx="12279">240000</cx:pt>
          <cx:pt idx="12280">70000</cx:pt>
          <cx:pt idx="12281">170000</cx:pt>
          <cx:pt idx="12282">10000</cx:pt>
          <cx:pt idx="12283">20000</cx:pt>
          <cx:pt idx="12284">60000</cx:pt>
          <cx:pt idx="12285">70000</cx:pt>
          <cx:pt idx="12286">360000</cx:pt>
          <cx:pt idx="12287">370000</cx:pt>
          <cx:pt idx="12288">550000</cx:pt>
          <cx:pt idx="12289">60000</cx:pt>
          <cx:pt idx="12290">70000</cx:pt>
          <cx:pt idx="12291">110000</cx:pt>
          <cx:pt idx="12292">120000</cx:pt>
          <cx:pt idx="12293">50000</cx:pt>
          <cx:pt idx="12294">160000</cx:pt>
          <cx:pt idx="12295">130000</cx:pt>
          <cx:pt idx="12296">130000</cx:pt>
          <cx:pt idx="12297">70000</cx:pt>
          <cx:pt idx="12298">130000</cx:pt>
          <cx:pt idx="12299">220000</cx:pt>
          <cx:pt idx="12300">210000</cx:pt>
          <cx:pt idx="12301">150000</cx:pt>
          <cx:pt idx="12302">550000</cx:pt>
          <cx:pt idx="12303">220000</cx:pt>
          <cx:pt idx="12304">10000</cx:pt>
          <cx:pt idx="12305">30000</cx:pt>
          <cx:pt idx="12306">110000</cx:pt>
          <cx:pt idx="12307">60000</cx:pt>
          <cx:pt idx="12308">130000</cx:pt>
          <cx:pt idx="12309">60000</cx:pt>
          <cx:pt idx="12310">100000</cx:pt>
          <cx:pt idx="12311">140000</cx:pt>
          <cx:pt idx="12312">210000</cx:pt>
          <cx:pt idx="12313">80000</cx:pt>
          <cx:pt idx="12314">250000</cx:pt>
          <cx:pt idx="12315">60000</cx:pt>
          <cx:pt idx="12316">110000</cx:pt>
          <cx:pt idx="12317">360000</cx:pt>
          <cx:pt idx="12318">510000</cx:pt>
          <cx:pt idx="12319">90000</cx:pt>
          <cx:pt idx="12320">80000</cx:pt>
          <cx:pt idx="12321">60000</cx:pt>
          <cx:pt idx="12322">100000</cx:pt>
          <cx:pt idx="12323">110000</cx:pt>
          <cx:pt idx="12324">80000</cx:pt>
          <cx:pt idx="12325">100000</cx:pt>
          <cx:pt idx="12326">90000</cx:pt>
          <cx:pt idx="12327">240000</cx:pt>
          <cx:pt idx="12328">220000</cx:pt>
          <cx:pt idx="12329">510000</cx:pt>
          <cx:pt idx="12330">420000</cx:pt>
          <cx:pt idx="12331">200000</cx:pt>
          <cx:pt idx="12332">460000</cx:pt>
          <cx:pt idx="12333">110000</cx:pt>
          <cx:pt idx="12334">120000</cx:pt>
          <cx:pt idx="12335">90000</cx:pt>
          <cx:pt idx="12336">90000</cx:pt>
          <cx:pt idx="12337">90000</cx:pt>
          <cx:pt idx="12338">70000</cx:pt>
          <cx:pt idx="12339">100000</cx:pt>
          <cx:pt idx="12340">200000</cx:pt>
          <cx:pt idx="12341">130000</cx:pt>
          <cx:pt idx="12342">30000</cx:pt>
          <cx:pt idx="12343">130000</cx:pt>
          <cx:pt idx="12344">290000</cx:pt>
          <cx:pt idx="12345">150000</cx:pt>
          <cx:pt idx="12346">150000</cx:pt>
          <cx:pt idx="12347">70000</cx:pt>
          <cx:pt idx="12348">370000</cx:pt>
          <cx:pt idx="12349">140000</cx:pt>
          <cx:pt idx="12350">30000</cx:pt>
          <cx:pt idx="12351">120000</cx:pt>
          <cx:pt idx="12352">50000</cx:pt>
          <cx:pt idx="12353">400000</cx:pt>
          <cx:pt idx="12354">80000</cx:pt>
          <cx:pt idx="12355">90000</cx:pt>
          <cx:pt idx="12356">80000</cx:pt>
          <cx:pt idx="12357">60000</cx:pt>
          <cx:pt idx="12358">60000</cx:pt>
          <cx:pt idx="12359">120000</cx:pt>
          <cx:pt idx="12360">550000</cx:pt>
          <cx:pt idx="12361">250000</cx:pt>
          <cx:pt idx="12362">100000</cx:pt>
          <cx:pt idx="12363">50000</cx:pt>
          <cx:pt idx="12364">70000</cx:pt>
          <cx:pt idx="12365">150000</cx:pt>
          <cx:pt idx="12366">80000</cx:pt>
          <cx:pt idx="12367">120000</cx:pt>
          <cx:pt idx="12368">90000</cx:pt>
          <cx:pt idx="12369">160000</cx:pt>
          <cx:pt idx="12370">170000</cx:pt>
          <cx:pt idx="12371">310000</cx:pt>
          <cx:pt idx="12372">120000</cx:pt>
          <cx:pt idx="12373">100000</cx:pt>
          <cx:pt idx="12374">230000</cx:pt>
          <cx:pt idx="12375">90000</cx:pt>
          <cx:pt idx="12376">60000</cx:pt>
          <cx:pt idx="12377">110000</cx:pt>
          <cx:pt idx="12378">160000</cx:pt>
          <cx:pt idx="12379">40000</cx:pt>
          <cx:pt idx="12380">130000</cx:pt>
          <cx:pt idx="12381">60000</cx:pt>
          <cx:pt idx="12382">120000</cx:pt>
          <cx:pt idx="12383">100000</cx:pt>
          <cx:pt idx="12384">70000</cx:pt>
          <cx:pt idx="12385">360000</cx:pt>
          <cx:pt idx="12386">130000</cx:pt>
          <cx:pt idx="12387">140000</cx:pt>
          <cx:pt idx="12388">260000</cx:pt>
          <cx:pt idx="12389">230000</cx:pt>
          <cx:pt idx="12390">50000</cx:pt>
          <cx:pt idx="12391">50000</cx:pt>
          <cx:pt idx="12392">90000</cx:pt>
          <cx:pt idx="12393">210000</cx:pt>
          <cx:pt idx="12394">200000</cx:pt>
          <cx:pt idx="12395">210000</cx:pt>
          <cx:pt idx="12396">120000</cx:pt>
          <cx:pt idx="12397">40000</cx:pt>
          <cx:pt idx="12398">50000</cx:pt>
          <cx:pt idx="12399">50000</cx:pt>
          <cx:pt idx="12400">70000</cx:pt>
          <cx:pt idx="12401">290000</cx:pt>
          <cx:pt idx="12402">60000</cx:pt>
          <cx:pt idx="12403">90000</cx:pt>
          <cx:pt idx="12404">390000</cx:pt>
          <cx:pt idx="12405">70000</cx:pt>
          <cx:pt idx="12406">10000</cx:pt>
          <cx:pt idx="12407">200000</cx:pt>
          <cx:pt idx="12408">150000</cx:pt>
          <cx:pt idx="12409">120000</cx:pt>
          <cx:pt idx="12410">190000</cx:pt>
          <cx:pt idx="12411">320000</cx:pt>
          <cx:pt idx="12412">90000</cx:pt>
          <cx:pt idx="12413">50000</cx:pt>
          <cx:pt idx="12414">450000</cx:pt>
          <cx:pt idx="12415">110000</cx:pt>
          <cx:pt idx="12416">130000</cx:pt>
          <cx:pt idx="12417">320000</cx:pt>
          <cx:pt idx="12418">80000</cx:pt>
          <cx:pt idx="12419">40000</cx:pt>
          <cx:pt idx="12420">560000</cx:pt>
          <cx:pt idx="12421">40000</cx:pt>
          <cx:pt idx="12422">90000</cx:pt>
          <cx:pt idx="12423">80000</cx:pt>
          <cx:pt idx="12424">60000</cx:pt>
          <cx:pt idx="12425">120000</cx:pt>
          <cx:pt idx="12426">110000</cx:pt>
          <cx:pt idx="12427">80000</cx:pt>
          <cx:pt idx="12428">60000</cx:pt>
          <cx:pt idx="12429">140000</cx:pt>
          <cx:pt idx="12430">30000</cx:pt>
          <cx:pt idx="12431">170000</cx:pt>
          <cx:pt idx="12432">160000</cx:pt>
          <cx:pt idx="12433">90000</cx:pt>
          <cx:pt idx="12434">500000</cx:pt>
          <cx:pt idx="12435">70000</cx:pt>
          <cx:pt idx="12436">260000</cx:pt>
          <cx:pt idx="12437">270000</cx:pt>
          <cx:pt idx="12438">50000</cx:pt>
          <cx:pt idx="12439">290000</cx:pt>
          <cx:pt idx="12440">60000</cx:pt>
          <cx:pt idx="12441">70000</cx:pt>
          <cx:pt idx="12442">90000</cx:pt>
          <cx:pt idx="12443">120000</cx:pt>
          <cx:pt idx="12444">90000</cx:pt>
          <cx:pt idx="12445">80000</cx:pt>
          <cx:pt idx="12446">60000</cx:pt>
          <cx:pt idx="12447">80000</cx:pt>
          <cx:pt idx="12448">260000</cx:pt>
          <cx:pt idx="12449">70000</cx:pt>
          <cx:pt idx="12450">160000</cx:pt>
          <cx:pt idx="12451">210000</cx:pt>
          <cx:pt idx="12452">110000</cx:pt>
          <cx:pt idx="12453">170000</cx:pt>
          <cx:pt idx="12454">320000</cx:pt>
          <cx:pt idx="12455">80000</cx:pt>
          <cx:pt idx="12456">120000</cx:pt>
          <cx:pt idx="12457">150000</cx:pt>
          <cx:pt idx="12458">70000</cx:pt>
          <cx:pt idx="12459">180000</cx:pt>
          <cx:pt idx="12460">60000</cx:pt>
          <cx:pt idx="12461">60000</cx:pt>
          <cx:pt idx="12462">100000</cx:pt>
          <cx:pt idx="12463">80000</cx:pt>
          <cx:pt idx="12464">260000</cx:pt>
          <cx:pt idx="12465">160000</cx:pt>
          <cx:pt idx="12466">420000</cx:pt>
          <cx:pt idx="12467">140000</cx:pt>
          <cx:pt idx="12468">90000</cx:pt>
          <cx:pt idx="12469">130000</cx:pt>
          <cx:pt idx="12470">130000</cx:pt>
          <cx:pt idx="12471">190000</cx:pt>
          <cx:pt idx="12472">210000</cx:pt>
          <cx:pt idx="12473">50000</cx:pt>
          <cx:pt idx="12474">410000</cx:pt>
          <cx:pt idx="12475">30000</cx:pt>
          <cx:pt idx="12476">70000</cx:pt>
          <cx:pt idx="12477">200000</cx:pt>
          <cx:pt idx="12478">270000</cx:pt>
          <cx:pt idx="12479">90000</cx:pt>
          <cx:pt idx="12480">40000</cx:pt>
          <cx:pt idx="12481">110000</cx:pt>
          <cx:pt idx="12482">180000</cx:pt>
          <cx:pt idx="12483">90000</cx:pt>
          <cx:pt idx="12484">70000</cx:pt>
          <cx:pt idx="12485">220000</cx:pt>
          <cx:pt idx="12486">160000</cx:pt>
          <cx:pt idx="12487">90000</cx:pt>
          <cx:pt idx="12488">160000</cx:pt>
          <cx:pt idx="12489">100000</cx:pt>
          <cx:pt idx="12490">110000</cx:pt>
          <cx:pt idx="12491">110000</cx:pt>
          <cx:pt idx="12492">60000</cx:pt>
          <cx:pt idx="12493">40000</cx:pt>
          <cx:pt idx="12494">80000</cx:pt>
          <cx:pt idx="12495">40000</cx:pt>
          <cx:pt idx="12496">130000</cx:pt>
          <cx:pt idx="12497">460000</cx:pt>
          <cx:pt idx="12498">60000</cx:pt>
          <cx:pt idx="12499">90000</cx:pt>
          <cx:pt idx="12500">430000</cx:pt>
          <cx:pt idx="12501">270000</cx:pt>
          <cx:pt idx="12502">70000</cx:pt>
          <cx:pt idx="12503">240000</cx:pt>
          <cx:pt idx="12504">100000</cx:pt>
          <cx:pt idx="12505">230000</cx:pt>
          <cx:pt idx="12506">360000</cx:pt>
          <cx:pt idx="12507">210000</cx:pt>
          <cx:pt idx="12508">180000</cx:pt>
          <cx:pt idx="12509">70000</cx:pt>
          <cx:pt idx="12510">60000</cx:pt>
          <cx:pt idx="12511">360000</cx:pt>
          <cx:pt idx="12512">170000</cx:pt>
          <cx:pt idx="12513">400000</cx:pt>
          <cx:pt idx="12514">70000</cx:pt>
          <cx:pt idx="12515">370000</cx:pt>
          <cx:pt idx="12516">360000</cx:pt>
          <cx:pt idx="12517">210000</cx:pt>
          <cx:pt idx="12518">200000</cx:pt>
          <cx:pt idx="12519">20000</cx:pt>
          <cx:pt idx="12520">40000</cx:pt>
          <cx:pt idx="12521">180000</cx:pt>
          <cx:pt idx="12522">50000</cx:pt>
          <cx:pt idx="12523">90000</cx:pt>
          <cx:pt idx="12524">130000</cx:pt>
          <cx:pt idx="12525">190000</cx:pt>
          <cx:pt idx="12526">400000</cx:pt>
          <cx:pt idx="12527">100000</cx:pt>
          <cx:pt idx="12528">80000</cx:pt>
          <cx:pt idx="12529">200000</cx:pt>
          <cx:pt idx="12530">80000</cx:pt>
          <cx:pt idx="12531">150000</cx:pt>
          <cx:pt idx="12532">180000</cx:pt>
          <cx:pt idx="12533">70000</cx:pt>
          <cx:pt idx="12534">170000</cx:pt>
          <cx:pt idx="12535">100000</cx:pt>
          <cx:pt idx="12536">460000</cx:pt>
          <cx:pt idx="12537">50000</cx:pt>
          <cx:pt idx="12538">120000</cx:pt>
          <cx:pt idx="12539">440000</cx:pt>
          <cx:pt idx="12540">240000</cx:pt>
          <cx:pt idx="12541">140000</cx:pt>
          <cx:pt idx="12542">210000</cx:pt>
          <cx:pt idx="12543">100000</cx:pt>
          <cx:pt idx="12544">120000</cx:pt>
          <cx:pt idx="12545">60000</cx:pt>
          <cx:pt idx="12546">420000</cx:pt>
          <cx:pt idx="12547">50000</cx:pt>
          <cx:pt idx="12548">250000</cx:pt>
          <cx:pt idx="12549">40000</cx:pt>
          <cx:pt idx="12550">80000</cx:pt>
          <cx:pt idx="12551">230000</cx:pt>
          <cx:pt idx="12552">130000</cx:pt>
          <cx:pt idx="12553">90000</cx:pt>
          <cx:pt idx="12554">80000</cx:pt>
          <cx:pt idx="12555">60000</cx:pt>
          <cx:pt idx="12556">220000</cx:pt>
          <cx:pt idx="12557">60000</cx:pt>
          <cx:pt idx="12558">120000</cx:pt>
          <cx:pt idx="12559">90000</cx:pt>
          <cx:pt idx="12560">120000</cx:pt>
          <cx:pt idx="12561">270000</cx:pt>
          <cx:pt idx="12562">50000</cx:pt>
          <cx:pt idx="12563">230000</cx:pt>
          <cx:pt idx="12564">50000</cx:pt>
          <cx:pt idx="12565">70000</cx:pt>
          <cx:pt idx="12566">190000</cx:pt>
          <cx:pt idx="12567">70000</cx:pt>
          <cx:pt idx="12568">50000</cx:pt>
          <cx:pt idx="12569">80000</cx:pt>
          <cx:pt idx="12570">90000</cx:pt>
          <cx:pt idx="12571">80000</cx:pt>
          <cx:pt idx="12572">120000</cx:pt>
          <cx:pt idx="12573">30000</cx:pt>
          <cx:pt idx="12574">140000</cx:pt>
          <cx:pt idx="12575">50000</cx:pt>
          <cx:pt idx="12576">220000</cx:pt>
          <cx:pt idx="12577">340000</cx:pt>
          <cx:pt idx="12578">420000</cx:pt>
          <cx:pt idx="12579">460000</cx:pt>
          <cx:pt idx="12580">350000</cx:pt>
          <cx:pt idx="12581">100000</cx:pt>
          <cx:pt idx="12582">140000</cx:pt>
          <cx:pt idx="12583">110000</cx:pt>
          <cx:pt idx="12584">80000</cx:pt>
          <cx:pt idx="12585">50000</cx:pt>
          <cx:pt idx="12586">50000</cx:pt>
          <cx:pt idx="12587">50000</cx:pt>
          <cx:pt idx="12588">230000</cx:pt>
          <cx:pt idx="12589">60000</cx:pt>
          <cx:pt idx="12590">150000</cx:pt>
          <cx:pt idx="12591">170000</cx:pt>
          <cx:pt idx="12592">60000</cx:pt>
          <cx:pt idx="12593">140000</cx:pt>
          <cx:pt idx="12594">220000</cx:pt>
          <cx:pt idx="12595">80000</cx:pt>
          <cx:pt idx="12596">70000</cx:pt>
          <cx:pt idx="12597">70000</cx:pt>
          <cx:pt idx="12598">330000</cx:pt>
          <cx:pt idx="12599">100000</cx:pt>
          <cx:pt idx="12600">90000</cx:pt>
          <cx:pt idx="12601">190000</cx:pt>
          <cx:pt idx="12602">110000</cx:pt>
          <cx:pt idx="12603">70000</cx:pt>
          <cx:pt idx="12604">60000</cx:pt>
          <cx:pt idx="12605">60000</cx:pt>
          <cx:pt idx="12606">640000</cx:pt>
          <cx:pt idx="12607">60000</cx:pt>
          <cx:pt idx="12608">70000</cx:pt>
          <cx:pt idx="12609">60000</cx:pt>
          <cx:pt idx="12610">40000</cx:pt>
          <cx:pt idx="12611">60000</cx:pt>
          <cx:pt idx="12612">440000</cx:pt>
          <cx:pt idx="12613">70000</cx:pt>
          <cx:pt idx="12614">70000</cx:pt>
          <cx:pt idx="12615">70000</cx:pt>
          <cx:pt idx="12616">190000</cx:pt>
          <cx:pt idx="12617">60000</cx:pt>
          <cx:pt idx="12618">50000</cx:pt>
          <cx:pt idx="12619">260000</cx:pt>
          <cx:pt idx="12620">40000</cx:pt>
          <cx:pt idx="12621">40000</cx:pt>
          <cx:pt idx="12622">50000</cx:pt>
          <cx:pt idx="12623">100000</cx:pt>
          <cx:pt idx="12624">130000</cx:pt>
          <cx:pt idx="12625">130000</cx:pt>
          <cx:pt idx="12626">50000</cx:pt>
          <cx:pt idx="12627">140000</cx:pt>
          <cx:pt idx="12628">190000</cx:pt>
          <cx:pt idx="12629">70000</cx:pt>
          <cx:pt idx="12630">30000</cx:pt>
          <cx:pt idx="12631">50000</cx:pt>
          <cx:pt idx="12632">430000</cx:pt>
          <cx:pt idx="12633">120000</cx:pt>
          <cx:pt idx="12634">60000</cx:pt>
          <cx:pt idx="12635">80000</cx:pt>
          <cx:pt idx="12636">200000</cx:pt>
          <cx:pt idx="12637">30000</cx:pt>
          <cx:pt idx="12638">110000</cx:pt>
          <cx:pt idx="12639">60000</cx:pt>
          <cx:pt idx="12640">10000</cx:pt>
          <cx:pt idx="12641">610000</cx:pt>
          <cx:pt idx="12642">350000</cx:pt>
          <cx:pt idx="12643">140000</cx:pt>
          <cx:pt idx="12644">60000</cx:pt>
          <cx:pt idx="12645">130000</cx:pt>
          <cx:pt idx="12646">70000</cx:pt>
          <cx:pt idx="12647">550000</cx:pt>
          <cx:pt idx="12648">80000</cx:pt>
          <cx:pt idx="12649">270000</cx:pt>
          <cx:pt idx="12650">40000</cx:pt>
          <cx:pt idx="12651">290000</cx:pt>
          <cx:pt idx="12652">80000</cx:pt>
          <cx:pt idx="12653">220000</cx:pt>
          <cx:pt idx="12654">50000</cx:pt>
          <cx:pt idx="12655">50000</cx:pt>
          <cx:pt idx="12656">120000</cx:pt>
          <cx:pt idx="12657">20000</cx:pt>
          <cx:pt idx="12658">60000</cx:pt>
          <cx:pt idx="12659">240000</cx:pt>
          <cx:pt idx="12660">50000</cx:pt>
          <cx:pt idx="12661">70000</cx:pt>
          <cx:pt idx="12662">130000</cx:pt>
          <cx:pt idx="12663">230000</cx:pt>
          <cx:pt idx="12664">90000</cx:pt>
          <cx:pt idx="12665">160000</cx:pt>
          <cx:pt idx="12666">180000</cx:pt>
          <cx:pt idx="12667">80000</cx:pt>
          <cx:pt idx="12668">360000</cx:pt>
          <cx:pt idx="12669">170000</cx:pt>
          <cx:pt idx="12670">70000</cx:pt>
          <cx:pt idx="12671">50000</cx:pt>
          <cx:pt idx="12672">60000</cx:pt>
          <cx:pt idx="12673">30000</cx:pt>
          <cx:pt idx="12674">390000</cx:pt>
          <cx:pt idx="12675">90000</cx:pt>
          <cx:pt idx="12676">110000</cx:pt>
          <cx:pt idx="12677">350000</cx:pt>
          <cx:pt idx="12678">170000</cx:pt>
          <cx:pt idx="12679">30000</cx:pt>
          <cx:pt idx="12680">130000</cx:pt>
          <cx:pt idx="12681">100000</cx:pt>
          <cx:pt idx="12682">340000</cx:pt>
          <cx:pt idx="12683">260000</cx:pt>
          <cx:pt idx="12684">280000</cx:pt>
          <cx:pt idx="12685">510000</cx:pt>
          <cx:pt idx="12686">90000</cx:pt>
          <cx:pt idx="12687">130000</cx:pt>
          <cx:pt idx="12688">60000</cx:pt>
          <cx:pt idx="12689">120000</cx:pt>
          <cx:pt idx="12690">290000</cx:pt>
          <cx:pt idx="12691">230000</cx:pt>
          <cx:pt idx="12692">60000</cx:pt>
          <cx:pt idx="12693">70000</cx:pt>
          <cx:pt idx="12694">90000</cx:pt>
          <cx:pt idx="12695">430000</cx:pt>
          <cx:pt idx="12696">110000</cx:pt>
          <cx:pt idx="12697">420000</cx:pt>
          <cx:pt idx="12698">340000</cx:pt>
          <cx:pt idx="12699">50000</cx:pt>
          <cx:pt idx="12700">70000</cx:pt>
          <cx:pt idx="12701">240000</cx:pt>
          <cx:pt idx="12702">320000</cx:pt>
          <cx:pt idx="12703">40000</cx:pt>
          <cx:pt idx="12704">50000</cx:pt>
          <cx:pt idx="12705">670000</cx:pt>
          <cx:pt idx="12706">100000</cx:pt>
          <cx:pt idx="12707">60000</cx:pt>
          <cx:pt idx="12708">20000</cx:pt>
          <cx:pt idx="12709">40000</cx:pt>
          <cx:pt idx="12710">190000</cx:pt>
          <cx:pt idx="12711">60000</cx:pt>
          <cx:pt idx="12712">60000</cx:pt>
          <cx:pt idx="12713">330000</cx:pt>
          <cx:pt idx="12714">300000</cx:pt>
          <cx:pt idx="12715">170000</cx:pt>
          <cx:pt idx="12716">170000</cx:pt>
          <cx:pt idx="12717">60000</cx:pt>
          <cx:pt idx="12718">60000</cx:pt>
          <cx:pt idx="12719">80000</cx:pt>
          <cx:pt idx="12720">70000</cx:pt>
          <cx:pt idx="12721">70000</cx:pt>
          <cx:pt idx="12722">140000</cx:pt>
          <cx:pt idx="12723">70000</cx:pt>
          <cx:pt idx="12724">90000</cx:pt>
          <cx:pt idx="12725">190000</cx:pt>
          <cx:pt idx="12726">70000</cx:pt>
          <cx:pt idx="12727">110000</cx:pt>
          <cx:pt idx="12728">190000</cx:pt>
          <cx:pt idx="12729">30000</cx:pt>
          <cx:pt idx="12730">20000</cx:pt>
          <cx:pt idx="12731">60000</cx:pt>
          <cx:pt idx="12732">20000</cx:pt>
          <cx:pt idx="12733">80000</cx:pt>
          <cx:pt idx="12734">200000</cx:pt>
          <cx:pt idx="12735">80000</cx:pt>
          <cx:pt idx="12736">60000</cx:pt>
          <cx:pt idx="12737">60000</cx:pt>
          <cx:pt idx="12738">160000</cx:pt>
          <cx:pt idx="12739">60000</cx:pt>
          <cx:pt idx="12740">40000</cx:pt>
          <cx:pt idx="12741">240000</cx:pt>
          <cx:pt idx="12742">30000</cx:pt>
          <cx:pt idx="12743">90000</cx:pt>
          <cx:pt idx="12744">300000</cx:pt>
          <cx:pt idx="12745">60000</cx:pt>
          <cx:pt idx="12746">120000</cx:pt>
          <cx:pt idx="12747">110000</cx:pt>
          <cx:pt idx="12748">90000</cx:pt>
          <cx:pt idx="12749">170000</cx:pt>
          <cx:pt idx="12750">320000</cx:pt>
          <cx:pt idx="12751">210000</cx:pt>
          <cx:pt idx="12752">60000</cx:pt>
          <cx:pt idx="12753">260000</cx:pt>
          <cx:pt idx="12754">60000</cx:pt>
          <cx:pt idx="12755">60000</cx:pt>
          <cx:pt idx="12756">90000</cx:pt>
          <cx:pt idx="12757">60000</cx:pt>
          <cx:pt idx="12758">150000</cx:pt>
          <cx:pt idx="12759">60000</cx:pt>
          <cx:pt idx="12760">50000</cx:pt>
          <cx:pt idx="12761">240000</cx:pt>
          <cx:pt idx="12762">130000</cx:pt>
          <cx:pt idx="12763">60000</cx:pt>
          <cx:pt idx="12764">170000</cx:pt>
          <cx:pt idx="12765">80000</cx:pt>
          <cx:pt idx="12766">120000</cx:pt>
          <cx:pt idx="12767">100000</cx:pt>
          <cx:pt idx="12768">60000</cx:pt>
          <cx:pt idx="12769">110000</cx:pt>
          <cx:pt idx="12770">150000</cx:pt>
          <cx:pt idx="12771">90000</cx:pt>
          <cx:pt idx="12772">60000</cx:pt>
          <cx:pt idx="12773">90000</cx:pt>
          <cx:pt idx="12774">180000</cx:pt>
          <cx:pt idx="12775">140000</cx:pt>
          <cx:pt idx="12776">140000</cx:pt>
          <cx:pt idx="12777">160000</cx:pt>
          <cx:pt idx="12778">280000</cx:pt>
          <cx:pt idx="12779">230000</cx:pt>
          <cx:pt idx="12780">100000</cx:pt>
          <cx:pt idx="12781">110000</cx:pt>
          <cx:pt idx="12782">170000</cx:pt>
          <cx:pt idx="12783">60000</cx:pt>
          <cx:pt idx="12784">90000</cx:pt>
          <cx:pt idx="12785">260000</cx:pt>
          <cx:pt idx="12786">40000</cx:pt>
          <cx:pt idx="12787">160000</cx:pt>
          <cx:pt idx="12788">60000</cx:pt>
          <cx:pt idx="12789">40000</cx:pt>
          <cx:pt idx="12790">20000</cx:pt>
          <cx:pt idx="12791">60000</cx:pt>
          <cx:pt idx="12792">100000</cx:pt>
          <cx:pt idx="12793">70000</cx:pt>
          <cx:pt idx="12794">370000</cx:pt>
          <cx:pt idx="12795">100000</cx:pt>
          <cx:pt idx="12796">20000</cx:pt>
          <cx:pt idx="12797">30000</cx:pt>
          <cx:pt idx="12798">250000</cx:pt>
          <cx:pt idx="12799">50000</cx:pt>
          <cx:pt idx="12800">240000</cx:pt>
          <cx:pt idx="12801">70000</cx:pt>
          <cx:pt idx="12802">160000</cx:pt>
          <cx:pt idx="12803">70000</cx:pt>
          <cx:pt idx="12804">280000</cx:pt>
          <cx:pt idx="12805">80000</cx:pt>
          <cx:pt idx="12806">40000</cx:pt>
          <cx:pt idx="12807">60000</cx:pt>
          <cx:pt idx="12808">190000</cx:pt>
          <cx:pt idx="12809">230000</cx:pt>
          <cx:pt idx="12810">180000</cx:pt>
          <cx:pt idx="12811">70000</cx:pt>
          <cx:pt idx="12812">80000</cx:pt>
          <cx:pt idx="12813">460000</cx:pt>
          <cx:pt idx="12814">160000</cx:pt>
          <cx:pt idx="12815">260000</cx:pt>
          <cx:pt idx="12816">120000</cx:pt>
          <cx:pt idx="12817">130000</cx:pt>
          <cx:pt idx="12818">90000</cx:pt>
          <cx:pt idx="12819">210000</cx:pt>
          <cx:pt idx="12820">100000</cx:pt>
          <cx:pt idx="12821">130000</cx:pt>
          <cx:pt idx="12822">110000</cx:pt>
          <cx:pt idx="12823">260000</cx:pt>
          <cx:pt idx="12824">490000</cx:pt>
          <cx:pt idx="12825">140000</cx:pt>
          <cx:pt idx="12826">60000</cx:pt>
          <cx:pt idx="12827">90000</cx:pt>
          <cx:pt idx="12828">60000</cx:pt>
          <cx:pt idx="12829">140000</cx:pt>
          <cx:pt idx="12830">150000</cx:pt>
          <cx:pt idx="12831">40000</cx:pt>
          <cx:pt idx="12832">360000</cx:pt>
          <cx:pt idx="12833">70000</cx:pt>
          <cx:pt idx="12834">160000</cx:pt>
          <cx:pt idx="12835">40000</cx:pt>
          <cx:pt idx="12836">150000</cx:pt>
          <cx:pt idx="12837">70000</cx:pt>
          <cx:pt idx="12838">10000</cx:pt>
          <cx:pt idx="12839">130000</cx:pt>
          <cx:pt idx="12840">140000</cx:pt>
          <cx:pt idx="12841">60000</cx:pt>
          <cx:pt idx="12842">120000</cx:pt>
          <cx:pt idx="12843">140000</cx:pt>
          <cx:pt idx="12844">130000</cx:pt>
          <cx:pt idx="12845">100000</cx:pt>
          <cx:pt idx="12846">220000</cx:pt>
          <cx:pt idx="12847">130000</cx:pt>
          <cx:pt idx="12848">110000</cx:pt>
          <cx:pt idx="12849">60000</cx:pt>
          <cx:pt idx="12850">60000</cx:pt>
          <cx:pt idx="12851">130000</cx:pt>
          <cx:pt idx="12852">50000</cx:pt>
          <cx:pt idx="12853">210000</cx:pt>
          <cx:pt idx="12854">400000</cx:pt>
          <cx:pt idx="12855">480000</cx:pt>
          <cx:pt idx="12856">250000</cx:pt>
          <cx:pt idx="12857">130000</cx:pt>
          <cx:pt idx="12858">130000</cx:pt>
          <cx:pt idx="12859">60000</cx:pt>
          <cx:pt idx="12860">30000</cx:pt>
          <cx:pt idx="12861">80000</cx:pt>
          <cx:pt idx="12862">80000</cx:pt>
          <cx:pt idx="12863">250000</cx:pt>
          <cx:pt idx="12864">150000</cx:pt>
          <cx:pt idx="12865">240000</cx:pt>
          <cx:pt idx="12866">120000</cx:pt>
          <cx:pt idx="12867">200000</cx:pt>
          <cx:pt idx="12868">180000</cx:pt>
          <cx:pt idx="12869">60000</cx:pt>
          <cx:pt idx="12870">40000</cx:pt>
          <cx:pt idx="12871">410000</cx:pt>
          <cx:pt idx="12872">70000</cx:pt>
          <cx:pt idx="12873">90000</cx:pt>
          <cx:pt idx="12874">60000</cx:pt>
          <cx:pt idx="12875">30000</cx:pt>
          <cx:pt idx="12876">440000</cx:pt>
          <cx:pt idx="12877">330000</cx:pt>
          <cx:pt idx="12878">280000</cx:pt>
          <cx:pt idx="12879">70000</cx:pt>
          <cx:pt idx="12880">270000</cx:pt>
          <cx:pt idx="12881">40000</cx:pt>
          <cx:pt idx="12882">150000</cx:pt>
          <cx:pt idx="12883">60000</cx:pt>
          <cx:pt idx="12884">260000</cx:pt>
          <cx:pt idx="12885">100000</cx:pt>
          <cx:pt idx="12886">410000</cx:pt>
          <cx:pt idx="12887">160000</cx:pt>
          <cx:pt idx="12888">120000</cx:pt>
          <cx:pt idx="12889">100000</cx:pt>
          <cx:pt idx="12890">40000</cx:pt>
          <cx:pt idx="12891">40000</cx:pt>
          <cx:pt idx="12892">70000</cx:pt>
          <cx:pt idx="12893">70000</cx:pt>
          <cx:pt idx="12894">220000</cx:pt>
          <cx:pt idx="12895">720000</cx:pt>
          <cx:pt idx="12896">320000</cx:pt>
          <cx:pt idx="12897">120000</cx:pt>
          <cx:pt idx="12898">90000</cx:pt>
          <cx:pt idx="12899">200000</cx:pt>
          <cx:pt idx="12900">50000</cx:pt>
          <cx:pt idx="12901">260000</cx:pt>
          <cx:pt idx="12902">320000</cx:pt>
          <cx:pt idx="12903">130000</cx:pt>
          <cx:pt idx="12904">160000</cx:pt>
          <cx:pt idx="12905">80000</cx:pt>
          <cx:pt idx="12906">110000</cx:pt>
          <cx:pt idx="12907">100000</cx:pt>
          <cx:pt idx="12908">160000</cx:pt>
          <cx:pt idx="12909">170000</cx:pt>
          <cx:pt idx="12910">160000</cx:pt>
          <cx:pt idx="12911">60000</cx:pt>
          <cx:pt idx="12912">100000</cx:pt>
          <cx:pt idx="12913">120000</cx:pt>
          <cx:pt idx="12914">240000</cx:pt>
          <cx:pt idx="12915">90000</cx:pt>
          <cx:pt idx="12916">30000</cx:pt>
          <cx:pt idx="12917">130000</cx:pt>
          <cx:pt idx="12918">450000</cx:pt>
          <cx:pt idx="12919">60000</cx:pt>
          <cx:pt idx="12920">130000</cx:pt>
          <cx:pt idx="12921">110000</cx:pt>
          <cx:pt idx="12922">1010000</cx:pt>
          <cx:pt idx="12923">130000</cx:pt>
          <cx:pt idx="12924">160000</cx:pt>
          <cx:pt idx="12925">120000</cx:pt>
          <cx:pt idx="12926">40000</cx:pt>
          <cx:pt idx="12927">210000</cx:pt>
          <cx:pt idx="12928">400000</cx:pt>
          <cx:pt idx="12929">70000</cx:pt>
          <cx:pt idx="12930">320000</cx:pt>
          <cx:pt idx="12931">120000</cx:pt>
          <cx:pt idx="12932">80000</cx:pt>
          <cx:pt idx="12933">50000</cx:pt>
          <cx:pt idx="12934">90000</cx:pt>
          <cx:pt idx="12935">80000</cx:pt>
          <cx:pt idx="12936">60000</cx:pt>
          <cx:pt idx="12937">220000</cx:pt>
          <cx:pt idx="12938">60000</cx:pt>
          <cx:pt idx="12939">100000</cx:pt>
          <cx:pt idx="12940">110000</cx:pt>
          <cx:pt idx="12941">80000</cx:pt>
          <cx:pt idx="12942">650000</cx:pt>
          <cx:pt idx="12943">50000</cx:pt>
          <cx:pt idx="12944">220000</cx:pt>
          <cx:pt idx="12945">240000</cx:pt>
          <cx:pt idx="12946">130000</cx:pt>
          <cx:pt idx="12947">60000</cx:pt>
          <cx:pt idx="12948">400000</cx:pt>
          <cx:pt idx="12949">10000</cx:pt>
          <cx:pt idx="12950">30000</cx:pt>
          <cx:pt idx="12951">40000</cx:pt>
          <cx:pt idx="12952">60000</cx:pt>
          <cx:pt idx="12953">120000</cx:pt>
          <cx:pt idx="12954">70000</cx:pt>
          <cx:pt idx="12955">120000</cx:pt>
          <cx:pt idx="12956">170000</cx:pt>
          <cx:pt idx="12957">30000</cx:pt>
          <cx:pt idx="12958">280000</cx:pt>
          <cx:pt idx="12959">30000</cx:pt>
          <cx:pt idx="12960">80000</cx:pt>
          <cx:pt idx="12961">120000</cx:pt>
          <cx:pt idx="12962">60000</cx:pt>
          <cx:pt idx="12963">70000</cx:pt>
          <cx:pt idx="12964">100000</cx:pt>
          <cx:pt idx="12965">90000</cx:pt>
          <cx:pt idx="12966">240000</cx:pt>
          <cx:pt idx="12967">240000</cx:pt>
          <cx:pt idx="12968">60000</cx:pt>
          <cx:pt idx="12969">50000</cx:pt>
          <cx:pt idx="12970">210000</cx:pt>
          <cx:pt idx="12971">150000</cx:pt>
          <cx:pt idx="12972">30000</cx:pt>
          <cx:pt idx="12973">40000</cx:pt>
          <cx:pt idx="12974">90000</cx:pt>
          <cx:pt idx="12975">80000</cx:pt>
          <cx:pt idx="12976">20000</cx:pt>
          <cx:pt idx="12977">170000</cx:pt>
          <cx:pt idx="12978">460000</cx:pt>
          <cx:pt idx="12979">260000</cx:pt>
          <cx:pt idx="12980">200000</cx:pt>
          <cx:pt idx="12981">40000</cx:pt>
          <cx:pt idx="12982">220000</cx:pt>
          <cx:pt idx="12983">70000</cx:pt>
          <cx:pt idx="12984">220000</cx:pt>
          <cx:pt idx="12985">100000</cx:pt>
          <cx:pt idx="12986">100000</cx:pt>
          <cx:pt idx="12987">100000</cx:pt>
          <cx:pt idx="12988">50000</cx:pt>
          <cx:pt idx="12989">650000</cx:pt>
          <cx:pt idx="12990">60000</cx:pt>
          <cx:pt idx="12991">300000</cx:pt>
          <cx:pt idx="12992">250000</cx:pt>
          <cx:pt idx="12993">140000</cx:pt>
          <cx:pt idx="12994">230000</cx:pt>
          <cx:pt idx="12995">220000</cx:pt>
          <cx:pt idx="12996">70000</cx:pt>
          <cx:pt idx="12997">170000</cx:pt>
          <cx:pt idx="12998">190000</cx:pt>
          <cx:pt idx="12999">200000</cx:pt>
          <cx:pt idx="13000">190000</cx:pt>
          <cx:pt idx="13001">130000</cx:pt>
          <cx:pt idx="13002">170000</cx:pt>
          <cx:pt idx="13003">60000</cx:pt>
          <cx:pt idx="13004">170000</cx:pt>
          <cx:pt idx="13005">80000</cx:pt>
          <cx:pt idx="13006">350000</cx:pt>
          <cx:pt idx="13007">130000</cx:pt>
          <cx:pt idx="13008">110000</cx:pt>
          <cx:pt idx="13009">150000</cx:pt>
          <cx:pt idx="13010">40000</cx:pt>
          <cx:pt idx="13011">130000</cx:pt>
          <cx:pt idx="13012">180000</cx:pt>
          <cx:pt idx="13013">30000</cx:pt>
          <cx:pt idx="13014">180000</cx:pt>
          <cx:pt idx="13015">140000</cx:pt>
          <cx:pt idx="13016">50000</cx:pt>
          <cx:pt idx="13017">470000</cx:pt>
          <cx:pt idx="13018">80000</cx:pt>
          <cx:pt idx="13019">180000</cx:pt>
          <cx:pt idx="13020">20000</cx:pt>
          <cx:pt idx="13021">300000</cx:pt>
          <cx:pt idx="13022">110000</cx:pt>
          <cx:pt idx="13023">80000</cx:pt>
          <cx:pt idx="13024">90000</cx:pt>
          <cx:pt idx="13025">300000</cx:pt>
          <cx:pt idx="13026">30000</cx:pt>
          <cx:pt idx="13027">20000</cx:pt>
          <cx:pt idx="13028">60000</cx:pt>
          <cx:pt idx="13029">80000</cx:pt>
          <cx:pt idx="13030">170000</cx:pt>
          <cx:pt idx="13031">150000</cx:pt>
          <cx:pt idx="13032">130000</cx:pt>
          <cx:pt idx="13033">100000</cx:pt>
          <cx:pt idx="13034">130000</cx:pt>
          <cx:pt idx="13035">90000</cx:pt>
          <cx:pt idx="13036">430000</cx:pt>
          <cx:pt idx="13037">200000</cx:pt>
          <cx:pt idx="13038">100000</cx:pt>
          <cx:pt idx="13039">40000</cx:pt>
          <cx:pt idx="13040">50000</cx:pt>
          <cx:pt idx="13041">50000</cx:pt>
          <cx:pt idx="13042">170000</cx:pt>
          <cx:pt idx="13043">30000</cx:pt>
          <cx:pt idx="13044">60000</cx:pt>
          <cx:pt idx="13045">220000</cx:pt>
          <cx:pt idx="13046">70000</cx:pt>
          <cx:pt idx="13047">30000</cx:pt>
          <cx:pt idx="13048">130000</cx:pt>
          <cx:pt idx="13049">210000</cx:pt>
          <cx:pt idx="13050">190000</cx:pt>
          <cx:pt idx="13051">160000</cx:pt>
          <cx:pt idx="13052">30000</cx:pt>
          <cx:pt idx="13053">70000</cx:pt>
          <cx:pt idx="13054">90000</cx:pt>
          <cx:pt idx="13055">80000</cx:pt>
          <cx:pt idx="13056">120000</cx:pt>
          <cx:pt idx="13057">230000</cx:pt>
          <cx:pt idx="13058">230000</cx:pt>
          <cx:pt idx="13059">280000</cx:pt>
          <cx:pt idx="13060">60000</cx:pt>
          <cx:pt idx="13061">190000</cx:pt>
          <cx:pt idx="13062">80000</cx:pt>
          <cx:pt idx="13063">310000</cx:pt>
          <cx:pt idx="13064">80000</cx:pt>
          <cx:pt idx="13065">80000</cx:pt>
          <cx:pt idx="13066">70000</cx:pt>
          <cx:pt idx="13067">70000</cx:pt>
          <cx:pt idx="13068">110000</cx:pt>
          <cx:pt idx="13069">130000</cx:pt>
          <cx:pt idx="13070">190000</cx:pt>
          <cx:pt idx="13071">380000</cx:pt>
          <cx:pt idx="13072">80000</cx:pt>
          <cx:pt idx="13073">80000</cx:pt>
          <cx:pt idx="13074">250000</cx:pt>
          <cx:pt idx="13075">380000</cx:pt>
          <cx:pt idx="13076">180000</cx:pt>
          <cx:pt idx="13077">50000</cx:pt>
          <cx:pt idx="13078">180000</cx:pt>
          <cx:pt idx="13079">70000</cx:pt>
          <cx:pt idx="13080">440000</cx:pt>
          <cx:pt idx="13081">350000</cx:pt>
          <cx:pt idx="13082">90000</cx:pt>
          <cx:pt idx="13083">170000</cx:pt>
          <cx:pt idx="13084">120000</cx:pt>
          <cx:pt idx="13085">150000</cx:pt>
          <cx:pt idx="13086">80000</cx:pt>
          <cx:pt idx="13087">70000</cx:pt>
          <cx:pt idx="13088">170000</cx:pt>
          <cx:pt idx="13089">380000</cx:pt>
          <cx:pt idx="13090">90000</cx:pt>
          <cx:pt idx="13091">190000</cx:pt>
          <cx:pt idx="13092">230000</cx:pt>
          <cx:pt idx="13093">180000</cx:pt>
          <cx:pt idx="13094">120000</cx:pt>
          <cx:pt idx="13095">260000</cx:pt>
          <cx:pt idx="13096">260000</cx:pt>
          <cx:pt idx="13097">70000</cx:pt>
          <cx:pt idx="13098">70000</cx:pt>
          <cx:pt idx="13099">130000</cx:pt>
          <cx:pt idx="13100">150000</cx:pt>
          <cx:pt idx="13101">90000</cx:pt>
          <cx:pt idx="13102">50000</cx:pt>
          <cx:pt idx="13103">340000</cx:pt>
          <cx:pt idx="13104">120000</cx:pt>
          <cx:pt idx="13105">160000</cx:pt>
          <cx:pt idx="13106">140000</cx:pt>
          <cx:pt idx="13107">270000</cx:pt>
          <cx:pt idx="13108">130000</cx:pt>
          <cx:pt idx="13109">100000</cx:pt>
          <cx:pt idx="13110">60000</cx:pt>
          <cx:pt idx="13111">120000</cx:pt>
          <cx:pt idx="13112">30000</cx:pt>
          <cx:pt idx="13113">120000</cx:pt>
          <cx:pt idx="13114">130000</cx:pt>
          <cx:pt idx="13115">120000</cx:pt>
          <cx:pt idx="13116">140000</cx:pt>
          <cx:pt idx="13117">80000</cx:pt>
          <cx:pt idx="13118">100000</cx:pt>
          <cx:pt idx="13119">320000</cx:pt>
          <cx:pt idx="13120">230000</cx:pt>
          <cx:pt idx="13121">80000</cx:pt>
          <cx:pt idx="13122">60000</cx:pt>
          <cx:pt idx="13123">60000</cx:pt>
          <cx:pt idx="13124">110000</cx:pt>
          <cx:pt idx="13125">110000</cx:pt>
          <cx:pt idx="13126">430000</cx:pt>
          <cx:pt idx="13127">110000</cx:pt>
          <cx:pt idx="13128">260000</cx:pt>
          <cx:pt idx="13129">90000</cx:pt>
          <cx:pt idx="13130">90000</cx:pt>
          <cx:pt idx="13131">170000</cx:pt>
          <cx:pt idx="13132">20000</cx:pt>
          <cx:pt idx="13133">230000</cx:pt>
          <cx:pt idx="13134">30000</cx:pt>
          <cx:pt idx="13135">60000</cx:pt>
          <cx:pt idx="13136">130000</cx:pt>
          <cx:pt idx="13137">100000</cx:pt>
          <cx:pt idx="13138">460000</cx:pt>
          <cx:pt idx="13139">60000</cx:pt>
          <cx:pt idx="13140">60000</cx:pt>
          <cx:pt idx="13141">60000</cx:pt>
          <cx:pt idx="13142">120000</cx:pt>
          <cx:pt idx="13143">80000</cx:pt>
          <cx:pt idx="13144">140000</cx:pt>
          <cx:pt idx="13145">100000</cx:pt>
          <cx:pt idx="13146">90000</cx:pt>
          <cx:pt idx="13147">130000</cx:pt>
          <cx:pt idx="13148">140000</cx:pt>
          <cx:pt idx="13149">780000</cx:pt>
          <cx:pt idx="13150">50000</cx:pt>
          <cx:pt idx="13151">60000</cx:pt>
          <cx:pt idx="13152">60000</cx:pt>
          <cx:pt idx="13153">20000</cx:pt>
          <cx:pt idx="13154">70000</cx:pt>
          <cx:pt idx="13155">20000</cx:pt>
          <cx:pt idx="13156">130000</cx:pt>
          <cx:pt idx="13157">40000</cx:pt>
          <cx:pt idx="13158">30000</cx:pt>
          <cx:pt idx="13159">90000</cx:pt>
          <cx:pt idx="13160">60000</cx:pt>
          <cx:pt idx="13161">60000</cx:pt>
          <cx:pt idx="13162">120000</cx:pt>
          <cx:pt idx="13163">100000</cx:pt>
          <cx:pt idx="13164">40000</cx:pt>
          <cx:pt idx="13165">20000</cx:pt>
          <cx:pt idx="13166">150000</cx:pt>
          <cx:pt idx="13167">80000</cx:pt>
          <cx:pt idx="13168">110000</cx:pt>
          <cx:pt idx="13169">90000</cx:pt>
          <cx:pt idx="13170">120000</cx:pt>
          <cx:pt idx="13171">150000</cx:pt>
          <cx:pt idx="13172">40000</cx:pt>
          <cx:pt idx="13173">70000</cx:pt>
          <cx:pt idx="13174">220000</cx:pt>
          <cx:pt idx="13175">80000</cx:pt>
          <cx:pt idx="13176">90000</cx:pt>
          <cx:pt idx="13177">60000</cx:pt>
          <cx:pt idx="13178">230000</cx:pt>
          <cx:pt idx="13179">340000</cx:pt>
          <cx:pt idx="13180">170000</cx:pt>
          <cx:pt idx="13181">70000</cx:pt>
          <cx:pt idx="13182">510000</cx:pt>
          <cx:pt idx="13183">60000</cx:pt>
          <cx:pt idx="13184">90000</cx:pt>
          <cx:pt idx="13185">90000</cx:pt>
          <cx:pt idx="13186">60000</cx:pt>
          <cx:pt idx="13187">460000</cx:pt>
          <cx:pt idx="13188">100000</cx:pt>
          <cx:pt idx="13189">70000</cx:pt>
          <cx:pt idx="13190">40000</cx:pt>
          <cx:pt idx="13191">70000</cx:pt>
          <cx:pt idx="13192">100000</cx:pt>
          <cx:pt idx="13193">430000</cx:pt>
          <cx:pt idx="13194">70000</cx:pt>
          <cx:pt idx="13195">40000</cx:pt>
          <cx:pt idx="13196">400000</cx:pt>
          <cx:pt idx="13197">100000</cx:pt>
          <cx:pt idx="13198">80000</cx:pt>
          <cx:pt idx="13199">140000</cx:pt>
          <cx:pt idx="13200">50000</cx:pt>
          <cx:pt idx="13201">250000</cx:pt>
          <cx:pt idx="13202">190000</cx:pt>
          <cx:pt idx="13203">60000</cx:pt>
          <cx:pt idx="13204">30000</cx:pt>
          <cx:pt idx="13205">20000</cx:pt>
          <cx:pt idx="13206">580000</cx:pt>
          <cx:pt idx="13207">290000</cx:pt>
          <cx:pt idx="13208">730000</cx:pt>
          <cx:pt idx="13209">50000</cx:pt>
          <cx:pt idx="13210">80000</cx:pt>
          <cx:pt idx="13211">30000</cx:pt>
          <cx:pt idx="13212">160000</cx:pt>
          <cx:pt idx="13213">240000</cx:pt>
          <cx:pt idx="13214">90000</cx:pt>
          <cx:pt idx="13215">140000</cx:pt>
          <cx:pt idx="13216">170000</cx:pt>
          <cx:pt idx="13217">200000</cx:pt>
          <cx:pt idx="13218">290000</cx:pt>
          <cx:pt idx="13219">40000</cx:pt>
          <cx:pt idx="13220">110000</cx:pt>
          <cx:pt idx="13221">260000</cx:pt>
          <cx:pt idx="13222">200000</cx:pt>
          <cx:pt idx="13223">70000</cx:pt>
          <cx:pt idx="13224">110000</cx:pt>
          <cx:pt idx="13225">220000</cx:pt>
          <cx:pt idx="13226">320000</cx:pt>
          <cx:pt idx="13227">310000</cx:pt>
          <cx:pt idx="13228">130000</cx:pt>
          <cx:pt idx="13229">100000</cx:pt>
          <cx:pt idx="13230">700000</cx:pt>
          <cx:pt idx="13231">60000</cx:pt>
          <cx:pt idx="13232">140000</cx:pt>
          <cx:pt idx="13233">110000</cx:pt>
          <cx:pt idx="13234">110000</cx:pt>
          <cx:pt idx="13235">70000</cx:pt>
          <cx:pt idx="13236">10000</cx:pt>
          <cx:pt idx="13237">70000</cx:pt>
          <cx:pt idx="13238">130000</cx:pt>
          <cx:pt idx="13239">240000</cx:pt>
          <cx:pt idx="13240">310000</cx:pt>
          <cx:pt idx="13241">220000</cx:pt>
          <cx:pt idx="13242">190000</cx:pt>
          <cx:pt idx="13243">70000</cx:pt>
          <cx:pt idx="13244">230000</cx:pt>
          <cx:pt idx="13245">240000</cx:pt>
          <cx:pt idx="13246">80000</cx:pt>
          <cx:pt idx="13247">120000</cx:pt>
          <cx:pt idx="13248">60000</cx:pt>
          <cx:pt idx="13249">70000</cx:pt>
          <cx:pt idx="13250">180000</cx:pt>
          <cx:pt idx="13251">470000</cx:pt>
          <cx:pt idx="13252">110000</cx:pt>
          <cx:pt idx="13253">50000</cx:pt>
          <cx:pt idx="13254">150000</cx:pt>
          <cx:pt idx="13255">120000</cx:pt>
          <cx:pt idx="13256">50000</cx:pt>
          <cx:pt idx="13257">210000</cx:pt>
          <cx:pt idx="13258">100000</cx:pt>
          <cx:pt idx="13259">60000</cx:pt>
          <cx:pt idx="13260">110000</cx:pt>
          <cx:pt idx="13261">70000</cx:pt>
          <cx:pt idx="13262">70000</cx:pt>
          <cx:pt idx="13263">120000</cx:pt>
          <cx:pt idx="13264">150000</cx:pt>
          <cx:pt idx="13265">260000</cx:pt>
          <cx:pt idx="13266">100000</cx:pt>
          <cx:pt idx="13267">40000</cx:pt>
          <cx:pt idx="13268">160000</cx:pt>
          <cx:pt idx="13269">70000</cx:pt>
          <cx:pt idx="13270">200000</cx:pt>
          <cx:pt idx="13271">40000</cx:pt>
          <cx:pt idx="13272">140000</cx:pt>
          <cx:pt idx="13273">120000</cx:pt>
          <cx:pt idx="13274">300000</cx:pt>
          <cx:pt idx="13275">160000</cx:pt>
          <cx:pt idx="13276">100000</cx:pt>
          <cx:pt idx="13277">220000</cx:pt>
          <cx:pt idx="13278">110000</cx:pt>
          <cx:pt idx="13279">110000</cx:pt>
          <cx:pt idx="13280">110000</cx:pt>
          <cx:pt idx="13281">80000</cx:pt>
          <cx:pt idx="13282">70000</cx:pt>
          <cx:pt idx="13283">80000</cx:pt>
          <cx:pt idx="13284">40000</cx:pt>
          <cx:pt idx="13285">140000</cx:pt>
          <cx:pt idx="13286">180000</cx:pt>
          <cx:pt idx="13287">80000</cx:pt>
          <cx:pt idx="13288">460000</cx:pt>
          <cx:pt idx="13289">140000</cx:pt>
          <cx:pt idx="13290">180000</cx:pt>
          <cx:pt idx="13291">60000</cx:pt>
          <cx:pt idx="13292">60000</cx:pt>
          <cx:pt idx="13293">740000</cx:pt>
          <cx:pt idx="13294">160000</cx:pt>
          <cx:pt idx="13295">50000</cx:pt>
          <cx:pt idx="13296">160000</cx:pt>
          <cx:pt idx="13297">120000</cx:pt>
          <cx:pt idx="13298">200000</cx:pt>
          <cx:pt idx="13299">190000</cx:pt>
          <cx:pt idx="13300">40000</cx:pt>
          <cx:pt idx="13301">210000</cx:pt>
          <cx:pt idx="13302">240000</cx:pt>
          <cx:pt idx="13303">380000</cx:pt>
          <cx:pt idx="13304">90000</cx:pt>
          <cx:pt idx="13305">40000</cx:pt>
          <cx:pt idx="13306">220000</cx:pt>
          <cx:pt idx="13307">90000</cx:pt>
          <cx:pt idx="13308">50000</cx:pt>
          <cx:pt idx="13309">90000</cx:pt>
          <cx:pt idx="13310">210000</cx:pt>
          <cx:pt idx="13311">120000</cx:pt>
          <cx:pt idx="13312">220000</cx:pt>
          <cx:pt idx="13313">570000</cx:pt>
          <cx:pt idx="13314">80000</cx:pt>
          <cx:pt idx="13315">70000</cx:pt>
          <cx:pt idx="13316">380000</cx:pt>
          <cx:pt idx="13317">160000</cx:pt>
          <cx:pt idx="13318">190000</cx:pt>
          <cx:pt idx="13319">170000</cx:pt>
          <cx:pt idx="13320">50000</cx:pt>
          <cx:pt idx="13321">80000</cx:pt>
          <cx:pt idx="13322">130000</cx:pt>
          <cx:pt idx="13323">50000</cx:pt>
          <cx:pt idx="13324">290000</cx:pt>
          <cx:pt idx="13325">70000</cx:pt>
          <cx:pt idx="13326">90000</cx:pt>
          <cx:pt idx="13327">140000</cx:pt>
          <cx:pt idx="13328">190000</cx:pt>
          <cx:pt idx="13329">220000</cx:pt>
          <cx:pt idx="13330">140000</cx:pt>
          <cx:pt idx="13331">90000</cx:pt>
          <cx:pt idx="13332">10000</cx:pt>
          <cx:pt idx="13333">210000</cx:pt>
          <cx:pt idx="13334">150000</cx:pt>
          <cx:pt idx="13335">140000</cx:pt>
          <cx:pt idx="13336">260000</cx:pt>
          <cx:pt idx="13337">80000</cx:pt>
          <cx:pt idx="13338">380000</cx:pt>
          <cx:pt idx="13339">70000</cx:pt>
          <cx:pt idx="13340">60000</cx:pt>
          <cx:pt idx="13341">40000</cx:pt>
          <cx:pt idx="13342">160000</cx:pt>
          <cx:pt idx="13343">370000</cx:pt>
          <cx:pt idx="13344">190000</cx:pt>
          <cx:pt idx="13345">70000</cx:pt>
          <cx:pt idx="13346">20000</cx:pt>
          <cx:pt idx="13347">80000</cx:pt>
          <cx:pt idx="13348">140000</cx:pt>
          <cx:pt idx="13349">40000</cx:pt>
          <cx:pt idx="13350">70000</cx:pt>
          <cx:pt idx="13351">270000</cx:pt>
          <cx:pt idx="13352">50000</cx:pt>
          <cx:pt idx="13353">50000</cx:pt>
          <cx:pt idx="13354">50000</cx:pt>
          <cx:pt idx="13355">100000</cx:pt>
          <cx:pt idx="13356">20000</cx:pt>
          <cx:pt idx="13357">390000</cx:pt>
          <cx:pt idx="13358">150000</cx:pt>
          <cx:pt idx="13359">320000</cx:pt>
          <cx:pt idx="13360">150000</cx:pt>
          <cx:pt idx="13361">80000</cx:pt>
          <cx:pt idx="13362">50000</cx:pt>
          <cx:pt idx="13363">130000</cx:pt>
          <cx:pt idx="13364">30000</cx:pt>
          <cx:pt idx="13365">160000</cx:pt>
          <cx:pt idx="13366">70000</cx:pt>
          <cx:pt idx="13367">110000</cx:pt>
          <cx:pt idx="13368">10000</cx:pt>
          <cx:pt idx="13369">70000</cx:pt>
          <cx:pt idx="13370">160000</cx:pt>
          <cx:pt idx="13371">880000</cx:pt>
          <cx:pt idx="13372">120000</cx:pt>
          <cx:pt idx="13373">60000</cx:pt>
          <cx:pt idx="13374">130000</cx:pt>
          <cx:pt idx="13375">200000</cx:pt>
          <cx:pt idx="13376">230000</cx:pt>
          <cx:pt idx="13377">130000</cx:pt>
          <cx:pt idx="13378">150000</cx:pt>
          <cx:pt idx="13379">270000</cx:pt>
          <cx:pt idx="13380">60000</cx:pt>
          <cx:pt idx="13381">200000</cx:pt>
          <cx:pt idx="13382">50000</cx:pt>
          <cx:pt idx="13383">70000</cx:pt>
          <cx:pt idx="13384">190000</cx:pt>
          <cx:pt idx="13385">180000</cx:pt>
          <cx:pt idx="13386">420000</cx:pt>
          <cx:pt idx="13387">90000</cx:pt>
          <cx:pt idx="13388">130000</cx:pt>
          <cx:pt idx="13389">150000</cx:pt>
          <cx:pt idx="13390">70000</cx:pt>
          <cx:pt idx="13391">190000</cx:pt>
          <cx:pt idx="13392">170000</cx:pt>
          <cx:pt idx="13393">70000</cx:pt>
          <cx:pt idx="13394">110000</cx:pt>
          <cx:pt idx="13395">150000</cx:pt>
          <cx:pt idx="13396">90000</cx:pt>
          <cx:pt idx="13397">210000</cx:pt>
          <cx:pt idx="13398">220000</cx:pt>
          <cx:pt idx="13399">80000</cx:pt>
          <cx:pt idx="13400">140000</cx:pt>
          <cx:pt idx="13401">320000</cx:pt>
          <cx:pt idx="13402">220000</cx:pt>
          <cx:pt idx="13403">30000</cx:pt>
          <cx:pt idx="13404">170000</cx:pt>
          <cx:pt idx="13405">120000</cx:pt>
          <cx:pt idx="13406">80000</cx:pt>
          <cx:pt idx="13407">60000</cx:pt>
          <cx:pt idx="13408">60000</cx:pt>
          <cx:pt idx="13409">260000</cx:pt>
          <cx:pt idx="13410">370000</cx:pt>
          <cx:pt idx="13411">80000</cx:pt>
          <cx:pt idx="13412">80000</cx:pt>
          <cx:pt idx="13413">110000</cx:pt>
          <cx:pt idx="13414">60000</cx:pt>
          <cx:pt idx="13415">340000</cx:pt>
          <cx:pt idx="13416">100000</cx:pt>
          <cx:pt idx="13417">30000</cx:pt>
          <cx:pt idx="13418">50000</cx:pt>
          <cx:pt idx="13419">40000</cx:pt>
          <cx:pt idx="13420">80000</cx:pt>
          <cx:pt idx="13421">570000</cx:pt>
          <cx:pt idx="13422">360000</cx:pt>
          <cx:pt idx="13423">80000</cx:pt>
          <cx:pt idx="13424">60000</cx:pt>
          <cx:pt idx="13425">40000</cx:pt>
          <cx:pt idx="13426">110000</cx:pt>
          <cx:pt idx="13427">240000</cx:pt>
          <cx:pt idx="13428">60000</cx:pt>
          <cx:pt idx="13429">60000</cx:pt>
          <cx:pt idx="13430">240000</cx:pt>
          <cx:pt idx="13431">40000</cx:pt>
          <cx:pt idx="13432">190000</cx:pt>
          <cx:pt idx="13433">560000</cx:pt>
          <cx:pt idx="13434">130000</cx:pt>
          <cx:pt idx="13435">390000</cx:pt>
          <cx:pt idx="13436">280000</cx:pt>
          <cx:pt idx="13437">220000</cx:pt>
          <cx:pt idx="13438">130000</cx:pt>
          <cx:pt idx="13439">1120000</cx:pt>
          <cx:pt idx="13440">70000</cx:pt>
          <cx:pt idx="13441">140000</cx:pt>
          <cx:pt idx="13442">230000</cx:pt>
          <cx:pt idx="13443">190000</cx:pt>
          <cx:pt idx="13444">310000</cx:pt>
          <cx:pt idx="13445">90000</cx:pt>
          <cx:pt idx="13446">60000</cx:pt>
          <cx:pt idx="13447">60000</cx:pt>
          <cx:pt idx="13448">50000</cx:pt>
          <cx:pt idx="13449">150000</cx:pt>
          <cx:pt idx="13450">40000</cx:pt>
          <cx:pt idx="13451">120000</cx:pt>
          <cx:pt idx="13452">120000</cx:pt>
          <cx:pt idx="13453">230000</cx:pt>
          <cx:pt idx="13454">290000</cx:pt>
          <cx:pt idx="13455">80000</cx:pt>
          <cx:pt idx="13456">200000</cx:pt>
          <cx:pt idx="13457">110000</cx:pt>
          <cx:pt idx="13458">60000</cx:pt>
          <cx:pt idx="13459">200000</cx:pt>
          <cx:pt idx="13460">150000</cx:pt>
          <cx:pt idx="13461">50000</cx:pt>
          <cx:pt idx="13462">60000</cx:pt>
          <cx:pt idx="13463">120000</cx:pt>
          <cx:pt idx="13464">180000</cx:pt>
          <cx:pt idx="13465">150000</cx:pt>
          <cx:pt idx="13466">120000</cx:pt>
          <cx:pt idx="13467">140000</cx:pt>
          <cx:pt idx="13468">90000</cx:pt>
          <cx:pt idx="13469">190000</cx:pt>
          <cx:pt idx="13470">40000</cx:pt>
          <cx:pt idx="13471">100000</cx:pt>
          <cx:pt idx="13472">70000</cx:pt>
          <cx:pt idx="13473">150000</cx:pt>
          <cx:pt idx="13474">110000</cx:pt>
          <cx:pt idx="13475">120000</cx:pt>
          <cx:pt idx="13476">130000</cx:pt>
          <cx:pt idx="13477">40000</cx:pt>
          <cx:pt idx="13478">60000</cx:pt>
          <cx:pt idx="13479">70000</cx:pt>
          <cx:pt idx="13480">60000</cx:pt>
          <cx:pt idx="13481">120000</cx:pt>
          <cx:pt idx="13482">50000</cx:pt>
          <cx:pt idx="13483">290000</cx:pt>
          <cx:pt idx="13484">80000</cx:pt>
          <cx:pt idx="13485">170000</cx:pt>
          <cx:pt idx="13486">150000</cx:pt>
          <cx:pt idx="13487">270000</cx:pt>
          <cx:pt idx="13488">400000</cx:pt>
          <cx:pt idx="13489">190000</cx:pt>
          <cx:pt idx="13490">60000</cx:pt>
          <cx:pt idx="13491">100000</cx:pt>
          <cx:pt idx="13492">80000</cx:pt>
          <cx:pt idx="13493">80000</cx:pt>
          <cx:pt idx="13494">130000</cx:pt>
          <cx:pt idx="13495">60000</cx:pt>
          <cx:pt idx="13496">50000</cx:pt>
          <cx:pt idx="13497">170000</cx:pt>
          <cx:pt idx="13498">190000</cx:pt>
          <cx:pt idx="13499">300000</cx:pt>
          <cx:pt idx="13500">90000</cx:pt>
          <cx:pt idx="13501">90000</cx:pt>
          <cx:pt idx="13502">260000</cx:pt>
          <cx:pt idx="13503">190000</cx:pt>
          <cx:pt idx="13504">220000</cx:pt>
          <cx:pt idx="13505">160000</cx:pt>
          <cx:pt idx="13506">350000</cx:pt>
          <cx:pt idx="13507">60000</cx:pt>
          <cx:pt idx="13508">40000</cx:pt>
          <cx:pt idx="13509">210000</cx:pt>
          <cx:pt idx="13510">200000</cx:pt>
          <cx:pt idx="13511">120000</cx:pt>
          <cx:pt idx="13512">80000</cx:pt>
          <cx:pt idx="13513">90000</cx:pt>
          <cx:pt idx="13514">50000</cx:pt>
          <cx:pt idx="13515">340000</cx:pt>
          <cx:pt idx="13516">120000</cx:pt>
          <cx:pt idx="13517">140000</cx:pt>
          <cx:pt idx="13518">140000</cx:pt>
          <cx:pt idx="13519">50000</cx:pt>
          <cx:pt idx="13520">150000</cx:pt>
          <cx:pt idx="13521">50000</cx:pt>
          <cx:pt idx="13522">60000</cx:pt>
          <cx:pt idx="13523">110000</cx:pt>
          <cx:pt idx="13524">50000</cx:pt>
          <cx:pt idx="13525">30000</cx:pt>
          <cx:pt idx="13526">70000</cx:pt>
          <cx:pt idx="13527">190000</cx:pt>
          <cx:pt idx="13528">400000</cx:pt>
          <cx:pt idx="13529">130000</cx:pt>
          <cx:pt idx="13530">360000</cx:pt>
          <cx:pt idx="13531">240000</cx:pt>
          <cx:pt idx="13532">70000</cx:pt>
          <cx:pt idx="13533">60000</cx:pt>
          <cx:pt idx="13534">10000</cx:pt>
          <cx:pt idx="13535">70000</cx:pt>
          <cx:pt idx="13536">70000</cx:pt>
          <cx:pt idx="13537">50000</cx:pt>
          <cx:pt idx="13538">60000</cx:pt>
          <cx:pt idx="13539">260000</cx:pt>
          <cx:pt idx="13540">180000</cx:pt>
          <cx:pt idx="13541">60000</cx:pt>
          <cx:pt idx="13542">70000</cx:pt>
          <cx:pt idx="13543">70000</cx:pt>
          <cx:pt idx="13544">70000</cx:pt>
          <cx:pt idx="13545">50000</cx:pt>
          <cx:pt idx="13546">440000</cx:pt>
          <cx:pt idx="13547">60000</cx:pt>
          <cx:pt idx="13548">60000</cx:pt>
          <cx:pt idx="13549">260000</cx:pt>
          <cx:pt idx="13550">70000</cx:pt>
          <cx:pt idx="13551">560000</cx:pt>
          <cx:pt idx="13552">160000</cx:pt>
          <cx:pt idx="13553">140000</cx:pt>
          <cx:pt idx="13554">80000</cx:pt>
          <cx:pt idx="13555">70000</cx:pt>
          <cx:pt idx="13556">450000</cx:pt>
          <cx:pt idx="13557">70000</cx:pt>
          <cx:pt idx="13558">30000</cx:pt>
          <cx:pt idx="13559">70000</cx:pt>
          <cx:pt idx="13560">50000</cx:pt>
          <cx:pt idx="13561">60000</cx:pt>
          <cx:pt idx="13562">240000</cx:pt>
          <cx:pt idx="13563">150000</cx:pt>
          <cx:pt idx="13564">100000</cx:pt>
          <cx:pt idx="13565">60000</cx:pt>
          <cx:pt idx="13566">100000</cx:pt>
          <cx:pt idx="13567">260000</cx:pt>
          <cx:pt idx="13568">60000</cx:pt>
          <cx:pt idx="13569">70000</cx:pt>
          <cx:pt idx="13570">50000</cx:pt>
          <cx:pt idx="13571">210000</cx:pt>
          <cx:pt idx="13572">150000</cx:pt>
          <cx:pt idx="13573">120000</cx:pt>
          <cx:pt idx="13574">140000</cx:pt>
          <cx:pt idx="13575">90000</cx:pt>
          <cx:pt idx="13576">580000</cx:pt>
          <cx:pt idx="13577">40000</cx:pt>
          <cx:pt idx="13578">60000</cx:pt>
          <cx:pt idx="13579">300000</cx:pt>
          <cx:pt idx="13580">70000</cx:pt>
          <cx:pt idx="13581">230000</cx:pt>
          <cx:pt idx="13582">60000</cx:pt>
          <cx:pt idx="13583">190000</cx:pt>
          <cx:pt idx="13584">90000</cx:pt>
          <cx:pt idx="13585">110000</cx:pt>
          <cx:pt idx="13586">130000</cx:pt>
          <cx:pt idx="13587">90000</cx:pt>
          <cx:pt idx="13588">90000</cx:pt>
          <cx:pt idx="13589">60000</cx:pt>
          <cx:pt idx="13590">60000</cx:pt>
          <cx:pt idx="13591">60000</cx:pt>
          <cx:pt idx="13592">20000</cx:pt>
          <cx:pt idx="13593">250000</cx:pt>
          <cx:pt idx="13594">20000</cx:pt>
          <cx:pt idx="13595">360000</cx:pt>
          <cx:pt idx="13596">90000</cx:pt>
          <cx:pt idx="13597">180000</cx:pt>
          <cx:pt idx="13598">230000</cx:pt>
          <cx:pt idx="13599">50000</cx:pt>
          <cx:pt idx="13600">40000</cx:pt>
          <cx:pt idx="13601">170000</cx:pt>
          <cx:pt idx="13602">140000</cx:pt>
          <cx:pt idx="13603">570000</cx:pt>
          <cx:pt idx="13604">50000</cx:pt>
          <cx:pt idx="13605">250000</cx:pt>
          <cx:pt idx="13606">60000</cx:pt>
          <cx:pt idx="13607">70000</cx:pt>
          <cx:pt idx="13608">60000</cx:pt>
          <cx:pt idx="13609">100000</cx:pt>
          <cx:pt idx="13610">70000</cx:pt>
          <cx:pt idx="13611">60000</cx:pt>
          <cx:pt idx="13612">70000</cx:pt>
          <cx:pt idx="13613">130000</cx:pt>
          <cx:pt idx="13614">40000</cx:pt>
          <cx:pt idx="13615">180000</cx:pt>
          <cx:pt idx="13616">100000</cx:pt>
          <cx:pt idx="13617">340000</cx:pt>
          <cx:pt idx="13618">180000</cx:pt>
          <cx:pt idx="13619">160000</cx:pt>
          <cx:pt idx="13620">150000</cx:pt>
          <cx:pt idx="13621">120000</cx:pt>
          <cx:pt idx="13622">30000</cx:pt>
          <cx:pt idx="13623">170000</cx:pt>
          <cx:pt idx="13624">80000</cx:pt>
          <cx:pt idx="13625">240000</cx:pt>
          <cx:pt idx="13626">250000</cx:pt>
          <cx:pt idx="13627">80000</cx:pt>
          <cx:pt idx="13628">240000</cx:pt>
          <cx:pt idx="13629">150000</cx:pt>
          <cx:pt idx="13630">60000</cx:pt>
          <cx:pt idx="13631">290000</cx:pt>
          <cx:pt idx="13632">320000</cx:pt>
          <cx:pt idx="13633">210000</cx:pt>
          <cx:pt idx="13634">40000</cx:pt>
          <cx:pt idx="13635">90000</cx:pt>
          <cx:pt idx="13636">70000</cx:pt>
          <cx:pt idx="13637">280000</cx:pt>
          <cx:pt idx="13638">190000</cx:pt>
          <cx:pt idx="13639">50000</cx:pt>
          <cx:pt idx="13640">120000</cx:pt>
          <cx:pt idx="13641">40000</cx:pt>
          <cx:pt idx="13642">120000</cx:pt>
          <cx:pt idx="13643">30000</cx:pt>
          <cx:pt idx="13644">70000</cx:pt>
          <cx:pt idx="13645">110000</cx:pt>
          <cx:pt idx="13646">120000</cx:pt>
          <cx:pt idx="13647">30000</cx:pt>
          <cx:pt idx="13648">370000</cx:pt>
          <cx:pt idx="13649">70000</cx:pt>
          <cx:pt idx="13650">480000</cx:pt>
          <cx:pt idx="13651">70000</cx:pt>
          <cx:pt idx="13652">120000</cx:pt>
          <cx:pt idx="13653">120000</cx:pt>
          <cx:pt idx="13654">70000</cx:pt>
          <cx:pt idx="13655">220000</cx:pt>
          <cx:pt idx="13656">20000</cx:pt>
          <cx:pt idx="13657">60000</cx:pt>
          <cx:pt idx="13658">130000</cx:pt>
          <cx:pt idx="13659">310000</cx:pt>
          <cx:pt idx="13660">90000</cx:pt>
          <cx:pt idx="13661">190000</cx:pt>
          <cx:pt idx="13662">70000</cx:pt>
          <cx:pt idx="13663">70000</cx:pt>
          <cx:pt idx="13664">280000</cx:pt>
          <cx:pt idx="13665">170000</cx:pt>
          <cx:pt idx="13666">190000</cx:pt>
          <cx:pt idx="13667">120000</cx:pt>
          <cx:pt idx="13668">250000</cx:pt>
          <cx:pt idx="13669">50000</cx:pt>
          <cx:pt idx="13670">220000</cx:pt>
          <cx:pt idx="13671">140000</cx:pt>
          <cx:pt idx="13672">40000</cx:pt>
          <cx:pt idx="13673">150000</cx:pt>
          <cx:pt idx="13674">120000</cx:pt>
          <cx:pt idx="13675">60000</cx:pt>
          <cx:pt idx="13676">240000</cx:pt>
          <cx:pt idx="13677">50000</cx:pt>
          <cx:pt idx="13678">80000</cx:pt>
          <cx:pt idx="13679">50000</cx:pt>
          <cx:pt idx="13680">150000</cx:pt>
          <cx:pt idx="13681">470000</cx:pt>
          <cx:pt idx="13682">80000</cx:pt>
          <cx:pt idx="13683">280000</cx:pt>
          <cx:pt idx="13684">120000</cx:pt>
          <cx:pt idx="13685">220000</cx:pt>
          <cx:pt idx="13686">150000</cx:pt>
          <cx:pt idx="13687">320000</cx:pt>
          <cx:pt idx="13688">130000</cx:pt>
          <cx:pt idx="13689">120000</cx:pt>
          <cx:pt idx="13690">130000</cx:pt>
          <cx:pt idx="13691">30000</cx:pt>
          <cx:pt idx="13692">60000</cx:pt>
          <cx:pt idx="13693">150000</cx:pt>
          <cx:pt idx="13694">360000</cx:pt>
          <cx:pt idx="13695">50000</cx:pt>
          <cx:pt idx="13696">210000</cx:pt>
          <cx:pt idx="13697">60000</cx:pt>
          <cx:pt idx="13698">150000</cx:pt>
          <cx:pt idx="13699">160000</cx:pt>
          <cx:pt idx="13700">60000</cx:pt>
          <cx:pt idx="13701">150000</cx:pt>
          <cx:pt idx="13702">80000</cx:pt>
          <cx:pt idx="13703">60000</cx:pt>
          <cx:pt idx="13704">70000</cx:pt>
          <cx:pt idx="13705">70000</cx:pt>
          <cx:pt idx="13706">620000</cx:pt>
          <cx:pt idx="13707">230000</cx:pt>
          <cx:pt idx="13708">90000</cx:pt>
          <cx:pt idx="13709">90000</cx:pt>
          <cx:pt idx="13710">410000</cx:pt>
          <cx:pt idx="13711">240000</cx:pt>
          <cx:pt idx="13712">670000</cx:pt>
          <cx:pt idx="13713">110000</cx:pt>
          <cx:pt idx="13714">320000</cx:pt>
          <cx:pt idx="13715">180000</cx:pt>
          <cx:pt idx="13716">180000</cx:pt>
          <cx:pt idx="13717">120000</cx:pt>
          <cx:pt idx="13718">50000</cx:pt>
          <cx:pt idx="13719">120000</cx:pt>
          <cx:pt idx="13720">70000</cx:pt>
          <cx:pt idx="13721">60000</cx:pt>
          <cx:pt idx="13722">170000</cx:pt>
          <cx:pt idx="13723">180000</cx:pt>
          <cx:pt idx="13724">90000</cx:pt>
          <cx:pt idx="13725">130000</cx:pt>
          <cx:pt idx="13726">70000</cx:pt>
          <cx:pt idx="13727">100000</cx:pt>
          <cx:pt idx="13728">50000</cx:pt>
          <cx:pt idx="13729">40000</cx:pt>
          <cx:pt idx="13730">60000</cx:pt>
          <cx:pt idx="13731">60000</cx:pt>
          <cx:pt idx="13732">60000</cx:pt>
          <cx:pt idx="13733">180000</cx:pt>
          <cx:pt idx="13734">60000</cx:pt>
          <cx:pt idx="13735">110000</cx:pt>
          <cx:pt idx="13736">40000</cx:pt>
          <cx:pt idx="13737">40000</cx:pt>
          <cx:pt idx="13738">70000</cx:pt>
          <cx:pt idx="13739">70000</cx:pt>
          <cx:pt idx="13740">40000</cx:pt>
          <cx:pt idx="13741">90000</cx:pt>
          <cx:pt idx="13742">60000</cx:pt>
          <cx:pt idx="13743">60000</cx:pt>
          <cx:pt idx="13744">30000</cx:pt>
          <cx:pt idx="13745">270000</cx:pt>
          <cx:pt idx="13746">60000</cx:pt>
          <cx:pt idx="13747">640000</cx:pt>
          <cx:pt idx="13748">60000</cx:pt>
          <cx:pt idx="13749">10000</cx:pt>
          <cx:pt idx="13750">290000</cx:pt>
          <cx:pt idx="13751">60000</cx:pt>
          <cx:pt idx="13752">80000</cx:pt>
          <cx:pt idx="13753">480000</cx:pt>
          <cx:pt idx="13754">130000</cx:pt>
          <cx:pt idx="13755">80000</cx:pt>
          <cx:pt idx="13756">60000</cx:pt>
          <cx:pt idx="13757">80000</cx:pt>
          <cx:pt idx="13758">70000</cx:pt>
          <cx:pt idx="13759">20000</cx:pt>
          <cx:pt idx="13760">90000</cx:pt>
          <cx:pt idx="13761">60000</cx:pt>
          <cx:pt idx="13762">50000</cx:pt>
          <cx:pt idx="13763">150000</cx:pt>
          <cx:pt idx="13764">120000</cx:pt>
          <cx:pt idx="13765">60000</cx:pt>
          <cx:pt idx="13766">190000</cx:pt>
          <cx:pt idx="13767">100000</cx:pt>
          <cx:pt idx="13768">90000</cx:pt>
          <cx:pt idx="13769">140000</cx:pt>
          <cx:pt idx="13770">60000</cx:pt>
          <cx:pt idx="13771">700000</cx:pt>
          <cx:pt idx="13772">110000</cx:pt>
          <cx:pt idx="13773">110000</cx:pt>
          <cx:pt idx="13774">90000</cx:pt>
          <cx:pt idx="13775">150000</cx:pt>
          <cx:pt idx="13776">80000</cx:pt>
          <cx:pt idx="13777">120000</cx:pt>
          <cx:pt idx="13778">70000</cx:pt>
          <cx:pt idx="13779">40000</cx:pt>
          <cx:pt idx="13780">270000</cx:pt>
          <cx:pt idx="13781">40000</cx:pt>
          <cx:pt idx="13782">320000</cx:pt>
          <cx:pt idx="13783">60000</cx:pt>
          <cx:pt idx="13784">110000</cx:pt>
          <cx:pt idx="13785">70000</cx:pt>
          <cx:pt idx="13786">60000</cx:pt>
          <cx:pt idx="13787">60000</cx:pt>
          <cx:pt idx="13788">80000</cx:pt>
          <cx:pt idx="13789">90000</cx:pt>
          <cx:pt idx="13790">100000</cx:pt>
          <cx:pt idx="13791">70000</cx:pt>
          <cx:pt idx="13792">50000</cx:pt>
          <cx:pt idx="13793">510000</cx:pt>
          <cx:pt idx="13794">50000</cx:pt>
          <cx:pt idx="13795">50000</cx:pt>
          <cx:pt idx="13796">120000</cx:pt>
          <cx:pt idx="13797">70000</cx:pt>
          <cx:pt idx="13798">200000</cx:pt>
          <cx:pt idx="13799">30000</cx:pt>
          <cx:pt idx="13800">60000</cx:pt>
          <cx:pt idx="13801">160000</cx:pt>
          <cx:pt idx="13802">180000</cx:pt>
          <cx:pt idx="13803">110000</cx:pt>
          <cx:pt idx="13804">110000</cx:pt>
          <cx:pt idx="13805">60000</cx:pt>
          <cx:pt idx="13806">10000</cx:pt>
          <cx:pt idx="13807">190000</cx:pt>
          <cx:pt idx="13808">10000</cx:pt>
          <cx:pt idx="13809">90000</cx:pt>
          <cx:pt idx="13810">280000</cx:pt>
          <cx:pt idx="13811">350000</cx:pt>
          <cx:pt idx="13812">130000</cx:pt>
          <cx:pt idx="13813">10000</cx:pt>
          <cx:pt idx="13814">110000</cx:pt>
          <cx:pt idx="13815">410000</cx:pt>
          <cx:pt idx="13816">60000</cx:pt>
          <cx:pt idx="13817">190000</cx:pt>
          <cx:pt idx="13818">240000</cx:pt>
          <cx:pt idx="13819">310000</cx:pt>
          <cx:pt idx="13820">160000</cx:pt>
          <cx:pt idx="13821">30000</cx:pt>
          <cx:pt idx="13822">210000</cx:pt>
          <cx:pt idx="13823">120000</cx:pt>
          <cx:pt idx="13824">200000</cx:pt>
          <cx:pt idx="13825">260000</cx:pt>
          <cx:pt idx="13826">170000</cx:pt>
          <cx:pt idx="13827">40000</cx:pt>
          <cx:pt idx="13828">170000</cx:pt>
          <cx:pt idx="13829">70000</cx:pt>
          <cx:pt idx="13830">220000</cx:pt>
          <cx:pt idx="13831">20000</cx:pt>
          <cx:pt idx="13832">220000</cx:pt>
          <cx:pt idx="13833">170000</cx:pt>
          <cx:pt idx="13834">190000</cx:pt>
          <cx:pt idx="13835">710000</cx:pt>
          <cx:pt idx="13836">520000</cx:pt>
          <cx:pt idx="13837">60000</cx:pt>
          <cx:pt idx="13838">10000</cx:pt>
          <cx:pt idx="13839">290000</cx:pt>
          <cx:pt idx="13840">200000</cx:pt>
          <cx:pt idx="13841">60000</cx:pt>
          <cx:pt idx="13842">280000</cx:pt>
          <cx:pt idx="13843">190000</cx:pt>
          <cx:pt idx="13844">120000</cx:pt>
          <cx:pt idx="13845">220000</cx:pt>
          <cx:pt idx="13846">150000</cx:pt>
          <cx:pt idx="13847">40000</cx:pt>
          <cx:pt idx="13848">50000</cx:pt>
          <cx:pt idx="13849">10000</cx:pt>
          <cx:pt idx="13850">220000</cx:pt>
          <cx:pt idx="13851">100000</cx:pt>
          <cx:pt idx="13852">120000</cx:pt>
          <cx:pt idx="13853">450000</cx:pt>
          <cx:pt idx="13854">80000</cx:pt>
          <cx:pt idx="13855">100000</cx:pt>
          <cx:pt idx="13856">50000</cx:pt>
          <cx:pt idx="13857">40000</cx:pt>
          <cx:pt idx="13858">110000</cx:pt>
          <cx:pt idx="13859">60000</cx:pt>
          <cx:pt idx="13860">200000</cx:pt>
          <cx:pt idx="13861">190000</cx:pt>
          <cx:pt idx="13862">240000</cx:pt>
          <cx:pt idx="13863">200000</cx:pt>
          <cx:pt idx="13864">100000</cx:pt>
          <cx:pt idx="13865">260000</cx:pt>
          <cx:pt idx="13866">130000</cx:pt>
          <cx:pt idx="13867">210000</cx:pt>
          <cx:pt idx="13868">230000</cx:pt>
          <cx:pt idx="13869">80000</cx:pt>
          <cx:pt idx="13870">270000</cx:pt>
          <cx:pt idx="13871">60000</cx:pt>
          <cx:pt idx="13872">60000</cx:pt>
          <cx:pt idx="13873">200000</cx:pt>
          <cx:pt idx="13874">90000</cx:pt>
          <cx:pt idx="13875">220000</cx:pt>
          <cx:pt idx="13876">70000</cx:pt>
          <cx:pt idx="13877">80000</cx:pt>
          <cx:pt idx="13878">50000</cx:pt>
          <cx:pt idx="13879">120000</cx:pt>
          <cx:pt idx="13880">300000</cx:pt>
          <cx:pt idx="13881">80000</cx:pt>
          <cx:pt idx="13882">60000</cx:pt>
          <cx:pt idx="13883">130000</cx:pt>
          <cx:pt idx="13884">70000</cx:pt>
          <cx:pt idx="13885">320000</cx:pt>
          <cx:pt idx="13886">50000</cx:pt>
          <cx:pt idx="13887">30000</cx:pt>
          <cx:pt idx="13888">140000</cx:pt>
          <cx:pt idx="13889">30000</cx:pt>
          <cx:pt idx="13890">90000</cx:pt>
          <cx:pt idx="13891">100000</cx:pt>
          <cx:pt idx="13892">440000</cx:pt>
          <cx:pt idx="13893">30000</cx:pt>
          <cx:pt idx="13894">140000</cx:pt>
          <cx:pt idx="13895">50000</cx:pt>
          <cx:pt idx="13896">80000</cx:pt>
          <cx:pt idx="13897">110000</cx:pt>
          <cx:pt idx="13898">60000</cx:pt>
          <cx:pt idx="13899">80000</cx:pt>
          <cx:pt idx="13900">50000</cx:pt>
          <cx:pt idx="13901">50000</cx:pt>
          <cx:pt idx="13902">40000</cx:pt>
          <cx:pt idx="13903">60000</cx:pt>
          <cx:pt idx="13904">120000</cx:pt>
          <cx:pt idx="13905">90000</cx:pt>
          <cx:pt idx="13906">70000</cx:pt>
          <cx:pt idx="13907">250000</cx:pt>
          <cx:pt idx="13908">210000</cx:pt>
          <cx:pt idx="13909">340000</cx:pt>
          <cx:pt idx="13910">120000</cx:pt>
          <cx:pt idx="13911">120000</cx:pt>
          <cx:pt idx="13912">150000</cx:pt>
          <cx:pt idx="13913">120000</cx:pt>
          <cx:pt idx="13914">110000</cx:pt>
          <cx:pt idx="13915">60000</cx:pt>
          <cx:pt idx="13916">140000</cx:pt>
          <cx:pt idx="13917">30000</cx:pt>
          <cx:pt idx="13918">80000</cx:pt>
          <cx:pt idx="13919">110000</cx:pt>
          <cx:pt idx="13920">100000</cx:pt>
          <cx:pt idx="13921">170000</cx:pt>
          <cx:pt idx="13922">20000</cx:pt>
          <cx:pt idx="13923">200000</cx:pt>
          <cx:pt idx="13924">170000</cx:pt>
          <cx:pt idx="13925">90000</cx:pt>
          <cx:pt idx="13926">230000</cx:pt>
          <cx:pt idx="13927">170000</cx:pt>
          <cx:pt idx="13928">110000</cx:pt>
          <cx:pt idx="13929">70000</cx:pt>
          <cx:pt idx="13930">80000</cx:pt>
          <cx:pt idx="13931">160000</cx:pt>
          <cx:pt idx="13932">70000</cx:pt>
          <cx:pt idx="13933">80000</cx:pt>
          <cx:pt idx="13934">70000</cx:pt>
          <cx:pt idx="13935">60000</cx:pt>
          <cx:pt idx="13936">90000</cx:pt>
          <cx:pt idx="13937">50000</cx:pt>
          <cx:pt idx="13938">40000</cx:pt>
          <cx:pt idx="13939">90000</cx:pt>
          <cx:pt idx="13940">110000</cx:pt>
          <cx:pt idx="13941">80000</cx:pt>
          <cx:pt idx="13942">100000</cx:pt>
          <cx:pt idx="13943">130000</cx:pt>
          <cx:pt idx="13944">120000</cx:pt>
          <cx:pt idx="13945">100000</cx:pt>
          <cx:pt idx="13946">150000</cx:pt>
          <cx:pt idx="13947">210000</cx:pt>
          <cx:pt idx="13948">210000</cx:pt>
          <cx:pt idx="13949">220000</cx:pt>
          <cx:pt idx="13950">10000</cx:pt>
          <cx:pt idx="13951">150000</cx:pt>
          <cx:pt idx="13952">300000</cx:pt>
          <cx:pt idx="13953">170000</cx:pt>
          <cx:pt idx="13954">160000</cx:pt>
          <cx:pt idx="13955">70000</cx:pt>
          <cx:pt idx="13956">10000</cx:pt>
          <cx:pt idx="13957">280000</cx:pt>
          <cx:pt idx="13958">20000</cx:pt>
          <cx:pt idx="13959">30000</cx:pt>
          <cx:pt idx="13960">120000</cx:pt>
          <cx:pt idx="13961">130000</cx:pt>
          <cx:pt idx="13962">90000</cx:pt>
          <cx:pt idx="13963">60000</cx:pt>
          <cx:pt idx="13964">100000</cx:pt>
          <cx:pt idx="13965">130000</cx:pt>
          <cx:pt idx="13966">130000</cx:pt>
          <cx:pt idx="13967">140000</cx:pt>
          <cx:pt idx="13968">60000</cx:pt>
          <cx:pt idx="13969">80000</cx:pt>
          <cx:pt idx="13970">270000</cx:pt>
          <cx:pt idx="13971">70000</cx:pt>
          <cx:pt idx="13972">300000</cx:pt>
          <cx:pt idx="13973">210000</cx:pt>
          <cx:pt idx="13974">150000</cx:pt>
          <cx:pt idx="13975">120000</cx:pt>
          <cx:pt idx="13976">90000</cx:pt>
          <cx:pt idx="13977">300000</cx:pt>
          <cx:pt idx="13978">120000</cx:pt>
          <cx:pt idx="13979">90000</cx:pt>
          <cx:pt idx="13980">110000</cx:pt>
          <cx:pt idx="13981">60000</cx:pt>
          <cx:pt idx="13982">110000</cx:pt>
          <cx:pt idx="13983">340000</cx:pt>
          <cx:pt idx="13984">30000</cx:pt>
          <cx:pt idx="13985">240000</cx:pt>
          <cx:pt idx="13986">60000</cx:pt>
          <cx:pt idx="13987">120000</cx:pt>
          <cx:pt idx="13988">90000</cx:pt>
          <cx:pt idx="13989">310000</cx:pt>
          <cx:pt idx="13990">110000</cx:pt>
          <cx:pt idx="13991">50000</cx:pt>
          <cx:pt idx="13992">230000</cx:pt>
          <cx:pt idx="13993">70000</cx:pt>
          <cx:pt idx="13994">70000</cx:pt>
          <cx:pt idx="13995">80000</cx:pt>
          <cx:pt idx="13996">70000</cx:pt>
          <cx:pt idx="13997">190000</cx:pt>
          <cx:pt idx="13998">120000</cx:pt>
          <cx:pt idx="13999">10000</cx:pt>
          <cx:pt idx="14000">70000</cx:pt>
          <cx:pt idx="14001">60000</cx:pt>
          <cx:pt idx="14002">210000</cx:pt>
          <cx:pt idx="14003">100000</cx:pt>
          <cx:pt idx="14004">60000</cx:pt>
          <cx:pt idx="14005">80000</cx:pt>
          <cx:pt idx="14006">30000</cx:pt>
          <cx:pt idx="14007">110000</cx:pt>
          <cx:pt idx="14008">90000</cx:pt>
          <cx:pt idx="14009">80000</cx:pt>
          <cx:pt idx="14010">140000</cx:pt>
          <cx:pt idx="14011">70000</cx:pt>
          <cx:pt idx="14012">30000</cx:pt>
          <cx:pt idx="14013">80000</cx:pt>
          <cx:pt idx="14014">60000</cx:pt>
          <cx:pt idx="14015">100000</cx:pt>
          <cx:pt idx="14016">90000</cx:pt>
          <cx:pt idx="14017">190000</cx:pt>
          <cx:pt idx="14018">70000</cx:pt>
          <cx:pt idx="14019">40000</cx:pt>
          <cx:pt idx="14020">40000</cx:pt>
          <cx:pt idx="14021">180000</cx:pt>
          <cx:pt idx="14022">80000</cx:pt>
          <cx:pt idx="14023">60000</cx:pt>
          <cx:pt idx="14024">70000</cx:pt>
          <cx:pt idx="14025">50000</cx:pt>
          <cx:pt idx="14026">280000</cx:pt>
          <cx:pt idx="14027">100000</cx:pt>
          <cx:pt idx="14028">200000</cx:pt>
          <cx:pt idx="14029">70000</cx:pt>
          <cx:pt idx="14030">90000</cx:pt>
          <cx:pt idx="14031">70000</cx:pt>
          <cx:pt idx="14032">50000</cx:pt>
          <cx:pt idx="14033">140000</cx:pt>
          <cx:pt idx="14034">210000</cx:pt>
          <cx:pt idx="14035">50000</cx:pt>
          <cx:pt idx="14036">70000</cx:pt>
          <cx:pt idx="14037">70000</cx:pt>
          <cx:pt idx="14038">60000</cx:pt>
          <cx:pt idx="14039">60000</cx:pt>
          <cx:pt idx="14040">50000</cx:pt>
          <cx:pt idx="14041">80000</cx:pt>
          <cx:pt idx="14042">100000</cx:pt>
          <cx:pt idx="14043">50000</cx:pt>
          <cx:pt idx="14044">70000</cx:pt>
          <cx:pt idx="14045">140000</cx:pt>
          <cx:pt idx="14046">160000</cx:pt>
          <cx:pt idx="14047">130000</cx:pt>
          <cx:pt idx="14048">120000</cx:pt>
          <cx:pt idx="14049">40000</cx:pt>
          <cx:pt idx="14050">70000</cx:pt>
          <cx:pt idx="14051">30000</cx:pt>
          <cx:pt idx="14052">160000</cx:pt>
          <cx:pt idx="14053">60000</cx:pt>
          <cx:pt idx="14054">20000</cx:pt>
          <cx:pt idx="14055">50000</cx:pt>
          <cx:pt idx="14056">240000</cx:pt>
          <cx:pt idx="14057">120000</cx:pt>
          <cx:pt idx="14058">30000</cx:pt>
          <cx:pt idx="14059">180000</cx:pt>
          <cx:pt idx="14060">190000</cx:pt>
          <cx:pt idx="14061">90000</cx:pt>
          <cx:pt idx="14062">210000</cx:pt>
          <cx:pt idx="14063">40000</cx:pt>
          <cx:pt idx="14064">110000</cx:pt>
          <cx:pt idx="14065">110000</cx:pt>
          <cx:pt idx="14066">290000</cx:pt>
          <cx:pt idx="14067">40000</cx:pt>
          <cx:pt idx="14068">210000</cx:pt>
          <cx:pt idx="14069">70000</cx:pt>
          <cx:pt idx="14070">60000</cx:pt>
          <cx:pt idx="14071">70000</cx:pt>
          <cx:pt idx="14072">140000</cx:pt>
          <cx:pt idx="14073">160000</cx:pt>
          <cx:pt idx="14074">160000</cx:pt>
          <cx:pt idx="14075">70000</cx:pt>
          <cx:pt idx="14076">70000</cx:pt>
          <cx:pt idx="14077">80000</cx:pt>
          <cx:pt idx="14078">70000</cx:pt>
          <cx:pt idx="14079">70000</cx:pt>
          <cx:pt idx="14080">220000</cx:pt>
          <cx:pt idx="14081">90000</cx:pt>
          <cx:pt idx="14082">40000</cx:pt>
          <cx:pt idx="14083">130000</cx:pt>
          <cx:pt idx="14084">240000</cx:pt>
          <cx:pt idx="14085">40000</cx:pt>
          <cx:pt idx="14086">210000</cx:pt>
          <cx:pt idx="14087">80000</cx:pt>
          <cx:pt idx="14088">350000</cx:pt>
          <cx:pt idx="14089">110000</cx:pt>
          <cx:pt idx="14090">160000</cx:pt>
          <cx:pt idx="14091">190000</cx:pt>
          <cx:pt idx="14092">200000</cx:pt>
          <cx:pt idx="14093">80000</cx:pt>
          <cx:pt idx="14094">140000</cx:pt>
          <cx:pt idx="14095">150000</cx:pt>
          <cx:pt idx="14096">90000</cx:pt>
          <cx:pt idx="14097">100000</cx:pt>
          <cx:pt idx="14098">70000</cx:pt>
          <cx:pt idx="14099">110000</cx:pt>
          <cx:pt idx="14100">50000</cx:pt>
          <cx:pt idx="14101">20000</cx:pt>
          <cx:pt idx="14102">130000</cx:pt>
          <cx:pt idx="14103">10000</cx:pt>
          <cx:pt idx="14104">540000</cx:pt>
          <cx:pt idx="14105">70000</cx:pt>
          <cx:pt idx="14106">100000</cx:pt>
          <cx:pt idx="14107">340000</cx:pt>
          <cx:pt idx="14108">80000</cx:pt>
          <cx:pt idx="14109">60000</cx:pt>
          <cx:pt idx="14110">40000</cx:pt>
          <cx:pt idx="14111">160000</cx:pt>
          <cx:pt idx="14112">330000</cx:pt>
          <cx:pt idx="14113">90000</cx:pt>
          <cx:pt idx="14114">90000</cx:pt>
          <cx:pt idx="14115">90000</cx:pt>
          <cx:pt idx="14116">70000</cx:pt>
          <cx:pt idx="14117">170000</cx:pt>
          <cx:pt idx="14118">140000</cx:pt>
          <cx:pt idx="14119">70000</cx:pt>
          <cx:pt idx="14120">50000</cx:pt>
          <cx:pt idx="14121">70000</cx:pt>
          <cx:pt idx="14122">240000</cx:pt>
          <cx:pt idx="14123">70000</cx:pt>
          <cx:pt idx="14124">120000</cx:pt>
          <cx:pt idx="14125">280000</cx:pt>
          <cx:pt idx="14126">120000</cx:pt>
          <cx:pt idx="14127">100000</cx:pt>
          <cx:pt idx="14128">40000</cx:pt>
          <cx:pt idx="14129">120000</cx:pt>
          <cx:pt idx="14130">130000</cx:pt>
          <cx:pt idx="14131">70000</cx:pt>
          <cx:pt idx="14132">60000</cx:pt>
          <cx:pt idx="14133">130000</cx:pt>
          <cx:pt idx="14134">30000</cx:pt>
          <cx:pt idx="14135">140000</cx:pt>
          <cx:pt idx="14136">80000</cx:pt>
          <cx:pt idx="14137">110000</cx:pt>
          <cx:pt idx="14138">140000</cx:pt>
          <cx:pt idx="14139">90000</cx:pt>
          <cx:pt idx="14140">40000</cx:pt>
          <cx:pt idx="14141">60000</cx:pt>
          <cx:pt idx="14142">240000</cx:pt>
          <cx:pt idx="14143">250000</cx:pt>
          <cx:pt idx="14144">60000</cx:pt>
          <cx:pt idx="14145">140000</cx:pt>
          <cx:pt idx="14146">130000</cx:pt>
          <cx:pt idx="14147">100000</cx:pt>
          <cx:pt idx="14148">320000</cx:pt>
          <cx:pt idx="14149">470000</cx:pt>
          <cx:pt idx="14150">70000</cx:pt>
          <cx:pt idx="14151">60000</cx:pt>
          <cx:pt idx="14152">90000</cx:pt>
          <cx:pt idx="14153">30000</cx:pt>
          <cx:pt idx="14154">110000</cx:pt>
          <cx:pt idx="14155">50000</cx:pt>
          <cx:pt idx="14156">90000</cx:pt>
          <cx:pt idx="14157">120000</cx:pt>
          <cx:pt idx="14158">190000</cx:pt>
          <cx:pt idx="14159">90000</cx:pt>
          <cx:pt idx="14160">100000</cx:pt>
          <cx:pt idx="14161">100000</cx:pt>
          <cx:pt idx="14162">120000</cx:pt>
          <cx:pt idx="14163">90000</cx:pt>
          <cx:pt idx="14164">110000</cx:pt>
          <cx:pt idx="14165">90000</cx:pt>
          <cx:pt idx="14166">90000</cx:pt>
          <cx:pt idx="14167">300000</cx:pt>
          <cx:pt idx="14168">140000</cx:pt>
          <cx:pt idx="14169">170000</cx:pt>
          <cx:pt idx="14170">180000</cx:pt>
          <cx:pt idx="14171">60000</cx:pt>
          <cx:pt idx="14172">230000</cx:pt>
          <cx:pt idx="14173">40000</cx:pt>
          <cx:pt idx="14174">40000</cx:pt>
          <cx:pt idx="14175">90000</cx:pt>
          <cx:pt idx="14176">220000</cx:pt>
          <cx:pt idx="14177">90000</cx:pt>
          <cx:pt idx="14178">480000</cx:pt>
          <cx:pt idx="14179">270000</cx:pt>
          <cx:pt idx="14180">270000</cx:pt>
          <cx:pt idx="14181">30000</cx:pt>
          <cx:pt idx="14182">40000</cx:pt>
          <cx:pt idx="14183">510000</cx:pt>
          <cx:pt idx="14184">80000</cx:pt>
          <cx:pt idx="14185">80000</cx:pt>
          <cx:pt idx="14186">330000</cx:pt>
          <cx:pt idx="14187">60000</cx:pt>
          <cx:pt idx="14188">80000</cx:pt>
          <cx:pt idx="14189">60000</cx:pt>
          <cx:pt idx="14190">20000</cx:pt>
          <cx:pt idx="14191">360000</cx:pt>
          <cx:pt idx="14192">320000</cx:pt>
          <cx:pt idx="14193">80000</cx:pt>
          <cx:pt idx="14194">200000</cx:pt>
          <cx:pt idx="14195">180000</cx:pt>
          <cx:pt idx="14196">110000</cx:pt>
          <cx:pt idx="14197">60000</cx:pt>
          <cx:pt idx="14198">100000</cx:pt>
          <cx:pt idx="14199">540000</cx:pt>
          <cx:pt idx="14200">80000</cx:pt>
          <cx:pt idx="14201">230000</cx:pt>
          <cx:pt idx="14202">50000</cx:pt>
          <cx:pt idx="14203">140000</cx:pt>
          <cx:pt idx="14204">70000</cx:pt>
          <cx:pt idx="14205">10000</cx:pt>
          <cx:pt idx="14206">70000</cx:pt>
          <cx:pt idx="14207">40000</cx:pt>
          <cx:pt idx="14208">210000</cx:pt>
          <cx:pt idx="14209">80000</cx:pt>
          <cx:pt idx="14210">160000</cx:pt>
          <cx:pt idx="14211">230000</cx:pt>
          <cx:pt idx="14212">80000</cx:pt>
          <cx:pt idx="14213">80000</cx:pt>
          <cx:pt idx="14214">240000</cx:pt>
          <cx:pt idx="14215">40000</cx:pt>
          <cx:pt idx="14216">60000</cx:pt>
          <cx:pt idx="14217">130000</cx:pt>
          <cx:pt idx="14218">60000</cx:pt>
          <cx:pt idx="14219">60000</cx:pt>
          <cx:pt idx="14220">150000</cx:pt>
          <cx:pt idx="14221">170000</cx:pt>
          <cx:pt idx="14222">380000</cx:pt>
          <cx:pt idx="14223">160000</cx:pt>
          <cx:pt idx="14224">210000</cx:pt>
          <cx:pt idx="14225">70000</cx:pt>
          <cx:pt idx="14226">150000</cx:pt>
          <cx:pt idx="14227">110000</cx:pt>
          <cx:pt idx="14228">60000</cx:pt>
          <cx:pt idx="14229">100000</cx:pt>
          <cx:pt idx="14230">140000</cx:pt>
          <cx:pt idx="14231">130000</cx:pt>
          <cx:pt idx="14232">20000</cx:pt>
          <cx:pt idx="14233">160000</cx:pt>
          <cx:pt idx="14234">130000</cx:pt>
          <cx:pt idx="14235">70000</cx:pt>
          <cx:pt idx="14236">120000</cx:pt>
          <cx:pt idx="14237">90000</cx:pt>
          <cx:pt idx="14238">120000</cx:pt>
          <cx:pt idx="14239">280000</cx:pt>
          <cx:pt idx="14240">170000</cx:pt>
          <cx:pt idx="14241">610000</cx:pt>
          <cx:pt idx="14242">50000</cx:pt>
          <cx:pt idx="14243">30000</cx:pt>
          <cx:pt idx="14244">320000</cx:pt>
          <cx:pt idx="14245">210000</cx:pt>
          <cx:pt idx="14246">90000</cx:pt>
          <cx:pt idx="14247">370000</cx:pt>
          <cx:pt idx="14248">50000</cx:pt>
          <cx:pt idx="14249">120000</cx:pt>
          <cx:pt idx="14250">50000</cx:pt>
          <cx:pt idx="14251">60000</cx:pt>
          <cx:pt idx="14252">30000</cx:pt>
          <cx:pt idx="14253">70000</cx:pt>
          <cx:pt idx="14254">80000</cx:pt>
          <cx:pt idx="14255">100000</cx:pt>
          <cx:pt idx="14256">170000</cx:pt>
          <cx:pt idx="14257">60000</cx:pt>
          <cx:pt idx="14258">120000</cx:pt>
          <cx:pt idx="14259">90000</cx:pt>
          <cx:pt idx="14260">70000</cx:pt>
          <cx:pt idx="14261">60000</cx:pt>
          <cx:pt idx="14262">70000</cx:pt>
          <cx:pt idx="14263">190000</cx:pt>
          <cx:pt idx="14264">100000</cx:pt>
          <cx:pt idx="14265">10000</cx:pt>
          <cx:pt idx="14266">90000</cx:pt>
          <cx:pt idx="14267">280000</cx:pt>
          <cx:pt idx="14268">90000</cx:pt>
          <cx:pt idx="14269">70000</cx:pt>
          <cx:pt idx="14270">10000</cx:pt>
          <cx:pt idx="14271">70000</cx:pt>
          <cx:pt idx="14272">30000</cx:pt>
          <cx:pt idx="14273">110000</cx:pt>
          <cx:pt idx="14274">130000</cx:pt>
          <cx:pt idx="14275">70000</cx:pt>
          <cx:pt idx="14276">220000</cx:pt>
          <cx:pt idx="14277">420000</cx:pt>
          <cx:pt idx="14278">90000</cx:pt>
          <cx:pt idx="14279">310000</cx:pt>
          <cx:pt idx="14280">110000</cx:pt>
          <cx:pt idx="14281">180000</cx:pt>
          <cx:pt idx="14282">90000</cx:pt>
          <cx:pt idx="14283">200000</cx:pt>
          <cx:pt idx="14284">130000</cx:pt>
          <cx:pt idx="14285">60000</cx:pt>
          <cx:pt idx="14286">70000</cx:pt>
          <cx:pt idx="14287">80000</cx:pt>
          <cx:pt idx="14288">410000</cx:pt>
          <cx:pt idx="14289">350000</cx:pt>
          <cx:pt idx="14290">100000</cx:pt>
          <cx:pt idx="14291">120000</cx:pt>
          <cx:pt idx="14292">150000</cx:pt>
          <cx:pt idx="14293">250000</cx:pt>
          <cx:pt idx="14294">60000</cx:pt>
          <cx:pt idx="14295">190000</cx:pt>
          <cx:pt idx="14296">70000</cx:pt>
          <cx:pt idx="14297">280000</cx:pt>
          <cx:pt idx="14298">50000</cx:pt>
          <cx:pt idx="14299">90000</cx:pt>
          <cx:pt idx="14300">80000</cx:pt>
          <cx:pt idx="14301">170000</cx:pt>
          <cx:pt idx="14302">170000</cx:pt>
          <cx:pt idx="14303">500000</cx:pt>
          <cx:pt idx="14304">600000</cx:pt>
          <cx:pt idx="14305">60000</cx:pt>
          <cx:pt idx="14306">150000</cx:pt>
          <cx:pt idx="14307">70000</cx:pt>
          <cx:pt idx="14308">120000</cx:pt>
          <cx:pt idx="14309">470000</cx:pt>
          <cx:pt idx="14310">60000</cx:pt>
          <cx:pt idx="14311">180000</cx:pt>
          <cx:pt idx="14312">300000</cx:pt>
          <cx:pt idx="14313">60000</cx:pt>
          <cx:pt idx="14314">80000</cx:pt>
          <cx:pt idx="14315">100000</cx:pt>
          <cx:pt idx="14316">90000</cx:pt>
          <cx:pt idx="14317">60000</cx:pt>
          <cx:pt idx="14318">140000</cx:pt>
          <cx:pt idx="14319">160000</cx:pt>
          <cx:pt idx="14320">80000</cx:pt>
          <cx:pt idx="14321">210000</cx:pt>
          <cx:pt idx="14322">70000</cx:pt>
          <cx:pt idx="14323">90000</cx:pt>
          <cx:pt idx="14324">120000</cx:pt>
          <cx:pt idx="14325">60000</cx:pt>
          <cx:pt idx="14326">120000</cx:pt>
          <cx:pt idx="14327">240000</cx:pt>
          <cx:pt idx="14328">120000</cx:pt>
          <cx:pt idx="14329">120000</cx:pt>
          <cx:pt idx="14330">40000</cx:pt>
          <cx:pt idx="14331">90000</cx:pt>
          <cx:pt idx="14332">70000</cx:pt>
          <cx:pt idx="14333">80000</cx:pt>
          <cx:pt idx="14334">120000</cx:pt>
          <cx:pt idx="14335">180000</cx:pt>
          <cx:pt idx="14336">80000</cx:pt>
          <cx:pt idx="14337">60000</cx:pt>
          <cx:pt idx="14338">110000</cx:pt>
          <cx:pt idx="14339">300000</cx:pt>
          <cx:pt idx="14340">100000</cx:pt>
          <cx:pt idx="14341">40000</cx:pt>
          <cx:pt idx="14342">80000</cx:pt>
          <cx:pt idx="14343">480000</cx:pt>
          <cx:pt idx="14344">60000</cx:pt>
          <cx:pt idx="14345">60000</cx:pt>
          <cx:pt idx="14346">110000</cx:pt>
          <cx:pt idx="14347">120000</cx:pt>
          <cx:pt idx="14348">200000</cx:pt>
          <cx:pt idx="14349">60000</cx:pt>
          <cx:pt idx="14350">60000</cx:pt>
          <cx:pt idx="14351">130000</cx:pt>
          <cx:pt idx="14352">30000</cx:pt>
          <cx:pt idx="14353">290000</cx:pt>
          <cx:pt idx="14354">260000</cx:pt>
          <cx:pt idx="14355">250000</cx:pt>
          <cx:pt idx="14356">190000</cx:pt>
          <cx:pt idx="14357">150000</cx:pt>
          <cx:pt idx="14358">240000</cx:pt>
          <cx:pt idx="14359">110000</cx:pt>
          <cx:pt idx="14360">90000</cx:pt>
          <cx:pt idx="14361">40000</cx:pt>
          <cx:pt idx="14362">280000</cx:pt>
          <cx:pt idx="14363">40000</cx:pt>
          <cx:pt idx="14364">90000</cx:pt>
          <cx:pt idx="14365">140000</cx:pt>
          <cx:pt idx="14366">230000</cx:pt>
          <cx:pt idx="14367">10000</cx:pt>
          <cx:pt idx="14368">250000</cx:pt>
          <cx:pt idx="14369">140000</cx:pt>
          <cx:pt idx="14370">70000</cx:pt>
          <cx:pt idx="14371">110000</cx:pt>
          <cx:pt idx="14372">170000</cx:pt>
          <cx:pt idx="14373">160000</cx:pt>
          <cx:pt idx="14374">80000</cx:pt>
          <cx:pt idx="14375">100000</cx:pt>
          <cx:pt idx="14376">80000</cx:pt>
          <cx:pt idx="14377">210000</cx:pt>
          <cx:pt idx="14378">50000</cx:pt>
          <cx:pt idx="14379">130000</cx:pt>
          <cx:pt idx="14380">110000</cx:pt>
          <cx:pt idx="14381">70000</cx:pt>
          <cx:pt idx="14382">90000</cx:pt>
          <cx:pt idx="14383">440000</cx:pt>
          <cx:pt idx="14384">270000</cx:pt>
          <cx:pt idx="14385">220000</cx:pt>
          <cx:pt idx="14386">120000</cx:pt>
          <cx:pt idx="14387">280000</cx:pt>
          <cx:pt idx="14388">150000</cx:pt>
          <cx:pt idx="14389">130000</cx:pt>
          <cx:pt idx="14390">110000</cx:pt>
          <cx:pt idx="14391">140000</cx:pt>
          <cx:pt idx="14392">230000</cx:pt>
          <cx:pt idx="14393">140000</cx:pt>
          <cx:pt idx="14394">60000</cx:pt>
          <cx:pt idx="14395">140000</cx:pt>
          <cx:pt idx="14396">10000</cx:pt>
          <cx:pt idx="14397">40000</cx:pt>
          <cx:pt idx="14398">70000</cx:pt>
          <cx:pt idx="14399">100000</cx:pt>
          <cx:pt idx="14400">120000</cx:pt>
          <cx:pt idx="14401">60000</cx:pt>
          <cx:pt idx="14402">70000</cx:pt>
          <cx:pt idx="14403">120000</cx:pt>
          <cx:pt idx="14404">70000</cx:pt>
          <cx:pt idx="14405">70000</cx:pt>
          <cx:pt idx="14406">40000</cx:pt>
          <cx:pt idx="14407">130000</cx:pt>
          <cx:pt idx="14408">40000</cx:pt>
          <cx:pt idx="14409">140000</cx:pt>
          <cx:pt idx="14410">100000</cx:pt>
          <cx:pt idx="14411">40000</cx:pt>
          <cx:pt idx="14412">50000</cx:pt>
          <cx:pt idx="14413">220000</cx:pt>
          <cx:pt idx="14414">210000</cx:pt>
          <cx:pt idx="14415">60000</cx:pt>
          <cx:pt idx="14416">70000</cx:pt>
          <cx:pt idx="14417">60000</cx:pt>
          <cx:pt idx="14418">320000</cx:pt>
          <cx:pt idx="14419">330000</cx:pt>
          <cx:pt idx="14420">210000</cx:pt>
          <cx:pt idx="14421">40000</cx:pt>
          <cx:pt idx="14422">160000</cx:pt>
          <cx:pt idx="14423">70000</cx:pt>
          <cx:pt idx="14424">90000</cx:pt>
          <cx:pt idx="14425">270000</cx:pt>
          <cx:pt idx="14426">80000</cx:pt>
          <cx:pt idx="14427">150000</cx:pt>
          <cx:pt idx="14428">130000</cx:pt>
          <cx:pt idx="14429">80000</cx:pt>
          <cx:pt idx="14430">100000</cx:pt>
          <cx:pt idx="14431">110000</cx:pt>
          <cx:pt idx="14432">50000</cx:pt>
          <cx:pt idx="14433">70000</cx:pt>
          <cx:pt idx="14434">130000</cx:pt>
          <cx:pt idx="14435">70000</cx:pt>
          <cx:pt idx="14436">70000</cx:pt>
          <cx:pt idx="14437">60000</cx:pt>
          <cx:pt idx="14438">90000</cx:pt>
          <cx:pt idx="14439">70000</cx:pt>
          <cx:pt idx="14440">420000</cx:pt>
          <cx:pt idx="14441">280000</cx:pt>
          <cx:pt idx="14442">60000</cx:pt>
          <cx:pt idx="14443">220000</cx:pt>
          <cx:pt idx="14444">50000</cx:pt>
          <cx:pt idx="14445">310000</cx:pt>
          <cx:pt idx="14446">220000</cx:pt>
          <cx:pt idx="14447">280000</cx:pt>
          <cx:pt idx="14448">350000</cx:pt>
          <cx:pt idx="14449">80000</cx:pt>
          <cx:pt idx="14450">240000</cx:pt>
          <cx:pt idx="14451">70000</cx:pt>
          <cx:pt idx="14452">50000</cx:pt>
          <cx:pt idx="14453">120000</cx:pt>
          <cx:pt idx="14454">170000</cx:pt>
          <cx:pt idx="14455">230000</cx:pt>
          <cx:pt idx="14456">60000</cx:pt>
          <cx:pt idx="14457">80000</cx:pt>
          <cx:pt idx="14458">110000</cx:pt>
          <cx:pt idx="14459">50000</cx:pt>
          <cx:pt idx="14460">70000</cx:pt>
          <cx:pt idx="14461">90000</cx:pt>
          <cx:pt idx="14462">410000</cx:pt>
          <cx:pt idx="14463">70000</cx:pt>
          <cx:pt idx="14464">120000</cx:pt>
          <cx:pt idx="14465">80000</cx:pt>
          <cx:pt idx="14466">650000</cx:pt>
          <cx:pt idx="14467">100000</cx:pt>
          <cx:pt idx="14468">100000</cx:pt>
          <cx:pt idx="14469">270000</cx:pt>
          <cx:pt idx="14470">470000</cx:pt>
          <cx:pt idx="14471">140000</cx:pt>
          <cx:pt idx="14472">290000</cx:pt>
          <cx:pt idx="14473">200000</cx:pt>
          <cx:pt idx="14474">160000</cx:pt>
          <cx:pt idx="14475">130000</cx:pt>
          <cx:pt idx="14476">80000</cx:pt>
          <cx:pt idx="14477">70000</cx:pt>
          <cx:pt idx="14478">80000</cx:pt>
          <cx:pt idx="14479">190000</cx:pt>
          <cx:pt idx="14480">200000</cx:pt>
          <cx:pt idx="14481">520000</cx:pt>
          <cx:pt idx="14482">10000</cx:pt>
          <cx:pt idx="14483">270000</cx:pt>
          <cx:pt idx="14484">740000</cx:pt>
          <cx:pt idx="14485">80000</cx:pt>
          <cx:pt idx="14486">150000</cx:pt>
          <cx:pt idx="14487">220000</cx:pt>
          <cx:pt idx="14488">260000</cx:pt>
          <cx:pt idx="14489">60000</cx:pt>
          <cx:pt idx="14490">210000</cx:pt>
          <cx:pt idx="14491">70000</cx:pt>
          <cx:pt idx="14492">320000</cx:pt>
          <cx:pt idx="14493">570000</cx:pt>
          <cx:pt idx="14494">40000</cx:pt>
          <cx:pt idx="14495">330000</cx:pt>
          <cx:pt idx="14496">40000</cx:pt>
          <cx:pt idx="14497">190000</cx:pt>
          <cx:pt idx="14498">60000</cx:pt>
          <cx:pt idx="14499">100000</cx:pt>
          <cx:pt idx="14500">190000</cx:pt>
          <cx:pt idx="14501">70000</cx:pt>
          <cx:pt idx="14502">30000</cx:pt>
          <cx:pt idx="14503">110000</cx:pt>
          <cx:pt idx="14504">110000</cx:pt>
          <cx:pt idx="14505">50000</cx:pt>
          <cx:pt idx="14506">150000</cx:pt>
          <cx:pt idx="14507">160000</cx:pt>
          <cx:pt idx="14508">70000</cx:pt>
          <cx:pt idx="14509">150000</cx:pt>
          <cx:pt idx="14510">70000</cx:pt>
          <cx:pt idx="14511">80000</cx:pt>
          <cx:pt idx="14512">140000</cx:pt>
          <cx:pt idx="14513">60000</cx:pt>
          <cx:pt idx="14514">190000</cx:pt>
          <cx:pt idx="14515">80000</cx:pt>
          <cx:pt idx="14516">190000</cx:pt>
          <cx:pt idx="14517">140000</cx:pt>
          <cx:pt idx="14518">170000</cx:pt>
          <cx:pt idx="14519">180000</cx:pt>
          <cx:pt idx="14520">40000</cx:pt>
          <cx:pt idx="14521">70000</cx:pt>
          <cx:pt idx="14522">240000</cx:pt>
          <cx:pt idx="14523">100000</cx:pt>
          <cx:pt idx="14524">140000</cx:pt>
          <cx:pt idx="14525">160000</cx:pt>
          <cx:pt idx="14526">150000</cx:pt>
          <cx:pt idx="14527">180000</cx:pt>
          <cx:pt idx="14528">90000</cx:pt>
          <cx:pt idx="14529">460000</cx:pt>
          <cx:pt idx="14530">110000</cx:pt>
          <cx:pt idx="14531">60000</cx:pt>
          <cx:pt idx="14532">180000</cx:pt>
          <cx:pt idx="14533">40000</cx:pt>
          <cx:pt idx="14534">70000</cx:pt>
          <cx:pt idx="14535">80000</cx:pt>
          <cx:pt idx="14536">300000</cx:pt>
          <cx:pt idx="14537">270000</cx:pt>
          <cx:pt idx="14538">40000</cx:pt>
          <cx:pt idx="14539">190000</cx:pt>
          <cx:pt idx="14540">330000</cx:pt>
          <cx:pt idx="14541">180000</cx:pt>
          <cx:pt idx="14542">50000</cx:pt>
          <cx:pt idx="14543">60000</cx:pt>
          <cx:pt idx="14544">270000</cx:pt>
          <cx:pt idx="14545">320000</cx:pt>
          <cx:pt idx="14546">160000</cx:pt>
          <cx:pt idx="14547">100000</cx:pt>
          <cx:pt idx="14548">290000</cx:pt>
          <cx:pt idx="14549">380000</cx:pt>
          <cx:pt idx="14550">80000</cx:pt>
          <cx:pt idx="14551">60000</cx:pt>
          <cx:pt idx="14552">50000</cx:pt>
          <cx:pt idx="14553">230000</cx:pt>
          <cx:pt idx="14554">340000</cx:pt>
          <cx:pt idx="14555">130000</cx:pt>
          <cx:pt idx="14556">40000</cx:pt>
          <cx:pt idx="14557">130000</cx:pt>
          <cx:pt idx="14558">120000</cx:pt>
          <cx:pt idx="14559">70000</cx:pt>
          <cx:pt idx="14560">160000</cx:pt>
          <cx:pt idx="14561">70000</cx:pt>
          <cx:pt idx="14562">70000</cx:pt>
          <cx:pt idx="14563">160000</cx:pt>
          <cx:pt idx="14564">70000</cx:pt>
          <cx:pt idx="14565">220000</cx:pt>
          <cx:pt idx="14566">70000</cx:pt>
          <cx:pt idx="14567">180000</cx:pt>
          <cx:pt idx="14568">80000</cx:pt>
          <cx:pt idx="14569">100000</cx:pt>
          <cx:pt idx="14570">480000</cx:pt>
          <cx:pt idx="14571">160000</cx:pt>
          <cx:pt idx="14572">90000</cx:pt>
          <cx:pt idx="14573">270000</cx:pt>
          <cx:pt idx="14574">130000</cx:pt>
          <cx:pt idx="14575">50000</cx:pt>
          <cx:pt idx="14576">370000</cx:pt>
          <cx:pt idx="14577">80000</cx:pt>
          <cx:pt idx="14578">90000</cx:pt>
          <cx:pt idx="14579">270000</cx:pt>
          <cx:pt idx="14580">590000</cx:pt>
          <cx:pt idx="14581">80000</cx:pt>
          <cx:pt idx="14582">60000</cx:pt>
          <cx:pt idx="14583">40000</cx:pt>
          <cx:pt idx="14584">170000</cx:pt>
          <cx:pt idx="14585">50000</cx:pt>
          <cx:pt idx="14586">60000</cx:pt>
          <cx:pt idx="14587">70000</cx:pt>
          <cx:pt idx="14588">130000</cx:pt>
          <cx:pt idx="14589">120000</cx:pt>
          <cx:pt idx="14590">90000</cx:pt>
          <cx:pt idx="14591">60000</cx:pt>
          <cx:pt idx="14592">130000</cx:pt>
          <cx:pt idx="14593">190000</cx:pt>
          <cx:pt idx="14594">140000</cx:pt>
          <cx:pt idx="14595">50000</cx:pt>
          <cx:pt idx="14596">220000</cx:pt>
          <cx:pt idx="14597">70000</cx:pt>
          <cx:pt idx="14598">150000</cx:pt>
          <cx:pt idx="14599">90000</cx:pt>
          <cx:pt idx="14600">80000</cx:pt>
          <cx:pt idx="14601">50000</cx:pt>
          <cx:pt idx="14602">70000</cx:pt>
          <cx:pt idx="14603">70000</cx:pt>
          <cx:pt idx="14604">90000</cx:pt>
          <cx:pt idx="14605">100000</cx:pt>
          <cx:pt idx="14606">540000</cx:pt>
          <cx:pt idx="14607">10000</cx:pt>
          <cx:pt idx="14608">720000</cx:pt>
          <cx:pt idx="14609">110000</cx:pt>
          <cx:pt idx="14610">60000</cx:pt>
          <cx:pt idx="14611">40000</cx:pt>
          <cx:pt idx="14612">100000</cx:pt>
          <cx:pt idx="14613">60000</cx:pt>
          <cx:pt idx="14614">30000</cx:pt>
          <cx:pt idx="14615">320000</cx:pt>
          <cx:pt idx="14616">180000</cx:pt>
          <cx:pt idx="14617">80000</cx:pt>
          <cx:pt idx="14618">50000</cx:pt>
          <cx:pt idx="14619">130000</cx:pt>
          <cx:pt idx="14620">60000</cx:pt>
          <cx:pt idx="14621">130000</cx:pt>
          <cx:pt idx="14622">40000</cx:pt>
          <cx:pt idx="14623">210000</cx:pt>
          <cx:pt idx="14624">70000</cx:pt>
          <cx:pt idx="14625">190000</cx:pt>
          <cx:pt idx="14626">100000</cx:pt>
          <cx:pt idx="14627">270000</cx:pt>
          <cx:pt idx="14628">70000</cx:pt>
          <cx:pt idx="14629">290000</cx:pt>
          <cx:pt idx="14630">120000</cx:pt>
          <cx:pt idx="14631">110000</cx:pt>
          <cx:pt idx="14632">60000</cx:pt>
          <cx:pt idx="14633">60000</cx:pt>
          <cx:pt idx="14634">200000</cx:pt>
          <cx:pt idx="14635">60000</cx:pt>
          <cx:pt idx="14636">60000</cx:pt>
          <cx:pt idx="14637">80000</cx:pt>
          <cx:pt idx="14638">50000</cx:pt>
          <cx:pt idx="14639">60000</cx:pt>
          <cx:pt idx="14640">110000</cx:pt>
          <cx:pt idx="14641">100000</cx:pt>
          <cx:pt idx="14642">290000</cx:pt>
          <cx:pt idx="14643">70000</cx:pt>
          <cx:pt idx="14644">180000</cx:pt>
          <cx:pt idx="14645">110000</cx:pt>
          <cx:pt idx="14646">70000</cx:pt>
          <cx:pt idx="14647">70000</cx:pt>
          <cx:pt idx="14648">90000</cx:pt>
          <cx:pt idx="14649">90000</cx:pt>
          <cx:pt idx="14650">180000</cx:pt>
          <cx:pt idx="14651">280000</cx:pt>
          <cx:pt idx="14652">110000</cx:pt>
          <cx:pt idx="14653">70000</cx:pt>
          <cx:pt idx="14654">250000</cx:pt>
          <cx:pt idx="14655">200000</cx:pt>
          <cx:pt idx="14656">390000</cx:pt>
          <cx:pt idx="14657">140000</cx:pt>
          <cx:pt idx="14658">220000</cx:pt>
          <cx:pt idx="14659">70000</cx:pt>
          <cx:pt idx="14660">110000</cx:pt>
          <cx:pt idx="14661">260000</cx:pt>
          <cx:pt idx="14662">50000</cx:pt>
          <cx:pt idx="14663">70000</cx:pt>
          <cx:pt idx="14664">200000</cx:pt>
          <cx:pt idx="14665">260000</cx:pt>
          <cx:pt idx="14666">150000</cx:pt>
          <cx:pt idx="14667">120000</cx:pt>
          <cx:pt idx="14668">190000</cx:pt>
          <cx:pt idx="14669">170000</cx:pt>
          <cx:pt idx="14670">90000</cx:pt>
          <cx:pt idx="14671">100000</cx:pt>
          <cx:pt idx="14672">160000</cx:pt>
          <cx:pt idx="14673">80000</cx:pt>
          <cx:pt idx="14674">320000</cx:pt>
          <cx:pt idx="14675">190000</cx:pt>
          <cx:pt idx="14676">30000</cx:pt>
          <cx:pt idx="14677">60000</cx:pt>
          <cx:pt idx="14678">130000</cx:pt>
          <cx:pt idx="14679">130000</cx:pt>
          <cx:pt idx="14680">50000</cx:pt>
          <cx:pt idx="14681">60000</cx:pt>
          <cx:pt idx="14682">110000</cx:pt>
          <cx:pt idx="14683">90000</cx:pt>
          <cx:pt idx="14684">40000</cx:pt>
          <cx:pt idx="14685">70000</cx:pt>
          <cx:pt idx="14686">50000</cx:pt>
          <cx:pt idx="14687">310000</cx:pt>
          <cx:pt idx="14688">730000</cx:pt>
          <cx:pt idx="14689">70000</cx:pt>
          <cx:pt idx="14690">130000</cx:pt>
          <cx:pt idx="14691">200000</cx:pt>
          <cx:pt idx="14692">220000</cx:pt>
          <cx:pt idx="14693">220000</cx:pt>
          <cx:pt idx="14694">230000</cx:pt>
          <cx:pt idx="14695">70000</cx:pt>
          <cx:pt idx="14696">300000</cx:pt>
          <cx:pt idx="14697">100000</cx:pt>
          <cx:pt idx="14698">10000</cx:pt>
          <cx:pt idx="14699">40000</cx:pt>
          <cx:pt idx="14700">100000</cx:pt>
          <cx:pt idx="14701">290000</cx:pt>
          <cx:pt idx="14702">120000</cx:pt>
          <cx:pt idx="14703">80000</cx:pt>
          <cx:pt idx="14704">190000</cx:pt>
          <cx:pt idx="14705">410000</cx:pt>
          <cx:pt idx="14706">40000</cx:pt>
          <cx:pt idx="14707">220000</cx:pt>
          <cx:pt idx="14708">80000</cx:pt>
          <cx:pt idx="14709">50000</cx:pt>
          <cx:pt idx="14710">70000</cx:pt>
          <cx:pt idx="14711">720000</cx:pt>
          <cx:pt idx="14712">240000</cx:pt>
          <cx:pt idx="14713">70000</cx:pt>
          <cx:pt idx="14714">120000</cx:pt>
          <cx:pt idx="14715">90000</cx:pt>
          <cx:pt idx="14716">100000</cx:pt>
          <cx:pt idx="14717">120000</cx:pt>
          <cx:pt idx="14718">100000</cx:pt>
          <cx:pt idx="14719">160000</cx:pt>
          <cx:pt idx="14720">160000</cx:pt>
          <cx:pt idx="14721">60000</cx:pt>
          <cx:pt idx="14722">100000</cx:pt>
          <cx:pt idx="14723">180000</cx:pt>
          <cx:pt idx="14724">50000</cx:pt>
          <cx:pt idx="14725">210000</cx:pt>
          <cx:pt idx="14726">90000</cx:pt>
          <cx:pt idx="14727">280000</cx:pt>
          <cx:pt idx="14728">770000</cx:pt>
          <cx:pt idx="14729">70000</cx:pt>
          <cx:pt idx="14730">560000</cx:pt>
          <cx:pt idx="14731">80000</cx:pt>
          <cx:pt idx="14732">270000</cx:pt>
          <cx:pt idx="14733">80000</cx:pt>
          <cx:pt idx="14734">580000</cx:pt>
          <cx:pt idx="14735">70000</cx:pt>
          <cx:pt idx="14736">10000</cx:pt>
          <cx:pt idx="14737">50000</cx:pt>
          <cx:pt idx="14738">160000</cx:pt>
          <cx:pt idx="14739">170000</cx:pt>
          <cx:pt idx="14740">120000</cx:pt>
          <cx:pt idx="14741">30000</cx:pt>
          <cx:pt idx="14742">60000</cx:pt>
          <cx:pt idx="14743">20000</cx:pt>
          <cx:pt idx="14744">170000</cx:pt>
          <cx:pt idx="14745">250000</cx:pt>
          <cx:pt idx="14746">170000</cx:pt>
          <cx:pt idx="14747">220000</cx:pt>
          <cx:pt idx="14748">170000</cx:pt>
          <cx:pt idx="14749">10000</cx:pt>
          <cx:pt idx="14750">180000</cx:pt>
          <cx:pt idx="14751">180000</cx:pt>
          <cx:pt idx="14752">170000</cx:pt>
          <cx:pt idx="14753">40000</cx:pt>
          <cx:pt idx="14754">70000</cx:pt>
          <cx:pt idx="14755">140000</cx:pt>
          <cx:pt idx="14756">130000</cx:pt>
          <cx:pt idx="14757">290000</cx:pt>
          <cx:pt idx="14758">10000</cx:pt>
          <cx:pt idx="14759">190000</cx:pt>
          <cx:pt idx="14760">140000</cx:pt>
          <cx:pt idx="14761">10000</cx:pt>
          <cx:pt idx="14762">130000</cx:pt>
          <cx:pt idx="14763">70000</cx:pt>
          <cx:pt idx="14764">170000</cx:pt>
          <cx:pt idx="14765">20000</cx:pt>
          <cx:pt idx="14766">60000</cx:pt>
          <cx:pt idx="14767">160000</cx:pt>
          <cx:pt idx="14768">150000</cx:pt>
          <cx:pt idx="14769">110000</cx:pt>
          <cx:pt idx="14770">140000</cx:pt>
          <cx:pt idx="14771">220000</cx:pt>
          <cx:pt idx="14772">100000</cx:pt>
          <cx:pt idx="14773">90000</cx:pt>
          <cx:pt idx="14774">110000</cx:pt>
          <cx:pt idx="14775">70000</cx:pt>
          <cx:pt idx="14776">60000</cx:pt>
          <cx:pt idx="14777">160000</cx:pt>
          <cx:pt idx="14778">120000</cx:pt>
          <cx:pt idx="14779">110000</cx:pt>
          <cx:pt idx="14780">370000</cx:pt>
          <cx:pt idx="14781">200000</cx:pt>
          <cx:pt idx="14782">10000</cx:pt>
          <cx:pt idx="14783">260000</cx:pt>
          <cx:pt idx="14784">120000</cx:pt>
          <cx:pt idx="14785">100000</cx:pt>
          <cx:pt idx="14786">70000</cx:pt>
          <cx:pt idx="14787">70000</cx:pt>
          <cx:pt idx="14788">90000</cx:pt>
          <cx:pt idx="14789">50000</cx:pt>
          <cx:pt idx="14790">70000</cx:pt>
          <cx:pt idx="14791">260000</cx:pt>
          <cx:pt idx="14792">40000</cx:pt>
          <cx:pt idx="14793">100000</cx:pt>
          <cx:pt idx="14794">190000</cx:pt>
          <cx:pt idx="14795">140000</cx:pt>
          <cx:pt idx="14796">340000</cx:pt>
          <cx:pt idx="14797">90000</cx:pt>
          <cx:pt idx="14798">50000</cx:pt>
          <cx:pt idx="14799">90000</cx:pt>
          <cx:pt idx="14800">230000</cx:pt>
          <cx:pt idx="14801">30000</cx:pt>
          <cx:pt idx="14802">70000</cx:pt>
          <cx:pt idx="14803">200000</cx:pt>
          <cx:pt idx="14804">250000</cx:pt>
          <cx:pt idx="14805">380000</cx:pt>
          <cx:pt idx="14806">60000</cx:pt>
          <cx:pt idx="14807">210000</cx:pt>
          <cx:pt idx="14808">220000</cx:pt>
          <cx:pt idx="14809">70000</cx:pt>
          <cx:pt idx="14810">380000</cx:pt>
          <cx:pt idx="14811">120000</cx:pt>
          <cx:pt idx="14812">70000</cx:pt>
          <cx:pt idx="14813">140000</cx:pt>
          <cx:pt idx="14814">420000</cx:pt>
          <cx:pt idx="14815">60000</cx:pt>
          <cx:pt idx="14816">70000</cx:pt>
          <cx:pt idx="14817">190000</cx:pt>
          <cx:pt idx="14818">50000</cx:pt>
          <cx:pt idx="14819">40000</cx:pt>
          <cx:pt idx="14820">210000</cx:pt>
          <cx:pt idx="14821">30000</cx:pt>
          <cx:pt idx="14822">70000</cx:pt>
          <cx:pt idx="14823">170000</cx:pt>
          <cx:pt idx="14824">30000</cx:pt>
          <cx:pt idx="14825">130000</cx:pt>
          <cx:pt idx="14826">60000</cx:pt>
          <cx:pt idx="14827">280000</cx:pt>
          <cx:pt idx="14828">60000</cx:pt>
          <cx:pt idx="14829">110000</cx:pt>
          <cx:pt idx="14830">130000</cx:pt>
          <cx:pt idx="14831">100000</cx:pt>
          <cx:pt idx="14832">130000</cx:pt>
          <cx:pt idx="14833">140000</cx:pt>
          <cx:pt idx="14834">380000</cx:pt>
          <cx:pt idx="14835">80000</cx:pt>
          <cx:pt idx="14836">110000</cx:pt>
          <cx:pt idx="14837">170000</cx:pt>
          <cx:pt idx="14838">130000</cx:pt>
          <cx:pt idx="14839">100000</cx:pt>
          <cx:pt idx="14840">610000</cx:pt>
          <cx:pt idx="14841">100000</cx:pt>
          <cx:pt idx="14842">160000</cx:pt>
          <cx:pt idx="14843">140000</cx:pt>
          <cx:pt idx="14844">40000</cx:pt>
          <cx:pt idx="14845">120000</cx:pt>
          <cx:pt idx="14846">450000</cx:pt>
          <cx:pt idx="14847">40000</cx:pt>
          <cx:pt idx="14848">60000</cx:pt>
          <cx:pt idx="14849">80000</cx:pt>
          <cx:pt idx="14850">70000</cx:pt>
          <cx:pt idx="14851">170000</cx:pt>
          <cx:pt idx="14852">130000</cx:pt>
          <cx:pt idx="14853">60000</cx:pt>
          <cx:pt idx="14854">90000</cx:pt>
          <cx:pt idx="14855">50000</cx:pt>
          <cx:pt idx="14856">380000</cx:pt>
          <cx:pt idx="14857">80000</cx:pt>
          <cx:pt idx="14858">180000</cx:pt>
          <cx:pt idx="14859">100000</cx:pt>
          <cx:pt idx="14860">100000</cx:pt>
          <cx:pt idx="14861">140000</cx:pt>
          <cx:pt idx="14862">30000</cx:pt>
          <cx:pt idx="14863">290000</cx:pt>
          <cx:pt idx="14864">120000</cx:pt>
          <cx:pt idx="14865">80000</cx:pt>
          <cx:pt idx="14866">140000</cx:pt>
          <cx:pt idx="14867">210000</cx:pt>
          <cx:pt idx="14868">60000</cx:pt>
          <cx:pt idx="14869">240000</cx:pt>
          <cx:pt idx="14870">60000</cx:pt>
          <cx:pt idx="14871">150000</cx:pt>
          <cx:pt idx="14872">110000</cx:pt>
          <cx:pt idx="14873">140000</cx:pt>
          <cx:pt idx="14874">70000</cx:pt>
          <cx:pt idx="14875">60000</cx:pt>
          <cx:pt idx="14876">340000</cx:pt>
          <cx:pt idx="14877">270000</cx:pt>
          <cx:pt idx="14878">80000</cx:pt>
          <cx:pt idx="14879">30000</cx:pt>
          <cx:pt idx="14880">180000</cx:pt>
          <cx:pt idx="14881">130000</cx:pt>
          <cx:pt idx="14882">300000</cx:pt>
          <cx:pt idx="14883">420000</cx:pt>
          <cx:pt idx="14884">250000</cx:pt>
          <cx:pt idx="14885">510000</cx:pt>
          <cx:pt idx="14886">30000</cx:pt>
          <cx:pt idx="14887">160000</cx:pt>
          <cx:pt idx="14888">130000</cx:pt>
          <cx:pt idx="14889">10000</cx:pt>
          <cx:pt idx="14890">140000</cx:pt>
          <cx:pt idx="14891">60000</cx:pt>
          <cx:pt idx="14892">80000</cx:pt>
          <cx:pt idx="14893">150000</cx:pt>
          <cx:pt idx="14894">100000</cx:pt>
          <cx:pt idx="14895">50000</cx:pt>
          <cx:pt idx="14896">50000</cx:pt>
          <cx:pt idx="14897">90000</cx:pt>
          <cx:pt idx="14898">100000</cx:pt>
          <cx:pt idx="14899">70000</cx:pt>
          <cx:pt idx="14900">230000</cx:pt>
          <cx:pt idx="14901">70000</cx:pt>
          <cx:pt idx="14902">40000</cx:pt>
          <cx:pt idx="14903">190000</cx:pt>
          <cx:pt idx="14904">260000</cx:pt>
          <cx:pt idx="14905">70000</cx:pt>
          <cx:pt idx="14906">50000</cx:pt>
          <cx:pt idx="14907">360000</cx:pt>
          <cx:pt idx="14908">230000</cx:pt>
          <cx:pt idx="14909">100000</cx:pt>
          <cx:pt idx="14910">10000</cx:pt>
          <cx:pt idx="14911">240000</cx:pt>
          <cx:pt idx="14912">250000</cx:pt>
          <cx:pt idx="14913">470000</cx:pt>
          <cx:pt idx="14914">80000</cx:pt>
          <cx:pt idx="14915">150000</cx:pt>
          <cx:pt idx="14916">210000</cx:pt>
          <cx:pt idx="14917">270000</cx:pt>
          <cx:pt idx="14918">90000</cx:pt>
          <cx:pt idx="14919">50000</cx:pt>
          <cx:pt idx="14920">240000</cx:pt>
          <cx:pt idx="14921">400000</cx:pt>
          <cx:pt idx="14922">200000</cx:pt>
          <cx:pt idx="14923">100000</cx:pt>
          <cx:pt idx="14924">120000</cx:pt>
          <cx:pt idx="14925">80000</cx:pt>
          <cx:pt idx="14926">30000</cx:pt>
          <cx:pt idx="14927">50000</cx:pt>
          <cx:pt idx="14928">120000</cx:pt>
          <cx:pt idx="14929">60000</cx:pt>
          <cx:pt idx="14930">190000</cx:pt>
          <cx:pt idx="14931">40000</cx:pt>
          <cx:pt idx="14932">80000</cx:pt>
          <cx:pt idx="14933">670000</cx:pt>
          <cx:pt idx="14934">230000</cx:pt>
          <cx:pt idx="14935">70000</cx:pt>
          <cx:pt idx="14936">80000</cx:pt>
          <cx:pt idx="14937">170000</cx:pt>
          <cx:pt idx="14938">110000</cx:pt>
          <cx:pt idx="14939">540000</cx:pt>
          <cx:pt idx="14940">70000</cx:pt>
          <cx:pt idx="14941">190000</cx:pt>
          <cx:pt idx="14942">50000</cx:pt>
          <cx:pt idx="14943">90000</cx:pt>
          <cx:pt idx="14944">70000</cx:pt>
          <cx:pt idx="14945">90000</cx:pt>
          <cx:pt idx="14946">170000</cx:pt>
          <cx:pt idx="14947">80000</cx:pt>
          <cx:pt idx="14948">80000</cx:pt>
          <cx:pt idx="14949">70000</cx:pt>
          <cx:pt idx="14950">60000</cx:pt>
          <cx:pt idx="14951">90000</cx:pt>
          <cx:pt idx="14952">140000</cx:pt>
          <cx:pt idx="14953">130000</cx:pt>
          <cx:pt idx="14954">30000</cx:pt>
          <cx:pt idx="14955">150000</cx:pt>
          <cx:pt idx="14956">150000</cx:pt>
          <cx:pt idx="14957">70000</cx:pt>
          <cx:pt idx="14958">50000</cx:pt>
          <cx:pt idx="14959">370000</cx:pt>
          <cx:pt idx="14960">120000</cx:pt>
          <cx:pt idx="14961">10000</cx:pt>
          <cx:pt idx="14962">100000</cx:pt>
          <cx:pt idx="14963">90000</cx:pt>
          <cx:pt idx="14964">100000</cx:pt>
          <cx:pt idx="14965">40000</cx:pt>
          <cx:pt idx="14966">80000</cx:pt>
          <cx:pt idx="14967">30000</cx:pt>
          <cx:pt idx="14968">60000</cx:pt>
          <cx:pt idx="14969">30000</cx:pt>
          <cx:pt idx="14970">40000</cx:pt>
          <cx:pt idx="14971">110000</cx:pt>
          <cx:pt idx="14972">550000</cx:pt>
          <cx:pt idx="14973">120000</cx:pt>
          <cx:pt idx="14974">10000</cx:pt>
          <cx:pt idx="14975">410000</cx:pt>
          <cx:pt idx="14976">130000</cx:pt>
          <cx:pt idx="14977">140000</cx:pt>
          <cx:pt idx="14978">60000</cx:pt>
          <cx:pt idx="14979">110000</cx:pt>
          <cx:pt idx="14980">210000</cx:pt>
          <cx:pt idx="14981">80000</cx:pt>
          <cx:pt idx="14982">190000</cx:pt>
          <cx:pt idx="14983">100000</cx:pt>
          <cx:pt idx="14984">30000</cx:pt>
          <cx:pt idx="14985">40000</cx:pt>
          <cx:pt idx="14986">180000</cx:pt>
          <cx:pt idx="14987">140000</cx:pt>
          <cx:pt idx="14988">210000</cx:pt>
          <cx:pt idx="14989">90000</cx:pt>
          <cx:pt idx="14990">90000</cx:pt>
          <cx:pt idx="14991">130000</cx:pt>
          <cx:pt idx="14992">60000</cx:pt>
          <cx:pt idx="14993">130000</cx:pt>
          <cx:pt idx="14994">110000</cx:pt>
          <cx:pt idx="14995">50000</cx:pt>
          <cx:pt idx="14996">180000</cx:pt>
          <cx:pt idx="14997">60000</cx:pt>
          <cx:pt idx="14998">60000</cx:pt>
          <cx:pt idx="14999">260000</cx:pt>
          <cx:pt idx="15000">100000</cx:pt>
          <cx:pt idx="15001">70000</cx:pt>
          <cx:pt idx="15002">30000</cx:pt>
          <cx:pt idx="15003">190000</cx:pt>
          <cx:pt idx="15004">40000</cx:pt>
          <cx:pt idx="15005">50000</cx:pt>
          <cx:pt idx="15006">180000</cx:pt>
          <cx:pt idx="15007">370000</cx:pt>
          <cx:pt idx="15008">50000</cx:pt>
          <cx:pt idx="15009">430000</cx:pt>
          <cx:pt idx="15010">100000</cx:pt>
          <cx:pt idx="15011">100000</cx:pt>
          <cx:pt idx="15012">50000</cx:pt>
          <cx:pt idx="15013">90000</cx:pt>
          <cx:pt idx="15014">400000</cx:pt>
          <cx:pt idx="15015">100000</cx:pt>
          <cx:pt idx="15016">40000</cx:pt>
          <cx:pt idx="15017">150000</cx:pt>
          <cx:pt idx="15018">70000</cx:pt>
          <cx:pt idx="15019">80000</cx:pt>
          <cx:pt idx="15020">420000</cx:pt>
          <cx:pt idx="15021">120000</cx:pt>
          <cx:pt idx="15022">100000</cx:pt>
          <cx:pt idx="15023">580000</cx:pt>
          <cx:pt idx="15024">80000</cx:pt>
          <cx:pt idx="15025">560000</cx:pt>
          <cx:pt idx="15026">90000</cx:pt>
          <cx:pt idx="15027">80000</cx:pt>
          <cx:pt idx="15028">110000</cx:pt>
          <cx:pt idx="15029">180000</cx:pt>
          <cx:pt idx="15030">250000</cx:pt>
          <cx:pt idx="15031">260000</cx:pt>
          <cx:pt idx="15032">60000</cx:pt>
          <cx:pt idx="15033">20000</cx:pt>
          <cx:pt idx="15034">30000</cx:pt>
          <cx:pt idx="15035">80000</cx:pt>
          <cx:pt idx="15036">80000</cx:pt>
          <cx:pt idx="15037">50000</cx:pt>
          <cx:pt idx="15038">60000</cx:pt>
          <cx:pt idx="15039">170000</cx:pt>
          <cx:pt idx="15040">80000</cx:pt>
          <cx:pt idx="15041">130000</cx:pt>
          <cx:pt idx="15042">60000</cx:pt>
          <cx:pt idx="15043">60000</cx:pt>
          <cx:pt idx="15044">140000</cx:pt>
          <cx:pt idx="15045">230000</cx:pt>
          <cx:pt idx="15046">40000</cx:pt>
          <cx:pt idx="15047">250000</cx:pt>
          <cx:pt idx="15048">60000</cx:pt>
          <cx:pt idx="15049">280000</cx:pt>
          <cx:pt idx="15050">60000</cx:pt>
          <cx:pt idx="15051">120000</cx:pt>
          <cx:pt idx="15052">140000</cx:pt>
          <cx:pt idx="15053">50000</cx:pt>
          <cx:pt idx="15054">70000</cx:pt>
          <cx:pt idx="15055">60000</cx:pt>
          <cx:pt idx="15056">140000</cx:pt>
          <cx:pt idx="15057">90000</cx:pt>
          <cx:pt idx="15058">180000</cx:pt>
          <cx:pt idx="15059">90000</cx:pt>
          <cx:pt idx="15060">180000</cx:pt>
          <cx:pt idx="15061">60000</cx:pt>
          <cx:pt idx="15062">30000</cx:pt>
          <cx:pt idx="15063">20000</cx:pt>
          <cx:pt idx="15064">110000</cx:pt>
          <cx:pt idx="15065">60000</cx:pt>
          <cx:pt idx="15066">340000</cx:pt>
          <cx:pt idx="15067">250000</cx:pt>
          <cx:pt idx="15068">60000</cx:pt>
          <cx:pt idx="15069">460000</cx:pt>
          <cx:pt idx="15070">20000</cx:pt>
          <cx:pt idx="15071">110000</cx:pt>
          <cx:pt idx="15072">220000</cx:pt>
          <cx:pt idx="15073">90000</cx:pt>
          <cx:pt idx="15074">60000</cx:pt>
          <cx:pt idx="15075">40000</cx:pt>
          <cx:pt idx="15076">290000</cx:pt>
          <cx:pt idx="15077">50000</cx:pt>
          <cx:pt idx="15078">60000</cx:pt>
          <cx:pt idx="15079">50000</cx:pt>
          <cx:pt idx="15080">50000</cx:pt>
          <cx:pt idx="15081">90000</cx:pt>
          <cx:pt idx="15082">390000</cx:pt>
          <cx:pt idx="15083">70000</cx:pt>
          <cx:pt idx="15084">140000</cx:pt>
          <cx:pt idx="15085">70000</cx:pt>
          <cx:pt idx="15086">50000</cx:pt>
          <cx:pt idx="15087">70000</cx:pt>
          <cx:pt idx="15088">70000</cx:pt>
          <cx:pt idx="15089">180000</cx:pt>
          <cx:pt idx="15090">110000</cx:pt>
          <cx:pt idx="15091">240000</cx:pt>
          <cx:pt idx="15092">110000</cx:pt>
          <cx:pt idx="15093">210000</cx:pt>
          <cx:pt idx="15094">60000</cx:pt>
          <cx:pt idx="15095">180000</cx:pt>
          <cx:pt idx="15096">430000</cx:pt>
          <cx:pt idx="15097">110000</cx:pt>
          <cx:pt idx="15098">290000</cx:pt>
          <cx:pt idx="15099">70000</cx:pt>
          <cx:pt idx="15100">90000</cx:pt>
          <cx:pt idx="15101">110000</cx:pt>
          <cx:pt idx="15102">10000</cx:pt>
          <cx:pt idx="15103">80000</cx:pt>
          <cx:pt idx="15104">370000</cx:pt>
          <cx:pt idx="15105">140000</cx:pt>
          <cx:pt idx="15106">220000</cx:pt>
          <cx:pt idx="15107">80000</cx:pt>
          <cx:pt idx="15108">220000</cx:pt>
          <cx:pt idx="15109">60000</cx:pt>
          <cx:pt idx="15110">110000</cx:pt>
          <cx:pt idx="15111">100000</cx:pt>
          <cx:pt idx="15112">130000</cx:pt>
          <cx:pt idx="15113">60000</cx:pt>
          <cx:pt idx="15114">150000</cx:pt>
          <cx:pt idx="15115">70000</cx:pt>
          <cx:pt idx="15116">290000</cx:pt>
          <cx:pt idx="15117">90000</cx:pt>
          <cx:pt idx="15118">100000</cx:pt>
          <cx:pt idx="15119">210000</cx:pt>
          <cx:pt idx="15120">100000</cx:pt>
          <cx:pt idx="15121">60000</cx:pt>
          <cx:pt idx="15122">70000</cx:pt>
          <cx:pt idx="15123">60000</cx:pt>
          <cx:pt idx="15124">80000</cx:pt>
          <cx:pt idx="15125">130000</cx:pt>
          <cx:pt idx="15126">260000</cx:pt>
          <cx:pt idx="15127">360000</cx:pt>
          <cx:pt idx="15128">80000</cx:pt>
          <cx:pt idx="15129">220000</cx:pt>
          <cx:pt idx="15130">140000</cx:pt>
          <cx:pt idx="15131">280000</cx:pt>
          <cx:pt idx="15132">70000</cx:pt>
          <cx:pt idx="15133">90000</cx:pt>
          <cx:pt idx="15134">300000</cx:pt>
          <cx:pt idx="15135">80000</cx:pt>
          <cx:pt idx="15136">70000</cx:pt>
          <cx:pt idx="15137">70000</cx:pt>
          <cx:pt idx="15138">340000</cx:pt>
          <cx:pt idx="15139">160000</cx:pt>
          <cx:pt idx="15140">320000</cx:pt>
          <cx:pt idx="15141">540000</cx:pt>
          <cx:pt idx="15142">70000</cx:pt>
          <cx:pt idx="15143">70000</cx:pt>
          <cx:pt idx="15144">80000</cx:pt>
          <cx:pt idx="15145">60000</cx:pt>
          <cx:pt idx="15146">130000</cx:pt>
          <cx:pt idx="15147">100000</cx:pt>
          <cx:pt idx="15148">10000</cx:pt>
          <cx:pt idx="15149">300000</cx:pt>
          <cx:pt idx="15150">50000</cx:pt>
          <cx:pt idx="15151">60000</cx:pt>
          <cx:pt idx="15152">170000</cx:pt>
          <cx:pt idx="15153">120000</cx:pt>
          <cx:pt idx="15154">90000</cx:pt>
          <cx:pt idx="15155">110000</cx:pt>
          <cx:pt idx="15156">60000</cx:pt>
          <cx:pt idx="15157">30000</cx:pt>
          <cx:pt idx="15158">170000</cx:pt>
          <cx:pt idx="15159">320000</cx:pt>
          <cx:pt idx="15160">70000</cx:pt>
          <cx:pt idx="15161">140000</cx:pt>
          <cx:pt idx="15162">270000</cx:pt>
          <cx:pt idx="15163">120000</cx:pt>
          <cx:pt idx="15164">420000</cx:pt>
          <cx:pt idx="15165">220000</cx:pt>
          <cx:pt idx="15166">110000</cx:pt>
          <cx:pt idx="15167">130000</cx:pt>
          <cx:pt idx="15168">110000</cx:pt>
          <cx:pt idx="15169">190000</cx:pt>
          <cx:pt idx="15170">100000</cx:pt>
          <cx:pt idx="15171">250000</cx:pt>
          <cx:pt idx="15172">40000</cx:pt>
          <cx:pt idx="15173">50000</cx:pt>
          <cx:pt idx="15174">70000</cx:pt>
          <cx:pt idx="15175">60000</cx:pt>
          <cx:pt idx="15176">200000</cx:pt>
          <cx:pt idx="15177">80000</cx:pt>
          <cx:pt idx="15178">150000</cx:pt>
          <cx:pt idx="15179">70000</cx:pt>
          <cx:pt idx="15180">90000</cx:pt>
          <cx:pt idx="15181">130000</cx:pt>
          <cx:pt idx="15182">120000</cx:pt>
          <cx:pt idx="15183">310000</cx:pt>
          <cx:pt idx="15184">420000</cx:pt>
          <cx:pt idx="15185">60000</cx:pt>
          <cx:pt idx="15186">60000</cx:pt>
          <cx:pt idx="15187">50000</cx:pt>
          <cx:pt idx="15188">50000</cx:pt>
          <cx:pt idx="15189">50000</cx:pt>
          <cx:pt idx="15190">20000</cx:pt>
          <cx:pt idx="15191">110000</cx:pt>
          <cx:pt idx="15192">100000</cx:pt>
          <cx:pt idx="15193">120000</cx:pt>
          <cx:pt idx="15194">160000</cx:pt>
          <cx:pt idx="15195">110000</cx:pt>
          <cx:pt idx="15196">90000</cx:pt>
          <cx:pt idx="15197">120000</cx:pt>
          <cx:pt idx="15198">50000</cx:pt>
          <cx:pt idx="15199">160000</cx:pt>
          <cx:pt idx="15200">50000</cx:pt>
          <cx:pt idx="15201">70000</cx:pt>
          <cx:pt idx="15202">70000</cx:pt>
          <cx:pt idx="15203">120000</cx:pt>
          <cx:pt idx="15204">190000</cx:pt>
          <cx:pt idx="15205">150000</cx:pt>
          <cx:pt idx="15206">50000</cx:pt>
          <cx:pt idx="15207">110000</cx:pt>
          <cx:pt idx="15208">20000</cx:pt>
          <cx:pt idx="15209">70000</cx:pt>
          <cx:pt idx="15210">80000</cx:pt>
          <cx:pt idx="15211">390000</cx:pt>
          <cx:pt idx="15212">50000</cx:pt>
          <cx:pt idx="15213">160000</cx:pt>
          <cx:pt idx="15214">110000</cx:pt>
          <cx:pt idx="15215">110000</cx:pt>
          <cx:pt idx="15216">80000</cx:pt>
          <cx:pt idx="15217">170000</cx:pt>
          <cx:pt idx="15218">130000</cx:pt>
          <cx:pt idx="15219">90000</cx:pt>
          <cx:pt idx="15220">70000</cx:pt>
          <cx:pt idx="15221">70000</cx:pt>
          <cx:pt idx="15222">310000</cx:pt>
          <cx:pt idx="15223">120000</cx:pt>
          <cx:pt idx="15224">90000</cx:pt>
          <cx:pt idx="15225">60000</cx:pt>
          <cx:pt idx="15226">30000</cx:pt>
          <cx:pt idx="15227">30000</cx:pt>
          <cx:pt idx="15228">210000</cx:pt>
          <cx:pt idx="15229">220000</cx:pt>
          <cx:pt idx="15230">140000</cx:pt>
          <cx:pt idx="15231">40000</cx:pt>
          <cx:pt idx="15232">170000</cx:pt>
          <cx:pt idx="15233">140000</cx:pt>
          <cx:pt idx="15234">80000</cx:pt>
          <cx:pt idx="15235">280000</cx:pt>
          <cx:pt idx="15236">60000</cx:pt>
          <cx:pt idx="15237">60000</cx:pt>
          <cx:pt idx="15238">120000</cx:pt>
          <cx:pt idx="15239">110000</cx:pt>
          <cx:pt idx="15240">120000</cx:pt>
          <cx:pt idx="15241">260000</cx:pt>
          <cx:pt idx="15242">80000</cx:pt>
          <cx:pt idx="15243">150000</cx:pt>
          <cx:pt idx="15244">120000</cx:pt>
          <cx:pt idx="15245">70000</cx:pt>
          <cx:pt idx="15246">150000</cx:pt>
          <cx:pt idx="15247">80000</cx:pt>
          <cx:pt idx="15248">120000</cx:pt>
          <cx:pt idx="15249">170000</cx:pt>
          <cx:pt idx="15250">390000</cx:pt>
          <cx:pt idx="15251">50000</cx:pt>
          <cx:pt idx="15252">130000</cx:pt>
          <cx:pt idx="15253">220000</cx:pt>
          <cx:pt idx="15254">60000</cx:pt>
          <cx:pt idx="15255">400000</cx:pt>
          <cx:pt idx="15256">120000</cx:pt>
          <cx:pt idx="15257">160000</cx:pt>
          <cx:pt idx="15258">40000</cx:pt>
          <cx:pt idx="15259">60000</cx:pt>
          <cx:pt idx="15260">100000</cx:pt>
          <cx:pt idx="15261">120000</cx:pt>
          <cx:pt idx="15262">10000</cx:pt>
          <cx:pt idx="15263">70000</cx:pt>
          <cx:pt idx="15264">90000</cx:pt>
          <cx:pt idx="15265">160000</cx:pt>
          <cx:pt idx="15266">120000</cx:pt>
          <cx:pt idx="15267">150000</cx:pt>
          <cx:pt idx="15268">770000</cx:pt>
          <cx:pt idx="15269">60000</cx:pt>
          <cx:pt idx="15270">310000</cx:pt>
          <cx:pt idx="15271">130000</cx:pt>
          <cx:pt idx="15272">70000</cx:pt>
          <cx:pt idx="15273">30000</cx:pt>
          <cx:pt idx="15274">120000</cx:pt>
          <cx:pt idx="15275">50000</cx:pt>
          <cx:pt idx="15276">50000</cx:pt>
          <cx:pt idx="15277">190000</cx:pt>
          <cx:pt idx="15278">10000</cx:pt>
          <cx:pt idx="15279">300000</cx:pt>
          <cx:pt idx="15280">50000</cx:pt>
          <cx:pt idx="15281">40000</cx:pt>
          <cx:pt idx="15282">60000</cx:pt>
          <cx:pt idx="15283">10000</cx:pt>
          <cx:pt idx="15284">70000</cx:pt>
          <cx:pt idx="15285">290000</cx:pt>
          <cx:pt idx="15286">310000</cx:pt>
          <cx:pt idx="15287">80000</cx:pt>
          <cx:pt idx="15288">40000</cx:pt>
          <cx:pt idx="15289">50000</cx:pt>
          <cx:pt idx="15290">160000</cx:pt>
          <cx:pt idx="15291">170000</cx:pt>
          <cx:pt idx="15292">40000</cx:pt>
          <cx:pt idx="15293">70000</cx:pt>
          <cx:pt idx="15294">280000</cx:pt>
          <cx:pt idx="15295">200000</cx:pt>
          <cx:pt idx="15296">30000</cx:pt>
          <cx:pt idx="15297">140000</cx:pt>
          <cx:pt idx="15298">40000</cx:pt>
          <cx:pt idx="15299">140000</cx:pt>
          <cx:pt idx="15300">130000</cx:pt>
          <cx:pt idx="15301">60000</cx:pt>
          <cx:pt idx="15302">110000</cx:pt>
          <cx:pt idx="15303">270000</cx:pt>
          <cx:pt idx="15304">550000</cx:pt>
          <cx:pt idx="15305">240000</cx:pt>
          <cx:pt idx="15306">90000</cx:pt>
          <cx:pt idx="15307">100000</cx:pt>
          <cx:pt idx="15308">100000</cx:pt>
          <cx:pt idx="15309">70000</cx:pt>
          <cx:pt idx="15310">170000</cx:pt>
          <cx:pt idx="15311">60000</cx:pt>
          <cx:pt idx="15312">320000</cx:pt>
          <cx:pt idx="15313">80000</cx:pt>
          <cx:pt idx="15314">30000</cx:pt>
          <cx:pt idx="15315">160000</cx:pt>
          <cx:pt idx="15316">140000</cx:pt>
          <cx:pt idx="15317">180000</cx:pt>
          <cx:pt idx="15318">80000</cx:pt>
          <cx:pt idx="15319">330000</cx:pt>
          <cx:pt idx="15320">100000</cx:pt>
          <cx:pt idx="15321">80000</cx:pt>
          <cx:pt idx="15322">70000</cx:pt>
          <cx:pt idx="15323">120000</cx:pt>
          <cx:pt idx="15324">100000</cx:pt>
          <cx:pt idx="15325">110000</cx:pt>
          <cx:pt idx="15326">60000</cx:pt>
          <cx:pt idx="15327">90000</cx:pt>
          <cx:pt idx="15328">120000</cx:pt>
          <cx:pt idx="15329">60000</cx:pt>
          <cx:pt idx="15330">30000</cx:pt>
          <cx:pt idx="15331">340000</cx:pt>
          <cx:pt idx="15332">130000</cx:pt>
          <cx:pt idx="15333">190000</cx:pt>
          <cx:pt idx="15334">170000</cx:pt>
          <cx:pt idx="15335">120000</cx:pt>
          <cx:pt idx="15336">50000</cx:pt>
          <cx:pt idx="15337">100000</cx:pt>
          <cx:pt idx="15338">150000</cx:pt>
          <cx:pt idx="15339">70000</cx:pt>
          <cx:pt idx="15340">20000</cx:pt>
          <cx:pt idx="15341">30000</cx:pt>
          <cx:pt idx="15342">60000</cx:pt>
          <cx:pt idx="15343">80000</cx:pt>
          <cx:pt idx="15344">150000</cx:pt>
          <cx:pt idx="15345">20000</cx:pt>
          <cx:pt idx="15346">70000</cx:pt>
          <cx:pt idx="15347">60000</cx:pt>
          <cx:pt idx="15348">180000</cx:pt>
          <cx:pt idx="15349">80000</cx:pt>
          <cx:pt idx="15350">60000</cx:pt>
          <cx:pt idx="15351">60000</cx:pt>
          <cx:pt idx="15352">70000</cx:pt>
          <cx:pt idx="15353">180000</cx:pt>
          <cx:pt idx="15354">230000</cx:pt>
          <cx:pt idx="15355">100000</cx:pt>
          <cx:pt idx="15356">140000</cx:pt>
          <cx:pt idx="15357">80000</cx:pt>
          <cx:pt idx="15358">110000</cx:pt>
          <cx:pt idx="15359">220000</cx:pt>
          <cx:pt idx="15360">50000</cx:pt>
          <cx:pt idx="15361">70000</cx:pt>
          <cx:pt idx="15362">160000</cx:pt>
          <cx:pt idx="15363">80000</cx:pt>
          <cx:pt idx="15364">70000</cx:pt>
          <cx:pt idx="15365">70000</cx:pt>
          <cx:pt idx="15366">90000</cx:pt>
          <cx:pt idx="15367">120000</cx:pt>
          <cx:pt idx="15368">40000</cx:pt>
          <cx:pt idx="15369">40000</cx:pt>
          <cx:pt idx="15370">300000</cx:pt>
          <cx:pt idx="15371">60000</cx:pt>
          <cx:pt idx="15372">530000</cx:pt>
          <cx:pt idx="15373">170000</cx:pt>
          <cx:pt idx="15374">60000</cx:pt>
          <cx:pt idx="15375">70000</cx:pt>
          <cx:pt idx="15376">40000</cx:pt>
          <cx:pt idx="15377">580000</cx:pt>
          <cx:pt idx="15378">170000</cx:pt>
          <cx:pt idx="15379">110000</cx:pt>
          <cx:pt idx="15380">60000</cx:pt>
          <cx:pt idx="15381">330000</cx:pt>
          <cx:pt idx="15382">270000</cx:pt>
          <cx:pt idx="15383">190000</cx:pt>
          <cx:pt idx="15384">30000</cx:pt>
          <cx:pt idx="15385">190000</cx:pt>
          <cx:pt idx="15386">140000</cx:pt>
          <cx:pt idx="15387">200000</cx:pt>
          <cx:pt idx="15388">60000</cx:pt>
          <cx:pt idx="15389">80000</cx:pt>
          <cx:pt idx="15390">50000</cx:pt>
          <cx:pt idx="15391">70000</cx:pt>
          <cx:pt idx="15392">70000</cx:pt>
          <cx:pt idx="15393">90000</cx:pt>
          <cx:pt idx="15394">1320000</cx:pt>
          <cx:pt idx="15395">320000</cx:pt>
          <cx:pt idx="15396">50000</cx:pt>
          <cx:pt idx="15397">90000</cx:pt>
          <cx:pt idx="15398">20000</cx:pt>
          <cx:pt idx="15399">70000</cx:pt>
          <cx:pt idx="15400">50000</cx:pt>
          <cx:pt idx="15401">120000</cx:pt>
          <cx:pt idx="15402">220000</cx:pt>
          <cx:pt idx="15403">90000</cx:pt>
          <cx:pt idx="15404">60000</cx:pt>
          <cx:pt idx="15405">90000</cx:pt>
          <cx:pt idx="15406">80000</cx:pt>
          <cx:pt idx="15407">230000</cx:pt>
          <cx:pt idx="15408">110000</cx:pt>
          <cx:pt idx="15409">100000</cx:pt>
          <cx:pt idx="15410">230000</cx:pt>
          <cx:pt idx="15411">90000</cx:pt>
          <cx:pt idx="15412">100000</cx:pt>
          <cx:pt idx="15413">290000</cx:pt>
          <cx:pt idx="15414">110000</cx:pt>
          <cx:pt idx="15415">280000</cx:pt>
          <cx:pt idx="15416">70000</cx:pt>
          <cx:pt idx="15417">70000</cx:pt>
          <cx:pt idx="15418">70000</cx:pt>
          <cx:pt idx="15419">30000</cx:pt>
          <cx:pt idx="15420">130000</cx:pt>
          <cx:pt idx="15421">30000</cx:pt>
          <cx:pt idx="15422">80000</cx:pt>
          <cx:pt idx="15423">170000</cx:pt>
          <cx:pt idx="15424">210000</cx:pt>
          <cx:pt idx="15425">150000</cx:pt>
          <cx:pt idx="15426">620000</cx:pt>
          <cx:pt idx="15427">40000</cx:pt>
          <cx:pt idx="15428">130000</cx:pt>
          <cx:pt idx="15429">30000</cx:pt>
          <cx:pt idx="15430">160000</cx:pt>
          <cx:pt idx="15431">250000</cx:pt>
          <cx:pt idx="15432">60000</cx:pt>
          <cx:pt idx="15433">70000</cx:pt>
          <cx:pt idx="15434">130000</cx:pt>
          <cx:pt idx="15435">50000</cx:pt>
          <cx:pt idx="15436">70000</cx:pt>
          <cx:pt idx="15437">170000</cx:pt>
          <cx:pt idx="15438">380000</cx:pt>
          <cx:pt idx="15439">320000</cx:pt>
          <cx:pt idx="15440">50000</cx:pt>
          <cx:pt idx="15441">180000</cx:pt>
          <cx:pt idx="15442">120000</cx:pt>
          <cx:pt idx="15443">250000</cx:pt>
          <cx:pt idx="15444">100000</cx:pt>
          <cx:pt idx="15445">50000</cx:pt>
          <cx:pt idx="15446">230000</cx:pt>
          <cx:pt idx="15447">10000</cx:pt>
          <cx:pt idx="15448">70000</cx:pt>
          <cx:pt idx="15449">200000</cx:pt>
          <cx:pt idx="15450">270000</cx:pt>
          <cx:pt idx="15451">210000</cx:pt>
          <cx:pt idx="15452">190000</cx:pt>
          <cx:pt idx="15453">200000</cx:pt>
          <cx:pt idx="15454">310000</cx:pt>
          <cx:pt idx="15455">70000</cx:pt>
          <cx:pt idx="15456">90000</cx:pt>
          <cx:pt idx="15457">90000</cx:pt>
          <cx:pt idx="15458">130000</cx:pt>
          <cx:pt idx="15459">60000</cx:pt>
          <cx:pt idx="15460">140000</cx:pt>
          <cx:pt idx="15461">100000</cx:pt>
          <cx:pt idx="15462">200000</cx:pt>
          <cx:pt idx="15463">70000</cx:pt>
          <cx:pt idx="15464">20000</cx:pt>
          <cx:pt idx="15465">60000</cx:pt>
          <cx:pt idx="15466">30000</cx:pt>
          <cx:pt idx="15467">60000</cx:pt>
          <cx:pt idx="15468">90000</cx:pt>
          <cx:pt idx="15469">210000</cx:pt>
          <cx:pt idx="15470">70000</cx:pt>
          <cx:pt idx="15471">110000</cx:pt>
          <cx:pt idx="15472">400000</cx:pt>
          <cx:pt idx="15473">60000</cx:pt>
          <cx:pt idx="15474">70000</cx:pt>
          <cx:pt idx="15475">10000</cx:pt>
          <cx:pt idx="15476">40000</cx:pt>
          <cx:pt idx="15477">50000</cx:pt>
          <cx:pt idx="15478">140000</cx:pt>
          <cx:pt idx="15479">150000</cx:pt>
          <cx:pt idx="15480">140000</cx:pt>
          <cx:pt idx="15481">270000</cx:pt>
          <cx:pt idx="15482">40000</cx:pt>
          <cx:pt idx="15483">120000</cx:pt>
          <cx:pt idx="15484">50000</cx:pt>
          <cx:pt idx="15485">30000</cx:pt>
          <cx:pt idx="15486">80000</cx:pt>
          <cx:pt idx="15487">170000</cx:pt>
          <cx:pt idx="15488">90000</cx:pt>
          <cx:pt idx="15489">140000</cx:pt>
          <cx:pt idx="15490">180000</cx:pt>
          <cx:pt idx="15491">60000</cx:pt>
          <cx:pt idx="15492">160000</cx:pt>
          <cx:pt idx="15493">190000</cx:pt>
          <cx:pt idx="15494">40000</cx:pt>
          <cx:pt idx="15495">310000</cx:pt>
          <cx:pt idx="15496">30000</cx:pt>
          <cx:pt idx="15497">80000</cx:pt>
          <cx:pt idx="15498">520000</cx:pt>
          <cx:pt idx="15499">190000</cx:pt>
          <cx:pt idx="15500">150000</cx:pt>
          <cx:pt idx="15501">150000</cx:pt>
          <cx:pt idx="15502">10000</cx:pt>
          <cx:pt idx="15503">120000</cx:pt>
          <cx:pt idx="15504">150000</cx:pt>
          <cx:pt idx="15505">90000</cx:pt>
          <cx:pt idx="15506">110000</cx:pt>
          <cx:pt idx="15507">60000</cx:pt>
          <cx:pt idx="15508">170000</cx:pt>
          <cx:pt idx="15509">110000</cx:pt>
          <cx:pt idx="15510">380000</cx:pt>
          <cx:pt idx="15511">60000</cx:pt>
          <cx:pt idx="15512">130000</cx:pt>
          <cx:pt idx="15513">60000</cx:pt>
          <cx:pt idx="15514">570000</cx:pt>
          <cx:pt idx="15515">110000</cx:pt>
          <cx:pt idx="15516">210000</cx:pt>
          <cx:pt idx="15517">230000</cx:pt>
          <cx:pt idx="15518">250000</cx:pt>
          <cx:pt idx="15519">430000</cx:pt>
          <cx:pt idx="15520">60000</cx:pt>
          <cx:pt idx="15521">80000</cx:pt>
          <cx:pt idx="15522">100000</cx:pt>
          <cx:pt idx="15523">100000</cx:pt>
          <cx:pt idx="15524">120000</cx:pt>
          <cx:pt idx="15525">50000</cx:pt>
          <cx:pt idx="15526">460000</cx:pt>
          <cx:pt idx="15527">110000</cx:pt>
          <cx:pt idx="15528">100000</cx:pt>
          <cx:pt idx="15529">60000</cx:pt>
          <cx:pt idx="15530">90000</cx:pt>
          <cx:pt idx="15531">60000</cx:pt>
          <cx:pt idx="15532">60000</cx:pt>
          <cx:pt idx="15533">90000</cx:pt>
          <cx:pt idx="15534">130000</cx:pt>
          <cx:pt idx="15535">100000</cx:pt>
          <cx:pt idx="15536">60000</cx:pt>
          <cx:pt idx="15537">70000</cx:pt>
          <cx:pt idx="15538">340000</cx:pt>
          <cx:pt idx="15539">80000</cx:pt>
          <cx:pt idx="15540">140000</cx:pt>
          <cx:pt idx="15541">150000</cx:pt>
          <cx:pt idx="15542">150000</cx:pt>
          <cx:pt idx="15543">240000</cx:pt>
          <cx:pt idx="15544">250000</cx:pt>
          <cx:pt idx="15545">170000</cx:pt>
          <cx:pt idx="15546">390000</cx:pt>
          <cx:pt idx="15547">460000</cx:pt>
          <cx:pt idx="15548">120000</cx:pt>
          <cx:pt idx="15549">210000</cx:pt>
          <cx:pt idx="15550">120000</cx:pt>
          <cx:pt idx="15551">60000</cx:pt>
          <cx:pt idx="15552">100000</cx:pt>
          <cx:pt idx="15553">180000</cx:pt>
          <cx:pt idx="15554">330000</cx:pt>
          <cx:pt idx="15555">60000</cx:pt>
          <cx:pt idx="15556">60000</cx:pt>
          <cx:pt idx="15557">50000</cx:pt>
          <cx:pt idx="15558">170000</cx:pt>
          <cx:pt idx="15559">60000</cx:pt>
          <cx:pt idx="15560">300000</cx:pt>
          <cx:pt idx="15561">90000</cx:pt>
          <cx:pt idx="15562">60000</cx:pt>
          <cx:pt idx="15563">120000</cx:pt>
          <cx:pt idx="15564">220000</cx:pt>
          <cx:pt idx="15565">170000</cx:pt>
          <cx:pt idx="15566">110000</cx:pt>
          <cx:pt idx="15567">80000</cx:pt>
          <cx:pt idx="15568">100000</cx:pt>
          <cx:pt idx="15569">80000</cx:pt>
          <cx:pt idx="15570">90000</cx:pt>
          <cx:pt idx="15571">50000</cx:pt>
          <cx:pt idx="15572">220000</cx:pt>
          <cx:pt idx="15573">80000</cx:pt>
          <cx:pt idx="15574">50000</cx:pt>
          <cx:pt idx="15575">240000</cx:pt>
          <cx:pt idx="15576">180000</cx:pt>
          <cx:pt idx="15577">180000</cx:pt>
          <cx:pt idx="15578">170000</cx:pt>
          <cx:pt idx="15579">100000</cx:pt>
          <cx:pt idx="15580">100000</cx:pt>
          <cx:pt idx="15581">130000</cx:pt>
          <cx:pt idx="15582">180000</cx:pt>
          <cx:pt idx="15583">80000</cx:pt>
          <cx:pt idx="15584">60000</cx:pt>
          <cx:pt idx="15585">850000</cx:pt>
          <cx:pt idx="15586">70000</cx:pt>
          <cx:pt idx="15587">90000</cx:pt>
          <cx:pt idx="15588">200000</cx:pt>
          <cx:pt idx="15589">190000</cx:pt>
          <cx:pt idx="15590">270000</cx:pt>
          <cx:pt idx="15591">60000</cx:pt>
          <cx:pt idx="15592">290000</cx:pt>
          <cx:pt idx="15593">90000</cx:pt>
          <cx:pt idx="15594">150000</cx:pt>
          <cx:pt idx="15595">110000</cx:pt>
          <cx:pt idx="15596">90000</cx:pt>
          <cx:pt idx="15597">90000</cx:pt>
          <cx:pt idx="15598">80000</cx:pt>
          <cx:pt idx="15599">40000</cx:pt>
          <cx:pt idx="15600">80000</cx:pt>
          <cx:pt idx="15601">790000</cx:pt>
          <cx:pt idx="15602">40000</cx:pt>
          <cx:pt idx="15603">130000</cx:pt>
          <cx:pt idx="15604">60000</cx:pt>
          <cx:pt idx="15605">80000</cx:pt>
          <cx:pt idx="15606">390000</cx:pt>
          <cx:pt idx="15607">290000</cx:pt>
          <cx:pt idx="15608">230000</cx:pt>
          <cx:pt idx="15609">80000</cx:pt>
          <cx:pt idx="15610">60000</cx:pt>
          <cx:pt idx="15611">90000</cx:pt>
          <cx:pt idx="15612">80000</cx:pt>
          <cx:pt idx="15613">420000</cx:pt>
          <cx:pt idx="15614">220000</cx:pt>
          <cx:pt idx="15615">210000</cx:pt>
          <cx:pt idx="15616">60000</cx:pt>
          <cx:pt idx="15617">290000</cx:pt>
          <cx:pt idx="15618">50000</cx:pt>
          <cx:pt idx="15619">310000</cx:pt>
          <cx:pt idx="15620">20000</cx:pt>
          <cx:pt idx="15621">470000</cx:pt>
          <cx:pt idx="15622">90000</cx:pt>
          <cx:pt idx="15623">140000</cx:pt>
          <cx:pt idx="15624">120000</cx:pt>
          <cx:pt idx="15625">210000</cx:pt>
          <cx:pt idx="15626">60000</cx:pt>
          <cx:pt idx="15627">440000</cx:pt>
          <cx:pt idx="15628">130000</cx:pt>
          <cx:pt idx="15629">290000</cx:pt>
          <cx:pt idx="15630">130000</cx:pt>
          <cx:pt idx="15631">30000</cx:pt>
          <cx:pt idx="15632">220000</cx:pt>
          <cx:pt idx="15633">450000</cx:pt>
          <cx:pt idx="15634">730000</cx:pt>
          <cx:pt idx="15635">210000</cx:pt>
          <cx:pt idx="15636">70000</cx:pt>
          <cx:pt idx="15637">50000</cx:pt>
          <cx:pt idx="15638">90000</cx:pt>
          <cx:pt idx="15639">110000</cx:pt>
          <cx:pt idx="15640">190000</cx:pt>
          <cx:pt idx="15641">410000</cx:pt>
          <cx:pt idx="15642">80000</cx:pt>
          <cx:pt idx="15643">270000</cx:pt>
          <cx:pt idx="15644">310000</cx:pt>
          <cx:pt idx="15645">390000</cx:pt>
          <cx:pt idx="15646">50000</cx:pt>
          <cx:pt idx="15647">700000</cx:pt>
          <cx:pt idx="15648">70000</cx:pt>
          <cx:pt idx="15649">510000</cx:pt>
          <cx:pt idx="15650">150000</cx:pt>
          <cx:pt idx="15651">180000</cx:pt>
          <cx:pt idx="15652">190000</cx:pt>
          <cx:pt idx="15653">140000</cx:pt>
          <cx:pt idx="15654">170000</cx:pt>
          <cx:pt idx="15655">80000</cx:pt>
          <cx:pt idx="15656">260000</cx:pt>
          <cx:pt idx="15657">110000</cx:pt>
          <cx:pt idx="15658">180000</cx:pt>
          <cx:pt idx="15659">40000</cx:pt>
          <cx:pt idx="15660">70000</cx:pt>
          <cx:pt idx="15661">170000</cx:pt>
          <cx:pt idx="15662">140000</cx:pt>
          <cx:pt idx="15663">90000</cx:pt>
          <cx:pt idx="15664">180000</cx:pt>
          <cx:pt idx="15665">180000</cx:pt>
          <cx:pt idx="15666">60000</cx:pt>
          <cx:pt idx="15667">10000</cx:pt>
          <cx:pt idx="15668">120000</cx:pt>
          <cx:pt idx="15669">90000</cx:pt>
          <cx:pt idx="15670">190000</cx:pt>
          <cx:pt idx="15671">240000</cx:pt>
          <cx:pt idx="15672">180000</cx:pt>
          <cx:pt idx="15673">170000</cx:pt>
          <cx:pt idx="15674">210000</cx:pt>
          <cx:pt idx="15675">250000</cx:pt>
          <cx:pt idx="15676">410000</cx:pt>
          <cx:pt idx="15677">120000</cx:pt>
          <cx:pt idx="15678">50000</cx:pt>
          <cx:pt idx="15679">10000</cx:pt>
          <cx:pt idx="15680">110000</cx:pt>
          <cx:pt idx="15681">20000</cx:pt>
          <cx:pt idx="15682">250000</cx:pt>
          <cx:pt idx="15683">70000</cx:pt>
          <cx:pt idx="15684">60000</cx:pt>
          <cx:pt idx="15685">320000</cx:pt>
          <cx:pt idx="15686">120000</cx:pt>
          <cx:pt idx="15687">210000</cx:pt>
          <cx:pt idx="15688">80000</cx:pt>
          <cx:pt idx="15689">190000</cx:pt>
          <cx:pt idx="15690">130000</cx:pt>
          <cx:pt idx="15691">110000</cx:pt>
          <cx:pt idx="15692">150000</cx:pt>
          <cx:pt idx="15693">200000</cx:pt>
          <cx:pt idx="15694">180000</cx:pt>
          <cx:pt idx="15695">60000</cx:pt>
          <cx:pt idx="15696">40000</cx:pt>
          <cx:pt idx="15697">180000</cx:pt>
          <cx:pt idx="15698">70000</cx:pt>
          <cx:pt idx="15699">60000</cx:pt>
          <cx:pt idx="15700">40000</cx:pt>
          <cx:pt idx="15701">270000</cx:pt>
          <cx:pt idx="15702">240000</cx:pt>
          <cx:pt idx="15703">50000</cx:pt>
          <cx:pt idx="15704">30000</cx:pt>
          <cx:pt idx="15705">690000</cx:pt>
          <cx:pt idx="15706">130000</cx:pt>
          <cx:pt idx="15707">110000</cx:pt>
          <cx:pt idx="15708">70000</cx:pt>
          <cx:pt idx="15709">140000</cx:pt>
          <cx:pt idx="15710">240000</cx:pt>
          <cx:pt idx="15711">100000</cx:pt>
          <cx:pt idx="15712">310000</cx:pt>
          <cx:pt idx="15713">380000</cx:pt>
          <cx:pt idx="15714">70000</cx:pt>
          <cx:pt idx="15715">260000</cx:pt>
          <cx:pt idx="15716">580000</cx:pt>
          <cx:pt idx="15717">540000</cx:pt>
          <cx:pt idx="15718">100000</cx:pt>
          <cx:pt idx="15719">10000</cx:pt>
          <cx:pt idx="15720">200000</cx:pt>
          <cx:pt idx="15721">60000</cx:pt>
          <cx:pt idx="15722">190000</cx:pt>
          <cx:pt idx="15723">110000</cx:pt>
          <cx:pt idx="15724">80000</cx:pt>
          <cx:pt idx="15725">400000</cx:pt>
          <cx:pt idx="15726">80000</cx:pt>
          <cx:pt idx="15727">330000</cx:pt>
          <cx:pt idx="15728">440000</cx:pt>
          <cx:pt idx="15729">150000</cx:pt>
          <cx:pt idx="15730">80000</cx:pt>
          <cx:pt idx="15731">240000</cx:pt>
          <cx:pt idx="15732">190000</cx:pt>
          <cx:pt idx="15733">350000</cx:pt>
          <cx:pt idx="15734">320000</cx:pt>
          <cx:pt idx="15735">100000</cx:pt>
          <cx:pt idx="15736">140000</cx:pt>
          <cx:pt idx="15737">170000</cx:pt>
          <cx:pt idx="15738">190000</cx:pt>
          <cx:pt idx="15739">240000</cx:pt>
          <cx:pt idx="15740">50000</cx:pt>
          <cx:pt idx="15741">50000</cx:pt>
          <cx:pt idx="15742">170000</cx:pt>
          <cx:pt idx="15743">20000</cx:pt>
          <cx:pt idx="15744">140000</cx:pt>
          <cx:pt idx="15745">200000</cx:pt>
          <cx:pt idx="15746">160000</cx:pt>
          <cx:pt idx="15747">70000</cx:pt>
          <cx:pt idx="15748">110000</cx:pt>
          <cx:pt idx="15749">90000</cx:pt>
          <cx:pt idx="15750">90000</cx:pt>
          <cx:pt idx="15751">240000</cx:pt>
          <cx:pt idx="15752">250000</cx:pt>
          <cx:pt idx="15753">110000</cx:pt>
          <cx:pt idx="15754">360000</cx:pt>
          <cx:pt idx="15755">170000</cx:pt>
          <cx:pt idx="15756">20000</cx:pt>
          <cx:pt idx="15757">170000</cx:pt>
          <cx:pt idx="15758">730000</cx:pt>
          <cx:pt idx="15759">250000</cx:pt>
          <cx:pt idx="15760">780000</cx:pt>
          <cx:pt idx="15761">450000</cx:pt>
          <cx:pt idx="15762">80000</cx:pt>
          <cx:pt idx="15763">510000</cx:pt>
          <cx:pt idx="15764">60000</cx:pt>
          <cx:pt idx="15765">680000</cx:pt>
          <cx:pt idx="15766">110000</cx:pt>
          <cx:pt idx="15767">190000</cx:pt>
          <cx:pt idx="15768">50000</cx:pt>
          <cx:pt idx="15769">260000</cx:pt>
          <cx:pt idx="15770">110000</cx:pt>
          <cx:pt idx="15771">120000</cx:pt>
          <cx:pt idx="15772">180000</cx:pt>
          <cx:pt idx="15773">220000</cx:pt>
          <cx:pt idx="15774">50000</cx:pt>
          <cx:pt idx="15775">110000</cx:pt>
          <cx:pt idx="15776">270000</cx:pt>
          <cx:pt idx="15777">80000</cx:pt>
          <cx:pt idx="15778">250000</cx:pt>
          <cx:pt idx="15779">290000</cx:pt>
          <cx:pt idx="15780">170000</cx:pt>
          <cx:pt idx="15781">70000</cx:pt>
          <cx:pt idx="15782">240000</cx:pt>
          <cx:pt idx="15783">160000</cx:pt>
          <cx:pt idx="15784">70000</cx:pt>
          <cx:pt idx="15785">310000</cx:pt>
          <cx:pt idx="15786">180000</cx:pt>
          <cx:pt idx="15787">180000</cx:pt>
          <cx:pt idx="15788">290000</cx:pt>
          <cx:pt idx="15789">80000</cx:pt>
          <cx:pt idx="15790">160000</cx:pt>
          <cx:pt idx="15791">50000</cx:pt>
          <cx:pt idx="15792">130000</cx:pt>
          <cx:pt idx="15793">40000</cx:pt>
          <cx:pt idx="15794">90000</cx:pt>
          <cx:pt idx="15795">60000</cx:pt>
          <cx:pt idx="15796">20000</cx:pt>
          <cx:pt idx="15797">90000</cx:pt>
          <cx:pt idx="15798">180000</cx:pt>
          <cx:pt idx="15799">290000</cx:pt>
          <cx:pt idx="15800">470000</cx:pt>
          <cx:pt idx="15801">170000</cx:pt>
          <cx:pt idx="15802">170000</cx:pt>
          <cx:pt idx="15803">40000</cx:pt>
          <cx:pt idx="15804">660000</cx:pt>
          <cx:pt idx="15805">40000</cx:pt>
          <cx:pt idx="15806">30000</cx:pt>
          <cx:pt idx="15807">130000</cx:pt>
          <cx:pt idx="15808">70000</cx:pt>
          <cx:pt idx="15809">60000</cx:pt>
          <cx:pt idx="15810">60000</cx:pt>
          <cx:pt idx="15811">30000</cx:pt>
          <cx:pt idx="15812">420000</cx:pt>
          <cx:pt idx="15813">60000</cx:pt>
          <cx:pt idx="15814">70000</cx:pt>
          <cx:pt idx="15815">360000</cx:pt>
          <cx:pt idx="15816">10000</cx:pt>
          <cx:pt idx="15817">160000</cx:pt>
          <cx:pt idx="15818">230000</cx:pt>
          <cx:pt idx="15819">20000</cx:pt>
          <cx:pt idx="15820">110000</cx:pt>
          <cx:pt idx="15821">130000</cx:pt>
          <cx:pt idx="15822">100000</cx:pt>
          <cx:pt idx="15823">80000</cx:pt>
          <cx:pt idx="15824">40000</cx:pt>
          <cx:pt idx="15825">60000</cx:pt>
          <cx:pt idx="15826">80000</cx:pt>
          <cx:pt idx="15827">30000</cx:pt>
          <cx:pt idx="15828">100000</cx:pt>
          <cx:pt idx="15829">280000</cx:pt>
          <cx:pt idx="15830">60000</cx:pt>
          <cx:pt idx="15831">50000</cx:pt>
          <cx:pt idx="15832">60000</cx:pt>
          <cx:pt idx="15833">290000</cx:pt>
          <cx:pt idx="15834">80000</cx:pt>
          <cx:pt idx="15835">140000</cx:pt>
          <cx:pt idx="15836">70000</cx:pt>
          <cx:pt idx="15837">360000</cx:pt>
          <cx:pt idx="15838">50000</cx:pt>
          <cx:pt idx="15839">60000</cx:pt>
          <cx:pt idx="15840">320000</cx:pt>
          <cx:pt idx="15841">200000</cx:pt>
          <cx:pt idx="15842">340000</cx:pt>
          <cx:pt idx="15843">60000</cx:pt>
          <cx:pt idx="15844">50000</cx:pt>
          <cx:pt idx="15845">90000</cx:pt>
          <cx:pt idx="15846">60000</cx:pt>
          <cx:pt idx="15847">260000</cx:pt>
          <cx:pt idx="15848">80000</cx:pt>
          <cx:pt idx="15849">60000</cx:pt>
          <cx:pt idx="15850">220000</cx:pt>
          <cx:pt idx="15851">150000</cx:pt>
          <cx:pt idx="15852">80000</cx:pt>
          <cx:pt idx="15853">100000</cx:pt>
          <cx:pt idx="15854">140000</cx:pt>
          <cx:pt idx="15855">110000</cx:pt>
          <cx:pt idx="15856">80000</cx:pt>
          <cx:pt idx="15857">80000</cx:pt>
          <cx:pt idx="15858">70000</cx:pt>
          <cx:pt idx="15859">400000</cx:pt>
          <cx:pt idx="15860">60000</cx:pt>
          <cx:pt idx="15861">150000</cx:pt>
          <cx:pt idx="15862">140000</cx:pt>
          <cx:pt idx="15863">110000</cx:pt>
          <cx:pt idx="15864">50000</cx:pt>
          <cx:pt idx="15865">70000</cx:pt>
          <cx:pt idx="15866">360000</cx:pt>
          <cx:pt idx="15867">70000</cx:pt>
          <cx:pt idx="15868">240000</cx:pt>
          <cx:pt idx="15869">190000</cx:pt>
          <cx:pt idx="15870">250000</cx:pt>
          <cx:pt idx="15871">50000</cx:pt>
          <cx:pt idx="15872">70000</cx:pt>
          <cx:pt idx="15873">310000</cx:pt>
          <cx:pt idx="15874">350000</cx:pt>
          <cx:pt idx="15875">250000</cx:pt>
          <cx:pt idx="15876">130000</cx:pt>
          <cx:pt idx="15877">140000</cx:pt>
          <cx:pt idx="15878">50000</cx:pt>
          <cx:pt idx="15879">260000</cx:pt>
          <cx:pt idx="15880">270000</cx:pt>
          <cx:pt idx="15881">110000</cx:pt>
          <cx:pt idx="15882">230000</cx:pt>
          <cx:pt idx="15883">210000</cx:pt>
          <cx:pt idx="15884">130000</cx:pt>
          <cx:pt idx="15885">100000</cx:pt>
          <cx:pt idx="15886">60000</cx:pt>
          <cx:pt idx="15887">100000</cx:pt>
          <cx:pt idx="15888">110000</cx:pt>
          <cx:pt idx="15889">30000</cx:pt>
          <cx:pt idx="15890">440000</cx:pt>
          <cx:pt idx="15891">100000</cx:pt>
          <cx:pt idx="15892">150000</cx:pt>
          <cx:pt idx="15893">120000</cx:pt>
          <cx:pt idx="15894">70000</cx:pt>
          <cx:pt idx="15895">90000</cx:pt>
          <cx:pt idx="15896">120000</cx:pt>
          <cx:pt idx="15897">90000</cx:pt>
          <cx:pt idx="15898">40000</cx:pt>
          <cx:pt idx="15899">100000</cx:pt>
          <cx:pt idx="15900">150000</cx:pt>
          <cx:pt idx="15901">40000</cx:pt>
          <cx:pt idx="15902">100000</cx:pt>
          <cx:pt idx="15903">20000</cx:pt>
          <cx:pt idx="15904">140000</cx:pt>
          <cx:pt idx="15905">100000</cx:pt>
          <cx:pt idx="15906">50000</cx:pt>
          <cx:pt idx="15907">80000</cx:pt>
          <cx:pt idx="15908">170000</cx:pt>
          <cx:pt idx="15909">180000</cx:pt>
          <cx:pt idx="15910">90000</cx:pt>
          <cx:pt idx="15911">70000</cx:pt>
          <cx:pt idx="15912">280000</cx:pt>
          <cx:pt idx="15913">110000</cx:pt>
          <cx:pt idx="15914">160000</cx:pt>
          <cx:pt idx="15915">70000</cx:pt>
          <cx:pt idx="15916">60000</cx:pt>
          <cx:pt idx="15917">120000</cx:pt>
          <cx:pt idx="15918">120000</cx:pt>
          <cx:pt idx="15919">140000</cx:pt>
          <cx:pt idx="15920">170000</cx:pt>
          <cx:pt idx="15921">80000</cx:pt>
          <cx:pt idx="15922">100000</cx:pt>
          <cx:pt idx="15923">240000</cx:pt>
          <cx:pt idx="15924">20000</cx:pt>
          <cx:pt idx="15925">90000</cx:pt>
          <cx:pt idx="15926">80000</cx:pt>
          <cx:pt idx="15927">60000</cx:pt>
          <cx:pt idx="15928">80000</cx:pt>
          <cx:pt idx="15929">120000</cx:pt>
          <cx:pt idx="15930">60000</cx:pt>
          <cx:pt idx="15931">160000</cx:pt>
          <cx:pt idx="15932">300000</cx:pt>
          <cx:pt idx="15933">40000</cx:pt>
          <cx:pt idx="15934">80000</cx:pt>
          <cx:pt idx="15935">310000</cx:pt>
          <cx:pt idx="15936">150000</cx:pt>
          <cx:pt idx="15937">190000</cx:pt>
          <cx:pt idx="15938">120000</cx:pt>
          <cx:pt idx="15939">180000</cx:pt>
          <cx:pt idx="15940">170000</cx:pt>
          <cx:pt idx="15941">180000</cx:pt>
          <cx:pt idx="15942">40000</cx:pt>
          <cx:pt idx="15943">330000</cx:pt>
          <cx:pt idx="15944">100000</cx:pt>
          <cx:pt idx="15945">310000</cx:pt>
          <cx:pt idx="15946">180000</cx:pt>
          <cx:pt idx="15947">50000</cx:pt>
          <cx:pt idx="15948">130000</cx:pt>
          <cx:pt idx="15949">120000</cx:pt>
          <cx:pt idx="15950">70000</cx:pt>
          <cx:pt idx="15951">30000</cx:pt>
          <cx:pt idx="15952">70000</cx:pt>
          <cx:pt idx="15953">70000</cx:pt>
          <cx:pt idx="15954">60000</cx:pt>
          <cx:pt idx="15955">60000</cx:pt>
          <cx:pt idx="15956">210000</cx:pt>
          <cx:pt idx="15957">590000</cx:pt>
          <cx:pt idx="15958">210000</cx:pt>
          <cx:pt idx="15959">330000</cx:pt>
          <cx:pt idx="15960">410000</cx:pt>
          <cx:pt idx="15961">300000</cx:pt>
          <cx:pt idx="15962">220000</cx:pt>
          <cx:pt idx="15963">80000</cx:pt>
          <cx:pt idx="15964">60000</cx:pt>
          <cx:pt idx="15965">60000</cx:pt>
          <cx:pt idx="15966">390000</cx:pt>
          <cx:pt idx="15967">260000</cx:pt>
          <cx:pt idx="15968">160000</cx:pt>
          <cx:pt idx="15969">120000</cx:pt>
          <cx:pt idx="15970">140000</cx:pt>
          <cx:pt idx="15971">140000</cx:pt>
          <cx:pt idx="15972">60000</cx:pt>
          <cx:pt idx="15973">390000</cx:pt>
          <cx:pt idx="15974">60000</cx:pt>
          <cx:pt idx="15975">490000</cx:pt>
          <cx:pt idx="15976">190000</cx:pt>
          <cx:pt idx="15977">90000</cx:pt>
          <cx:pt idx="15978">60000</cx:pt>
          <cx:pt idx="15979">100000</cx:pt>
          <cx:pt idx="15980">190000</cx:pt>
          <cx:pt idx="15981">180000</cx:pt>
          <cx:pt idx="15982">70000</cx:pt>
          <cx:pt idx="15983">60000</cx:pt>
          <cx:pt idx="15984">20000</cx:pt>
          <cx:pt idx="15985">140000</cx:pt>
          <cx:pt idx="15986">60000</cx:pt>
          <cx:pt idx="15987">70000</cx:pt>
          <cx:pt idx="15988">60000</cx:pt>
          <cx:pt idx="15989">70000</cx:pt>
          <cx:pt idx="15990">80000</cx:pt>
          <cx:pt idx="15991">180000</cx:pt>
          <cx:pt idx="15992">200000</cx:pt>
          <cx:pt idx="15993">290000</cx:pt>
          <cx:pt idx="15994">60000</cx:pt>
          <cx:pt idx="15995">140000</cx:pt>
          <cx:pt idx="15996">180000</cx:pt>
          <cx:pt idx="15997">230000</cx:pt>
          <cx:pt idx="15998">440000</cx:pt>
          <cx:pt idx="15999">60000</cx:pt>
          <cx:pt idx="16000">80000</cx:pt>
          <cx:pt idx="16001">170000</cx:pt>
          <cx:pt idx="16002">50000</cx:pt>
          <cx:pt idx="16003">60000</cx:pt>
          <cx:pt idx="16004">150000</cx:pt>
          <cx:pt idx="16005">140000</cx:pt>
          <cx:pt idx="16006">270000</cx:pt>
          <cx:pt idx="16007">30000</cx:pt>
          <cx:pt idx="16008">100000</cx:pt>
          <cx:pt idx="16009">150000</cx:pt>
          <cx:pt idx="16010">140000</cx:pt>
          <cx:pt idx="16011">110000</cx:pt>
          <cx:pt idx="16012">230000</cx:pt>
          <cx:pt idx="16013">110000</cx:pt>
          <cx:pt idx="16014">160000</cx:pt>
          <cx:pt idx="16015">10000</cx:pt>
          <cx:pt idx="16016">60000</cx:pt>
          <cx:pt idx="16017">160000</cx:pt>
          <cx:pt idx="16018">210000</cx:pt>
          <cx:pt idx="16019">150000</cx:pt>
          <cx:pt idx="16020">40000</cx:pt>
          <cx:pt idx="16021">60000</cx:pt>
          <cx:pt idx="16022">40000</cx:pt>
          <cx:pt idx="16023">200000</cx:pt>
          <cx:pt idx="16024">150000</cx:pt>
          <cx:pt idx="16025">330000</cx:pt>
          <cx:pt idx="16026">10000</cx:pt>
          <cx:pt idx="16027">60000</cx:pt>
          <cx:pt idx="16028">110000</cx:pt>
          <cx:pt idx="16029">190000</cx:pt>
          <cx:pt idx="16030">100000</cx:pt>
          <cx:pt idx="16031">120000</cx:pt>
          <cx:pt idx="16032">500000</cx:pt>
          <cx:pt idx="16033">240000</cx:pt>
          <cx:pt idx="16034">70000</cx:pt>
          <cx:pt idx="16035">70000</cx:pt>
          <cx:pt idx="16036">60000</cx:pt>
          <cx:pt idx="16037">10000</cx:pt>
          <cx:pt idx="16038">70000</cx:pt>
          <cx:pt idx="16039">100000</cx:pt>
          <cx:pt idx="16040">90000</cx:pt>
          <cx:pt idx="16041">120000</cx:pt>
          <cx:pt idx="16042">70000</cx:pt>
          <cx:pt idx="16043">60000</cx:pt>
          <cx:pt idx="16044">70000</cx:pt>
          <cx:pt idx="16045">80000</cx:pt>
          <cx:pt idx="16046">40000</cx:pt>
          <cx:pt idx="16047">20000</cx:pt>
          <cx:pt idx="16048">120000</cx:pt>
          <cx:pt idx="16049">40000</cx:pt>
          <cx:pt idx="16050">60000</cx:pt>
          <cx:pt idx="16051">90000</cx:pt>
          <cx:pt idx="16052">110000</cx:pt>
          <cx:pt idx="16053">70000</cx:pt>
          <cx:pt idx="16054">140000</cx:pt>
          <cx:pt idx="16055">20000</cx:pt>
          <cx:pt idx="16056">120000</cx:pt>
          <cx:pt idx="16057">80000</cx:pt>
          <cx:pt idx="16058">70000</cx:pt>
          <cx:pt idx="16059">140000</cx:pt>
          <cx:pt idx="16060">390000</cx:pt>
          <cx:pt idx="16061">70000</cx:pt>
          <cx:pt idx="16062">170000</cx:pt>
          <cx:pt idx="16063">150000</cx:pt>
          <cx:pt idx="16064">290000</cx:pt>
          <cx:pt idx="16065">40000</cx:pt>
          <cx:pt idx="16066">60000</cx:pt>
          <cx:pt idx="16067">90000</cx:pt>
          <cx:pt idx="16068">110000</cx:pt>
          <cx:pt idx="16069">140000</cx:pt>
          <cx:pt idx="16070">90000</cx:pt>
          <cx:pt idx="16071">50000</cx:pt>
          <cx:pt idx="16072">150000</cx:pt>
          <cx:pt idx="16073">60000</cx:pt>
          <cx:pt idx="16074">300000</cx:pt>
          <cx:pt idx="16075">60000</cx:pt>
          <cx:pt idx="16076">60000</cx:pt>
          <cx:pt idx="16077">50000</cx:pt>
          <cx:pt idx="16078">100000</cx:pt>
          <cx:pt idx="16079">60000</cx:pt>
          <cx:pt idx="16080">390000</cx:pt>
          <cx:pt idx="16081">50000</cx:pt>
          <cx:pt idx="16082">130000</cx:pt>
          <cx:pt idx="16083">120000</cx:pt>
          <cx:pt idx="16084">180000</cx:pt>
          <cx:pt idx="16085">150000</cx:pt>
          <cx:pt idx="16086">60000</cx:pt>
          <cx:pt idx="16087">240000</cx:pt>
          <cx:pt idx="16088">100000</cx:pt>
          <cx:pt idx="16089">80000</cx:pt>
          <cx:pt idx="16090">90000</cx:pt>
          <cx:pt idx="16091">110000</cx:pt>
          <cx:pt idx="16092">90000</cx:pt>
          <cx:pt idx="16093">100000</cx:pt>
          <cx:pt idx="16094">340000</cx:pt>
          <cx:pt idx="16095">160000</cx:pt>
          <cx:pt idx="16096">120000</cx:pt>
          <cx:pt idx="16097">90000</cx:pt>
          <cx:pt idx="16098">90000</cx:pt>
          <cx:pt idx="16099">60000</cx:pt>
          <cx:pt idx="16100">80000</cx:pt>
          <cx:pt idx="16101">780000</cx:pt>
          <cx:pt idx="16102">90000</cx:pt>
          <cx:pt idx="16103">90000</cx:pt>
          <cx:pt idx="16104">90000</cx:pt>
          <cx:pt idx="16105">180000</cx:pt>
          <cx:pt idx="16106">140000</cx:pt>
          <cx:pt idx="16107">130000</cx:pt>
          <cx:pt idx="16108">140000</cx:pt>
          <cx:pt idx="16109">170000</cx:pt>
          <cx:pt idx="16110">60000</cx:pt>
          <cx:pt idx="16111">40000</cx:pt>
          <cx:pt idx="16112">80000</cx:pt>
          <cx:pt idx="16113">160000</cx:pt>
          <cx:pt idx="16114">210000</cx:pt>
          <cx:pt idx="16115">80000</cx:pt>
          <cx:pt idx="16116">290000</cx:pt>
          <cx:pt idx="16117">20000</cx:pt>
          <cx:pt idx="16118">150000</cx:pt>
          <cx:pt idx="16119">190000</cx:pt>
          <cx:pt idx="16120">100000</cx:pt>
          <cx:pt idx="16121">90000</cx:pt>
          <cx:pt idx="16122">120000</cx:pt>
          <cx:pt idx="16123">50000</cx:pt>
          <cx:pt idx="16124">110000</cx:pt>
          <cx:pt idx="16125">260000</cx:pt>
          <cx:pt idx="16126">110000</cx:pt>
          <cx:pt idx="16127">170000</cx:pt>
          <cx:pt idx="16128">140000</cx:pt>
          <cx:pt idx="16129">50000</cx:pt>
          <cx:pt idx="16130">110000</cx:pt>
          <cx:pt idx="16131">30000</cx:pt>
          <cx:pt idx="16132">220000</cx:pt>
          <cx:pt idx="16133">230000</cx:pt>
          <cx:pt idx="16134">130000</cx:pt>
          <cx:pt idx="16135">50000</cx:pt>
          <cx:pt idx="16136">100000</cx:pt>
          <cx:pt idx="16137">250000</cx:pt>
          <cx:pt idx="16138">130000</cx:pt>
          <cx:pt idx="16139">130000</cx:pt>
          <cx:pt idx="16140">140000</cx:pt>
          <cx:pt idx="16141">120000</cx:pt>
          <cx:pt idx="16142">60000</cx:pt>
          <cx:pt idx="16143">130000</cx:pt>
          <cx:pt idx="16144">180000</cx:pt>
          <cx:pt idx="16145">340000</cx:pt>
          <cx:pt idx="16146">70000</cx:pt>
          <cx:pt idx="16147">70000</cx:pt>
          <cx:pt idx="16148">310000</cx:pt>
          <cx:pt idx="16149">80000</cx:pt>
          <cx:pt idx="16150">300000</cx:pt>
          <cx:pt idx="16151">150000</cx:pt>
          <cx:pt idx="16152">340000</cx:pt>
          <cx:pt idx="16153">100000</cx:pt>
          <cx:pt idx="16154">260000</cx:pt>
          <cx:pt idx="16155">90000</cx:pt>
          <cx:pt idx="16156">290000</cx:pt>
          <cx:pt idx="16157">260000</cx:pt>
          <cx:pt idx="16158">150000</cx:pt>
          <cx:pt idx="16159">120000</cx:pt>
          <cx:pt idx="16160">560000</cx:pt>
          <cx:pt idx="16161">60000</cx:pt>
          <cx:pt idx="16162">10000</cx:pt>
          <cx:pt idx="16163">240000</cx:pt>
          <cx:pt idx="16164">50000</cx:pt>
          <cx:pt idx="16165">440000</cx:pt>
          <cx:pt idx="16166">150000</cx:pt>
          <cx:pt idx="16167">170000</cx:pt>
          <cx:pt idx="16168">500000</cx:pt>
          <cx:pt idx="16169">150000</cx:pt>
          <cx:pt idx="16170">80000</cx:pt>
          <cx:pt idx="16171">100000</cx:pt>
          <cx:pt idx="16172">90000</cx:pt>
          <cx:pt idx="16173">110000</cx:pt>
          <cx:pt idx="16174">110000</cx:pt>
          <cx:pt idx="16175">50000</cx:pt>
          <cx:pt idx="16176">110000</cx:pt>
          <cx:pt idx="16177">210000</cx:pt>
          <cx:pt idx="16178">90000</cx:pt>
          <cx:pt idx="16179">140000</cx:pt>
          <cx:pt idx="16180">140000</cx:pt>
          <cx:pt idx="16181">40000</cx:pt>
          <cx:pt idx="16182">590000</cx:pt>
          <cx:pt idx="16183">410000</cx:pt>
          <cx:pt idx="16184">110000</cx:pt>
          <cx:pt idx="16185">110000</cx:pt>
          <cx:pt idx="16186">50000</cx:pt>
          <cx:pt idx="16187">330000</cx:pt>
          <cx:pt idx="16188">120000</cx:pt>
          <cx:pt idx="16189">140000</cx:pt>
          <cx:pt idx="16190">100000</cx:pt>
          <cx:pt idx="16191">160000</cx:pt>
          <cx:pt idx="16192">60000</cx:pt>
          <cx:pt idx="16193">190000</cx:pt>
          <cx:pt idx="16194">230000</cx:pt>
          <cx:pt idx="16195">300000</cx:pt>
          <cx:pt idx="16196">50000</cx:pt>
          <cx:pt idx="16197">570000</cx:pt>
          <cx:pt idx="16198">80000</cx:pt>
          <cx:pt idx="16199">90000</cx:pt>
          <cx:pt idx="16200">20000</cx:pt>
          <cx:pt idx="16201">100000</cx:pt>
          <cx:pt idx="16202">80000</cx:pt>
          <cx:pt idx="16203">70000</cx:pt>
          <cx:pt idx="16204">280000</cx:pt>
          <cx:pt idx="16205">60000</cx:pt>
          <cx:pt idx="16206">170000</cx:pt>
          <cx:pt idx="16207">530000</cx:pt>
          <cx:pt idx="16208">110000</cx:pt>
          <cx:pt idx="16209">150000</cx:pt>
          <cx:pt idx="16210">100000</cx:pt>
          <cx:pt idx="16211">380000</cx:pt>
          <cx:pt idx="16212">90000</cx:pt>
          <cx:pt idx="16213">50000</cx:pt>
          <cx:pt idx="16214">10000</cx:pt>
          <cx:pt idx="16215">230000</cx:pt>
          <cx:pt idx="16216">90000</cx:pt>
          <cx:pt idx="16217">200000</cx:pt>
          <cx:pt idx="16218">120000</cx:pt>
          <cx:pt idx="16219">60000</cx:pt>
          <cx:pt idx="16220">50000</cx:pt>
          <cx:pt idx="16221">130000</cx:pt>
          <cx:pt idx="16222">340000</cx:pt>
          <cx:pt idx="16223">70000</cx:pt>
          <cx:pt idx="16224">90000</cx:pt>
          <cx:pt idx="16225">160000</cx:pt>
          <cx:pt idx="16226">220000</cx:pt>
          <cx:pt idx="16227">60000</cx:pt>
          <cx:pt idx="16228">80000</cx:pt>
          <cx:pt idx="16229">50000</cx:pt>
          <cx:pt idx="16230">140000</cx:pt>
          <cx:pt idx="16231">30000</cx:pt>
          <cx:pt idx="16232">80000</cx:pt>
          <cx:pt idx="16233">80000</cx:pt>
          <cx:pt idx="16234">80000</cx:pt>
          <cx:pt idx="16235">90000</cx:pt>
          <cx:pt idx="16236">100000</cx:pt>
          <cx:pt idx="16237">90000</cx:pt>
          <cx:pt idx="16238">60000</cx:pt>
          <cx:pt idx="16239">90000</cx:pt>
          <cx:pt idx="16240">470000</cx:pt>
          <cx:pt idx="16241">90000</cx:pt>
          <cx:pt idx="16242">50000</cx:pt>
          <cx:pt idx="16243">210000</cx:pt>
          <cx:pt idx="16244">70000</cx:pt>
          <cx:pt idx="16245">50000</cx:pt>
          <cx:pt idx="16246">170000</cx:pt>
          <cx:pt idx="16247">170000</cx:pt>
          <cx:pt idx="16248">190000</cx:pt>
          <cx:pt idx="16249">50000</cx:pt>
          <cx:pt idx="16250">60000</cx:pt>
          <cx:pt idx="16251">330000</cx:pt>
          <cx:pt idx="16252">210000</cx:pt>
          <cx:pt idx="16253">160000</cx:pt>
          <cx:pt idx="16254">40000</cx:pt>
          <cx:pt idx="16255">160000</cx:pt>
          <cx:pt idx="16256">60000</cx:pt>
          <cx:pt idx="16257">230000</cx:pt>
          <cx:pt idx="16258">270000</cx:pt>
          <cx:pt idx="16259">350000</cx:pt>
          <cx:pt idx="16260">60000</cx:pt>
          <cx:pt idx="16261">160000</cx:pt>
          <cx:pt idx="16262">60000</cx:pt>
          <cx:pt idx="16263">80000</cx:pt>
          <cx:pt idx="16264">120000</cx:pt>
          <cx:pt idx="16265">70000</cx:pt>
          <cx:pt idx="16266">80000</cx:pt>
          <cx:pt idx="16267">170000</cx:pt>
          <cx:pt idx="16268">90000</cx:pt>
          <cx:pt idx="16269">60000</cx:pt>
          <cx:pt idx="16270">20000</cx:pt>
          <cx:pt idx="16271">360000</cx:pt>
          <cx:pt idx="16272">90000</cx:pt>
          <cx:pt idx="16273">60000</cx:pt>
          <cx:pt idx="16274">70000</cx:pt>
          <cx:pt idx="16275">60000</cx:pt>
          <cx:pt idx="16276">120000</cx:pt>
          <cx:pt idx="16277">40000</cx:pt>
          <cx:pt idx="16278">140000</cx:pt>
          <cx:pt idx="16279">50000</cx:pt>
          <cx:pt idx="16280">60000</cx:pt>
          <cx:pt idx="16281">70000</cx:pt>
          <cx:pt idx="16282">190000</cx:pt>
          <cx:pt idx="16283">40000</cx:pt>
          <cx:pt idx="16284">50000</cx:pt>
          <cx:pt idx="16285">200000</cx:pt>
          <cx:pt idx="16286">130000</cx:pt>
          <cx:pt idx="16287">140000</cx:pt>
          <cx:pt idx="16288">320000</cx:pt>
          <cx:pt idx="16289">390000</cx:pt>
          <cx:pt idx="16290">120000</cx:pt>
          <cx:pt idx="16291">310000</cx:pt>
          <cx:pt idx="16292">210000</cx:pt>
          <cx:pt idx="16293">140000</cx:pt>
          <cx:pt idx="16294">70000</cx:pt>
          <cx:pt idx="16295">110000</cx:pt>
          <cx:pt idx="16296">90000</cx:pt>
          <cx:pt idx="16297">200000</cx:pt>
          <cx:pt idx="16298">240000</cx:pt>
          <cx:pt idx="16299">110000</cx:pt>
          <cx:pt idx="16300">360000</cx:pt>
          <cx:pt idx="16301">70000</cx:pt>
          <cx:pt idx="16302">230000</cx:pt>
          <cx:pt idx="16303">270000</cx:pt>
          <cx:pt idx="16304">210000</cx:pt>
          <cx:pt idx="16305">60000</cx:pt>
          <cx:pt idx="16306">70000</cx:pt>
          <cx:pt idx="16307">140000</cx:pt>
          <cx:pt idx="16308">60000</cx:pt>
          <cx:pt idx="16309">60000</cx:pt>
          <cx:pt idx="16310">210000</cx:pt>
          <cx:pt idx="16311">210000</cx:pt>
          <cx:pt idx="16312">110000</cx:pt>
          <cx:pt idx="16313">60000</cx:pt>
          <cx:pt idx="16314">230000</cx:pt>
          <cx:pt idx="16315">210000</cx:pt>
          <cx:pt idx="16316">80000</cx:pt>
          <cx:pt idx="16317">140000</cx:pt>
          <cx:pt idx="16318">120000</cx:pt>
          <cx:pt idx="16319">410000</cx:pt>
          <cx:pt idx="16320">140000</cx:pt>
          <cx:pt idx="16321">140000</cx:pt>
          <cx:pt idx="16322">110000</cx:pt>
          <cx:pt idx="16323">420000</cx:pt>
          <cx:pt idx="16324">60000</cx:pt>
          <cx:pt idx="16325">190000</cx:pt>
          <cx:pt idx="16326">50000</cx:pt>
          <cx:pt idx="16327">170000</cx:pt>
          <cx:pt idx="16328">150000</cx:pt>
          <cx:pt idx="16329">130000</cx:pt>
          <cx:pt idx="16330">210000</cx:pt>
          <cx:pt idx="16331">80000</cx:pt>
          <cx:pt idx="16332">130000</cx:pt>
          <cx:pt idx="16333">130000</cx:pt>
          <cx:pt idx="16334">300000</cx:pt>
          <cx:pt idx="16335">80000</cx:pt>
          <cx:pt idx="16336">310000</cx:pt>
          <cx:pt idx="16337">490000</cx:pt>
          <cx:pt idx="16338">100000</cx:pt>
          <cx:pt idx="16339">220000</cx:pt>
          <cx:pt idx="16340">90000</cx:pt>
          <cx:pt idx="16341">190000</cx:pt>
          <cx:pt idx="16342">140000</cx:pt>
          <cx:pt idx="16343">60000</cx:pt>
          <cx:pt idx="16344">180000</cx:pt>
          <cx:pt idx="16345">200000</cx:pt>
          <cx:pt idx="16346">440000</cx:pt>
          <cx:pt idx="16347">80000</cx:pt>
          <cx:pt idx="16348">200000</cx:pt>
          <cx:pt idx="16349">180000</cx:pt>
          <cx:pt idx="16350">70000</cx:pt>
          <cx:pt idx="16351">50000</cx:pt>
          <cx:pt idx="16352">90000</cx:pt>
          <cx:pt idx="16353">60000</cx:pt>
          <cx:pt idx="16354">160000</cx:pt>
          <cx:pt idx="16355">10000</cx:pt>
          <cx:pt idx="16356">110000</cx:pt>
          <cx:pt idx="16357">300000</cx:pt>
          <cx:pt idx="16358">70000</cx:pt>
          <cx:pt idx="16359">30000</cx:pt>
          <cx:pt idx="16360">20000</cx:pt>
          <cx:pt idx="16361">290000</cx:pt>
          <cx:pt idx="16362">100000</cx:pt>
          <cx:pt idx="16363">180000</cx:pt>
          <cx:pt idx="16364">60000</cx:pt>
          <cx:pt idx="16365">40000</cx:pt>
          <cx:pt idx="16366">130000</cx:pt>
          <cx:pt idx="16367">110000</cx:pt>
          <cx:pt idx="16368">100000</cx:pt>
          <cx:pt idx="16369">60000</cx:pt>
          <cx:pt idx="16370">170000</cx:pt>
          <cx:pt idx="16371">70000</cx:pt>
          <cx:pt idx="16372">150000</cx:pt>
          <cx:pt idx="16373">110000</cx:pt>
          <cx:pt idx="16374">20000</cx:pt>
          <cx:pt idx="16375">160000</cx:pt>
          <cx:pt idx="16376">250000</cx:pt>
          <cx:pt idx="16377">270000</cx:pt>
          <cx:pt idx="16378">80000</cx:pt>
          <cx:pt idx="16379">130000</cx:pt>
          <cx:pt idx="16380">20000</cx:pt>
          <cx:pt idx="16381">80000</cx:pt>
          <cx:pt idx="16382">110000</cx:pt>
          <cx:pt idx="16383">80000</cx:pt>
          <cx:pt idx="16384">70000</cx:pt>
          <cx:pt idx="16385">60000</cx:pt>
          <cx:pt idx="16386">60000</cx:pt>
          <cx:pt idx="16387">120000</cx:pt>
          <cx:pt idx="16388">150000</cx:pt>
          <cx:pt idx="16389">190000</cx:pt>
          <cx:pt idx="16390">40000</cx:pt>
          <cx:pt idx="16391">20000</cx:pt>
          <cx:pt idx="16392">70000</cx:pt>
          <cx:pt idx="16393">260000</cx:pt>
          <cx:pt idx="16394">170000</cx:pt>
          <cx:pt idx="16395">70000</cx:pt>
          <cx:pt idx="16396">210000</cx:pt>
          <cx:pt idx="16397">110000</cx:pt>
          <cx:pt idx="16398">110000</cx:pt>
          <cx:pt idx="16399">40000</cx:pt>
          <cx:pt idx="16400">120000</cx:pt>
          <cx:pt idx="16401">120000</cx:pt>
          <cx:pt idx="16402">30000</cx:pt>
          <cx:pt idx="16403">170000</cx:pt>
          <cx:pt idx="16404">630000</cx:pt>
          <cx:pt idx="16405">100000</cx:pt>
          <cx:pt idx="16406">70000</cx:pt>
          <cx:pt idx="16407">220000</cx:pt>
          <cx:pt idx="16408">170000</cx:pt>
          <cx:pt idx="16409">370000</cx:pt>
          <cx:pt idx="16410">60000</cx:pt>
          <cx:pt idx="16411">40000</cx:pt>
          <cx:pt idx="16412">110000</cx:pt>
          <cx:pt idx="16413">170000</cx:pt>
          <cx:pt idx="16414">290000</cx:pt>
          <cx:pt idx="16415">70000</cx:pt>
          <cx:pt idx="16416">170000</cx:pt>
          <cx:pt idx="16417">20000</cx:pt>
          <cx:pt idx="16418">90000</cx:pt>
          <cx:pt idx="16419">300000</cx:pt>
          <cx:pt idx="16420">430000</cx:pt>
          <cx:pt idx="16421">20000</cx:pt>
          <cx:pt idx="16422">230000</cx:pt>
          <cx:pt idx="16423">370000</cx:pt>
          <cx:pt idx="16424">330000</cx:pt>
          <cx:pt idx="16425">60000</cx:pt>
          <cx:pt idx="16426">60000</cx:pt>
          <cx:pt idx="16427">50000</cx:pt>
          <cx:pt idx="16428">140000</cx:pt>
          <cx:pt idx="16429">60000</cx:pt>
          <cx:pt idx="16430">70000</cx:pt>
          <cx:pt idx="16431">60000</cx:pt>
          <cx:pt idx="16432">460000</cx:pt>
          <cx:pt idx="16433">240000</cx:pt>
          <cx:pt idx="16434">230000</cx:pt>
          <cx:pt idx="16435">270000</cx:pt>
          <cx:pt idx="16436">50000</cx:pt>
          <cx:pt idx="16437">100000</cx:pt>
          <cx:pt idx="16438">180000</cx:pt>
          <cx:pt idx="16439">80000</cx:pt>
          <cx:pt idx="16440">120000</cx:pt>
          <cx:pt idx="16441">70000</cx:pt>
          <cx:pt idx="16442">70000</cx:pt>
          <cx:pt idx="16443">150000</cx:pt>
          <cx:pt idx="16444">90000</cx:pt>
          <cx:pt idx="16445">40000</cx:pt>
          <cx:pt idx="16446">90000</cx:pt>
          <cx:pt idx="16447">170000</cx:pt>
          <cx:pt idx="16448">30000</cx:pt>
          <cx:pt idx="16449">90000</cx:pt>
          <cx:pt idx="16450">140000</cx:pt>
          <cx:pt idx="16451">70000</cx:pt>
          <cx:pt idx="16452">170000</cx:pt>
          <cx:pt idx="16453">280000</cx:pt>
          <cx:pt idx="16454">190000</cx:pt>
          <cx:pt idx="16455">220000</cx:pt>
          <cx:pt idx="16456">40000</cx:pt>
          <cx:pt idx="16457">60000</cx:pt>
          <cx:pt idx="16458">290000</cx:pt>
          <cx:pt idx="16459">70000</cx:pt>
          <cx:pt idx="16460">80000</cx:pt>
          <cx:pt idx="16461">90000</cx:pt>
          <cx:pt idx="16462">60000</cx:pt>
          <cx:pt idx="16463">60000</cx:pt>
          <cx:pt idx="16464">70000</cx:pt>
          <cx:pt idx="16465">90000</cx:pt>
          <cx:pt idx="16466">120000</cx:pt>
          <cx:pt idx="16467">10000</cx:pt>
          <cx:pt idx="16468">60000</cx:pt>
          <cx:pt idx="16469">70000</cx:pt>
          <cx:pt idx="16470">120000</cx:pt>
          <cx:pt idx="16471">80000</cx:pt>
          <cx:pt idx="16472">60000</cx:pt>
          <cx:pt idx="16473">500000</cx:pt>
          <cx:pt idx="16474">60000</cx:pt>
          <cx:pt idx="16475">30000</cx:pt>
          <cx:pt idx="16476">180000</cx:pt>
          <cx:pt idx="16477">390000</cx:pt>
          <cx:pt idx="16478">160000</cx:pt>
          <cx:pt idx="16479">210000</cx:pt>
          <cx:pt idx="16480">170000</cx:pt>
          <cx:pt idx="16481">60000</cx:pt>
          <cx:pt idx="16482">60000</cx:pt>
          <cx:pt idx="16483">80000</cx:pt>
          <cx:pt idx="16484">140000</cx:pt>
          <cx:pt idx="16485">330000</cx:pt>
          <cx:pt idx="16486">190000</cx:pt>
          <cx:pt idx="16487">90000</cx:pt>
          <cx:pt idx="16488">90000</cx:pt>
          <cx:pt idx="16489">220000</cx:pt>
          <cx:pt idx="16490">260000</cx:pt>
          <cx:pt idx="16491">60000</cx:pt>
          <cx:pt idx="16492">210000</cx:pt>
          <cx:pt idx="16493">190000</cx:pt>
          <cx:pt idx="16494">70000</cx:pt>
          <cx:pt idx="16495">60000</cx:pt>
          <cx:pt idx="16496">80000</cx:pt>
          <cx:pt idx="16497">340000</cx:pt>
          <cx:pt idx="16498">140000</cx:pt>
          <cx:pt idx="16499">40000</cx:pt>
          <cx:pt idx="16500">70000</cx:pt>
          <cx:pt idx="16501">130000</cx:pt>
          <cx:pt idx="16502">90000</cx:pt>
          <cx:pt idx="16503">40000</cx:pt>
          <cx:pt idx="16504">150000</cx:pt>
          <cx:pt idx="16505">80000</cx:pt>
          <cx:pt idx="16506">50000</cx:pt>
          <cx:pt idx="16507">220000</cx:pt>
          <cx:pt idx="16508">40000</cx:pt>
          <cx:pt idx="16509">120000</cx:pt>
          <cx:pt idx="16510">200000</cx:pt>
          <cx:pt idx="16511">120000</cx:pt>
          <cx:pt idx="16512">110000</cx:pt>
          <cx:pt idx="16513">160000</cx:pt>
          <cx:pt idx="16514">110000</cx:pt>
          <cx:pt idx="16515">70000</cx:pt>
          <cx:pt idx="16516">40000</cx:pt>
          <cx:pt idx="16517">100000</cx:pt>
          <cx:pt idx="16518">80000</cx:pt>
          <cx:pt idx="16519">40000</cx:pt>
          <cx:pt idx="16520">80000</cx:pt>
          <cx:pt idx="16521">230000</cx:pt>
          <cx:pt idx="16522">20000</cx:pt>
          <cx:pt idx="16523">130000</cx:pt>
          <cx:pt idx="16524">410000</cx:pt>
          <cx:pt idx="16525">70000</cx:pt>
          <cx:pt idx="16526">110000</cx:pt>
          <cx:pt idx="16527">60000</cx:pt>
          <cx:pt idx="16528">70000</cx:pt>
          <cx:pt idx="16529">100000</cx:pt>
          <cx:pt idx="16530">160000</cx:pt>
          <cx:pt idx="16531">60000</cx:pt>
          <cx:pt idx="16532">150000</cx:pt>
          <cx:pt idx="16533">280000</cx:pt>
          <cx:pt idx="16534">140000</cx:pt>
          <cx:pt idx="16535">80000</cx:pt>
          <cx:pt idx="16536">100000</cx:pt>
          <cx:pt idx="16537">50000</cx:pt>
          <cx:pt idx="16538">70000</cx:pt>
          <cx:pt idx="16539">120000</cx:pt>
          <cx:pt idx="16540">130000</cx:pt>
          <cx:pt idx="16541">80000</cx:pt>
          <cx:pt idx="16542">80000</cx:pt>
          <cx:pt idx="16543">100000</cx:pt>
          <cx:pt idx="16544">270000</cx:pt>
          <cx:pt idx="16545">100000</cx:pt>
          <cx:pt idx="16546">100000</cx:pt>
          <cx:pt idx="16547">60000</cx:pt>
          <cx:pt idx="16548">160000</cx:pt>
          <cx:pt idx="16549">20000</cx:pt>
          <cx:pt idx="16550">30000</cx:pt>
          <cx:pt idx="16551">80000</cx:pt>
          <cx:pt idx="16552">100000</cx:pt>
          <cx:pt idx="16553">60000</cx:pt>
          <cx:pt idx="16554">60000</cx:pt>
          <cx:pt idx="16555">170000</cx:pt>
          <cx:pt idx="16556">130000</cx:pt>
          <cx:pt idx="16557">80000</cx:pt>
          <cx:pt idx="16558">40000</cx:pt>
          <cx:pt idx="16559">500000</cx:pt>
          <cx:pt idx="16560">10000</cx:pt>
          <cx:pt idx="16561">110000</cx:pt>
          <cx:pt idx="16562">130000</cx:pt>
          <cx:pt idx="16563">260000</cx:pt>
          <cx:pt idx="16564">100000</cx:pt>
          <cx:pt idx="16565">20000</cx:pt>
          <cx:pt idx="16566">100000</cx:pt>
          <cx:pt idx="16567">50000</cx:pt>
          <cx:pt idx="16568">70000</cx:pt>
          <cx:pt idx="16569">50000</cx:pt>
          <cx:pt idx="16570">60000</cx:pt>
          <cx:pt idx="16571">30000</cx:pt>
          <cx:pt idx="16572">220000</cx:pt>
          <cx:pt idx="16573">190000</cx:pt>
          <cx:pt idx="16574">60000</cx:pt>
          <cx:pt idx="16575">30000</cx:pt>
          <cx:pt idx="16576">90000</cx:pt>
          <cx:pt idx="16577">140000</cx:pt>
          <cx:pt idx="16578">70000</cx:pt>
          <cx:pt idx="16579">70000</cx:pt>
          <cx:pt idx="16580">80000</cx:pt>
          <cx:pt idx="16581">90000</cx:pt>
          <cx:pt idx="16582">80000</cx:pt>
          <cx:pt idx="16583">120000</cx:pt>
          <cx:pt idx="16584">110000</cx:pt>
          <cx:pt idx="16585">160000</cx:pt>
          <cx:pt idx="16586">50000</cx:pt>
          <cx:pt idx="16587">30000</cx:pt>
          <cx:pt idx="16588">120000</cx:pt>
          <cx:pt idx="16589">150000</cx:pt>
          <cx:pt idx="16590">210000</cx:pt>
          <cx:pt idx="16591">60000</cx:pt>
          <cx:pt idx="16592">50000</cx:pt>
          <cx:pt idx="16593">110000</cx:pt>
          <cx:pt idx="16594">150000</cx:pt>
          <cx:pt idx="16595">110000</cx:pt>
          <cx:pt idx="16596">20000</cx:pt>
          <cx:pt idx="16597">120000</cx:pt>
          <cx:pt idx="16598">290000</cx:pt>
          <cx:pt idx="16599">160000</cx:pt>
          <cx:pt idx="16600">130000</cx:pt>
          <cx:pt idx="16601">50000</cx:pt>
          <cx:pt idx="16602">160000</cx:pt>
          <cx:pt idx="16603">300000</cx:pt>
          <cx:pt idx="16604">120000</cx:pt>
          <cx:pt idx="16605">400000</cx:pt>
          <cx:pt idx="16606">210000</cx:pt>
          <cx:pt idx="16607">130000</cx:pt>
          <cx:pt idx="16608">60000</cx:pt>
          <cx:pt idx="16609">650000</cx:pt>
          <cx:pt idx="16610">180000</cx:pt>
          <cx:pt idx="16611">120000</cx:pt>
          <cx:pt idx="16612">200000</cx:pt>
          <cx:pt idx="16613">190000</cx:pt>
          <cx:pt idx="16614">70000</cx:pt>
          <cx:pt idx="16615">150000</cx:pt>
          <cx:pt idx="16616">100000</cx:pt>
          <cx:pt idx="16617">370000</cx:pt>
          <cx:pt idx="16618">80000</cx:pt>
          <cx:pt idx="16619">100000</cx:pt>
          <cx:pt idx="16620">90000</cx:pt>
          <cx:pt idx="16621">270000</cx:pt>
          <cx:pt idx="16622">290000</cx:pt>
          <cx:pt idx="16623">90000</cx:pt>
          <cx:pt idx="16624">40000</cx:pt>
          <cx:pt idx="16625">60000</cx:pt>
          <cx:pt idx="16626">200000</cx:pt>
          <cx:pt idx="16627">50000</cx:pt>
          <cx:pt idx="16628">50000</cx:pt>
          <cx:pt idx="16629">160000</cx:pt>
          <cx:pt idx="16630">50000</cx:pt>
          <cx:pt idx="16631">60000</cx:pt>
          <cx:pt idx="16632">80000</cx:pt>
          <cx:pt idx="16633">180000</cx:pt>
          <cx:pt idx="16634">210000</cx:pt>
          <cx:pt idx="16635">20000</cx:pt>
          <cx:pt idx="16636">110000</cx:pt>
          <cx:pt idx="16637">120000</cx:pt>
          <cx:pt idx="16638">160000</cx:pt>
          <cx:pt idx="16639">90000</cx:pt>
          <cx:pt idx="16640">50000</cx:pt>
          <cx:pt idx="16641">150000</cx:pt>
          <cx:pt idx="16642">160000</cx:pt>
          <cx:pt idx="16643">490000</cx:pt>
          <cx:pt idx="16644">160000</cx:pt>
          <cx:pt idx="16645">70000</cx:pt>
          <cx:pt idx="16646">90000</cx:pt>
          <cx:pt idx="16647">140000</cx:pt>
          <cx:pt idx="16648">50000</cx:pt>
          <cx:pt idx="16649">70000</cx:pt>
          <cx:pt idx="16650">50000</cx:pt>
          <cx:pt idx="16651">150000</cx:pt>
          <cx:pt idx="16652">10000</cx:pt>
          <cx:pt idx="16653">40000</cx:pt>
          <cx:pt idx="16654">60000</cx:pt>
          <cx:pt idx="16655">120000</cx:pt>
          <cx:pt idx="16656">70000</cx:pt>
          <cx:pt idx="16657">40000</cx:pt>
          <cx:pt idx="16658">330000</cx:pt>
          <cx:pt idx="16659">130000</cx:pt>
          <cx:pt idx="16660">200000</cx:pt>
          <cx:pt idx="16661">70000</cx:pt>
          <cx:pt idx="16662">40000</cx:pt>
          <cx:pt idx="16663">230000</cx:pt>
          <cx:pt idx="16664">70000</cx:pt>
          <cx:pt idx="16665">10000</cx:pt>
          <cx:pt idx="16666">220000</cx:pt>
          <cx:pt idx="16667">140000</cx:pt>
          <cx:pt idx="16668">470000</cx:pt>
          <cx:pt idx="16669">160000</cx:pt>
          <cx:pt idx="16670">220000</cx:pt>
          <cx:pt idx="16671">250000</cx:pt>
          <cx:pt idx="16672">200000</cx:pt>
          <cx:pt idx="16673">70000</cx:pt>
          <cx:pt idx="16674">80000</cx:pt>
          <cx:pt idx="16675">450000</cx:pt>
          <cx:pt idx="16676">20000</cx:pt>
          <cx:pt idx="16677">160000</cx:pt>
          <cx:pt idx="16678">30000</cx:pt>
          <cx:pt idx="16679">30000</cx:pt>
          <cx:pt idx="16680">130000</cx:pt>
          <cx:pt idx="16681">60000</cx:pt>
          <cx:pt idx="16682">70000</cx:pt>
          <cx:pt idx="16683">50000</cx:pt>
          <cx:pt idx="16684">150000</cx:pt>
          <cx:pt idx="16685">100000</cx:pt>
          <cx:pt idx="16686">90000</cx:pt>
          <cx:pt idx="16687">250000</cx:pt>
          <cx:pt idx="16688">70000</cx:pt>
          <cx:pt idx="16689">120000</cx:pt>
          <cx:pt idx="16690">110000</cx:pt>
          <cx:pt idx="16691">180000</cx:pt>
          <cx:pt idx="16692">170000</cx:pt>
          <cx:pt idx="16693">80000</cx:pt>
          <cx:pt idx="16694">50000</cx:pt>
          <cx:pt idx="16695">80000</cx:pt>
          <cx:pt idx="16696">100000</cx:pt>
          <cx:pt idx="16697">90000</cx:pt>
          <cx:pt idx="16698">100000</cx:pt>
          <cx:pt idx="16699">530000</cx:pt>
          <cx:pt idx="16700">50000</cx:pt>
          <cx:pt idx="16701">70000</cx:pt>
          <cx:pt idx="16702">130000</cx:pt>
          <cx:pt idx="16703">110000</cx:pt>
          <cx:pt idx="16704">70000</cx:pt>
          <cx:pt idx="16705">70000</cx:pt>
          <cx:pt idx="16706">90000</cx:pt>
          <cx:pt idx="16707">100000</cx:pt>
          <cx:pt idx="16708">70000</cx:pt>
          <cx:pt idx="16709">210000</cx:pt>
          <cx:pt idx="16710">120000</cx:pt>
          <cx:pt idx="16711">80000</cx:pt>
          <cx:pt idx="16712">120000</cx:pt>
          <cx:pt idx="16713">300000</cx:pt>
          <cx:pt idx="16714">180000</cx:pt>
          <cx:pt idx="16715">200000</cx:pt>
          <cx:pt idx="16716">80000</cx:pt>
          <cx:pt idx="16717">70000</cx:pt>
          <cx:pt idx="16718">120000</cx:pt>
          <cx:pt idx="16719">60000</cx:pt>
          <cx:pt idx="16720">190000</cx:pt>
          <cx:pt idx="16721">220000</cx:pt>
          <cx:pt idx="16722">180000</cx:pt>
          <cx:pt idx="16723">40000</cx:pt>
          <cx:pt idx="16724">130000</cx:pt>
          <cx:pt idx="16725">100000</cx:pt>
          <cx:pt idx="16726">400000</cx:pt>
          <cx:pt idx="16727">120000</cx:pt>
          <cx:pt idx="16728">140000</cx:pt>
          <cx:pt idx="16729">70000</cx:pt>
          <cx:pt idx="16730">80000</cx:pt>
          <cx:pt idx="16731">30000</cx:pt>
          <cx:pt idx="16732">240000</cx:pt>
          <cx:pt idx="16733">70000</cx:pt>
          <cx:pt idx="16734">120000</cx:pt>
          <cx:pt idx="16735">440000</cx:pt>
          <cx:pt idx="16736">90000</cx:pt>
          <cx:pt idx="16737">220000</cx:pt>
          <cx:pt idx="16738">70000</cx:pt>
          <cx:pt idx="16739">70000</cx:pt>
          <cx:pt idx="16740">150000</cx:pt>
          <cx:pt idx="16741">50000</cx:pt>
          <cx:pt idx="16742">100000</cx:pt>
          <cx:pt idx="16743">60000</cx:pt>
          <cx:pt idx="16744">30000</cx:pt>
          <cx:pt idx="16745">60000</cx:pt>
          <cx:pt idx="16746">110000</cx:pt>
          <cx:pt idx="16747">140000</cx:pt>
          <cx:pt idx="16748">210000</cx:pt>
          <cx:pt idx="16749">110000</cx:pt>
          <cx:pt idx="16750">60000</cx:pt>
          <cx:pt idx="16751">30000</cx:pt>
          <cx:pt idx="16752">200000</cx:pt>
          <cx:pt idx="16753">60000</cx:pt>
          <cx:pt idx="16754">60000</cx:pt>
          <cx:pt idx="16755">470000</cx:pt>
          <cx:pt idx="16756">60000</cx:pt>
          <cx:pt idx="16757">100000</cx:pt>
          <cx:pt idx="16758">50000</cx:pt>
          <cx:pt idx="16759">20000</cx:pt>
          <cx:pt idx="16760">60000</cx:pt>
          <cx:pt idx="16761">170000</cx:pt>
          <cx:pt idx="16762">50000</cx:pt>
          <cx:pt idx="16763">320000</cx:pt>
          <cx:pt idx="16764">430000</cx:pt>
          <cx:pt idx="16765">70000</cx:pt>
          <cx:pt idx="16766">240000</cx:pt>
          <cx:pt idx="16767">90000</cx:pt>
          <cx:pt idx="16768">90000</cx:pt>
          <cx:pt idx="16769">80000</cx:pt>
          <cx:pt idx="16770">110000</cx:pt>
          <cx:pt idx="16771">270000</cx:pt>
          <cx:pt idx="16772">170000</cx:pt>
          <cx:pt idx="16773">150000</cx:pt>
          <cx:pt idx="16774">100000</cx:pt>
          <cx:pt idx="16775">60000</cx:pt>
          <cx:pt idx="16776">30000</cx:pt>
          <cx:pt idx="16777">120000</cx:pt>
          <cx:pt idx="16778">280000</cx:pt>
          <cx:pt idx="16779">60000</cx:pt>
          <cx:pt idx="16780">190000</cx:pt>
          <cx:pt idx="16781">40000</cx:pt>
          <cx:pt idx="16782">30000</cx:pt>
          <cx:pt idx="16783">60000</cx:pt>
          <cx:pt idx="16784">20000</cx:pt>
          <cx:pt idx="16785">110000</cx:pt>
          <cx:pt idx="16786">510000</cx:pt>
          <cx:pt idx="16787">280000</cx:pt>
          <cx:pt idx="16788">90000</cx:pt>
          <cx:pt idx="16789">320000</cx:pt>
          <cx:pt idx="16790">120000</cx:pt>
          <cx:pt idx="16791">70000</cx:pt>
          <cx:pt idx="16792">60000</cx:pt>
          <cx:pt idx="16793">100000</cx:pt>
          <cx:pt idx="16794">60000</cx:pt>
          <cx:pt idx="16795">60000</cx:pt>
          <cx:pt idx="16796">300000</cx:pt>
          <cx:pt idx="16797">210000</cx:pt>
          <cx:pt idx="16798">80000</cx:pt>
          <cx:pt idx="16799">100000</cx:pt>
          <cx:pt idx="16800">150000</cx:pt>
          <cx:pt idx="16801">140000</cx:pt>
          <cx:pt idx="16802">520000</cx:pt>
          <cx:pt idx="16803">100000</cx:pt>
          <cx:pt idx="16804">240000</cx:pt>
          <cx:pt idx="16805">40000</cx:pt>
          <cx:pt idx="16806">160000</cx:pt>
          <cx:pt idx="16807">60000</cx:pt>
          <cx:pt idx="16808">330000</cx:pt>
          <cx:pt idx="16809">220000</cx:pt>
          <cx:pt idx="16810">30000</cx:pt>
          <cx:pt idx="16811">20000</cx:pt>
          <cx:pt idx="16812">60000</cx:pt>
          <cx:pt idx="16813">70000</cx:pt>
          <cx:pt idx="16814">60000</cx:pt>
          <cx:pt idx="16815">100000</cx:pt>
          <cx:pt idx="16816">210000</cx:pt>
          <cx:pt idx="16817">350000</cx:pt>
          <cx:pt idx="16818">30000</cx:pt>
          <cx:pt idx="16819">70000</cx:pt>
          <cx:pt idx="16820">50000</cx:pt>
          <cx:pt idx="16821">180000</cx:pt>
          <cx:pt idx="16822">20000</cx:pt>
          <cx:pt idx="16823">330000</cx:pt>
          <cx:pt idx="16824">150000</cx:pt>
          <cx:pt idx="16825">80000</cx:pt>
          <cx:pt idx="16826">100000</cx:pt>
          <cx:pt idx="16827">110000</cx:pt>
          <cx:pt idx="16828">90000</cx:pt>
          <cx:pt idx="16829">180000</cx:pt>
          <cx:pt idx="16830">260000</cx:pt>
          <cx:pt idx="16831">380000</cx:pt>
          <cx:pt idx="16832">380000</cx:pt>
          <cx:pt idx="16833">50000</cx:pt>
          <cx:pt idx="16834">210000</cx:pt>
          <cx:pt idx="16835">90000</cx:pt>
          <cx:pt idx="16836">100000</cx:pt>
          <cx:pt idx="16837">80000</cx:pt>
          <cx:pt idx="16838">140000</cx:pt>
          <cx:pt idx="16839">50000</cx:pt>
          <cx:pt idx="16840">110000</cx:pt>
          <cx:pt idx="16841">90000</cx:pt>
          <cx:pt idx="16842">210000</cx:pt>
          <cx:pt idx="16843">30000</cx:pt>
          <cx:pt idx="16844">100000</cx:pt>
          <cx:pt idx="16845">40000</cx:pt>
          <cx:pt idx="16846">220000</cx:pt>
          <cx:pt idx="16847">80000</cx:pt>
          <cx:pt idx="16848">110000</cx:pt>
          <cx:pt idx="16849">380000</cx:pt>
          <cx:pt idx="16850">60000</cx:pt>
          <cx:pt idx="16851">80000</cx:pt>
          <cx:pt idx="16852">340000</cx:pt>
          <cx:pt idx="16853">70000</cx:pt>
          <cx:pt idx="16854">100000</cx:pt>
          <cx:pt idx="16855">90000</cx:pt>
          <cx:pt idx="16856">160000</cx:pt>
          <cx:pt idx="16857">70000</cx:pt>
          <cx:pt idx="16858">150000</cx:pt>
          <cx:pt idx="16859">220000</cx:pt>
          <cx:pt idx="16860">50000</cx:pt>
          <cx:pt idx="16861">120000</cx:pt>
          <cx:pt idx="16862">140000</cx:pt>
          <cx:pt idx="16863">50000</cx:pt>
          <cx:pt idx="16864">210000</cx:pt>
          <cx:pt idx="16865">230000</cx:pt>
          <cx:pt idx="16866">140000</cx:pt>
          <cx:pt idx="16867">110000</cx:pt>
          <cx:pt idx="16868">90000</cx:pt>
          <cx:pt idx="16869">60000</cx:pt>
          <cx:pt idx="16870">130000</cx:pt>
          <cx:pt idx="16871">10000</cx:pt>
          <cx:pt idx="16872">20000</cx:pt>
          <cx:pt idx="16873">40000</cx:pt>
          <cx:pt idx="16874">140000</cx:pt>
          <cx:pt idx="16875">200000</cx:pt>
          <cx:pt idx="16876">50000</cx:pt>
          <cx:pt idx="16877">110000</cx:pt>
          <cx:pt idx="16878">130000</cx:pt>
          <cx:pt idx="16879">320000</cx:pt>
          <cx:pt idx="16880">50000</cx:pt>
          <cx:pt idx="16881">80000</cx:pt>
          <cx:pt idx="16882">140000</cx:pt>
          <cx:pt idx="16883">170000</cx:pt>
          <cx:pt idx="16884">70000</cx:pt>
          <cx:pt idx="16885">70000</cx:pt>
          <cx:pt idx="16886">130000</cx:pt>
          <cx:pt idx="16887">90000</cx:pt>
          <cx:pt idx="16888">300000</cx:pt>
          <cx:pt idx="16889">160000</cx:pt>
          <cx:pt idx="16890">110000</cx:pt>
          <cx:pt idx="16891">280000</cx:pt>
          <cx:pt idx="16892">160000</cx:pt>
          <cx:pt idx="16893">100000</cx:pt>
          <cx:pt idx="16894">130000</cx:pt>
          <cx:pt idx="16895">230000</cx:pt>
          <cx:pt idx="16896">50000</cx:pt>
          <cx:pt idx="16897">310000</cx:pt>
          <cx:pt idx="16898">140000</cx:pt>
          <cx:pt idx="16899">40000</cx:pt>
          <cx:pt idx="16900">50000</cx:pt>
          <cx:pt idx="16901">170000</cx:pt>
          <cx:pt idx="16902">120000</cx:pt>
          <cx:pt idx="16903">60000</cx:pt>
          <cx:pt idx="16904">60000</cx:pt>
          <cx:pt idx="16905">250000</cx:pt>
          <cx:pt idx="16906">90000</cx:pt>
          <cx:pt idx="16907">50000</cx:pt>
          <cx:pt idx="16908">80000</cx:pt>
          <cx:pt idx="16909">320000</cx:pt>
          <cx:pt idx="16910">140000</cx:pt>
          <cx:pt idx="16911">270000</cx:pt>
          <cx:pt idx="16912">30000</cx:pt>
          <cx:pt idx="16913">370000</cx:pt>
          <cx:pt idx="16914">70000</cx:pt>
          <cx:pt idx="16915">110000</cx:pt>
          <cx:pt idx="16916">250000</cx:pt>
          <cx:pt idx="16917">100000</cx:pt>
          <cx:pt idx="16918">110000</cx:pt>
          <cx:pt idx="16919">390000</cx:pt>
          <cx:pt idx="16920">290000</cx:pt>
          <cx:pt idx="16921">170000</cx:pt>
          <cx:pt idx="16922">70000</cx:pt>
          <cx:pt idx="16923">400000</cx:pt>
          <cx:pt idx="16924">260000</cx:pt>
          <cx:pt idx="16925">60000</cx:pt>
          <cx:pt idx="16926">170000</cx:pt>
          <cx:pt idx="16927">190000</cx:pt>
          <cx:pt idx="16928">110000</cx:pt>
          <cx:pt idx="16929">280000</cx:pt>
          <cx:pt idx="16930">200000</cx:pt>
          <cx:pt idx="16931">260000</cx:pt>
          <cx:pt idx="16932">190000</cx:pt>
          <cx:pt idx="16933">60000</cx:pt>
          <cx:pt idx="16934">150000</cx:pt>
          <cx:pt idx="16935">70000</cx:pt>
          <cx:pt idx="16936">60000</cx:pt>
          <cx:pt idx="16937">130000</cx:pt>
          <cx:pt idx="16938">60000</cx:pt>
          <cx:pt idx="16939">100000</cx:pt>
          <cx:pt idx="16940">150000</cx:pt>
          <cx:pt idx="16941">340000</cx:pt>
          <cx:pt idx="16942">920000</cx:pt>
          <cx:pt idx="16943">60000</cx:pt>
          <cx:pt idx="16944">10000</cx:pt>
          <cx:pt idx="16945">30000</cx:pt>
          <cx:pt idx="16946">110000</cx:pt>
          <cx:pt idx="16947">60000</cx:pt>
          <cx:pt idx="16948">80000</cx:pt>
          <cx:pt idx="16949">20000</cx:pt>
          <cx:pt idx="16950">60000</cx:pt>
          <cx:pt idx="16951">50000</cx:pt>
          <cx:pt idx="16952">180000</cx:pt>
          <cx:pt idx="16953">50000</cx:pt>
          <cx:pt idx="16954">70000</cx:pt>
          <cx:pt idx="16955">80000</cx:pt>
          <cx:pt idx="16956">40000</cx:pt>
          <cx:pt idx="16957">130000</cx:pt>
          <cx:pt idx="16958">100000</cx:pt>
          <cx:pt idx="16959">60000</cx:pt>
          <cx:pt idx="16960">50000</cx:pt>
          <cx:pt idx="16961">170000</cx:pt>
          <cx:pt idx="16962">60000</cx:pt>
          <cx:pt idx="16963">130000</cx:pt>
          <cx:pt idx="16964">150000</cx:pt>
          <cx:pt idx="16965">40000</cx:pt>
          <cx:pt idx="16966">80000</cx:pt>
          <cx:pt idx="16967">30000</cx:pt>
          <cx:pt idx="16968">80000</cx:pt>
          <cx:pt idx="16969">100000</cx:pt>
          <cx:pt idx="16970">110000</cx:pt>
          <cx:pt idx="16971">220000</cx:pt>
          <cx:pt idx="16972">80000</cx:pt>
          <cx:pt idx="16973">70000</cx:pt>
          <cx:pt idx="16974">120000</cx:pt>
          <cx:pt idx="16975">140000</cx:pt>
          <cx:pt idx="16976">210000</cx:pt>
          <cx:pt idx="16977">200000</cx:pt>
          <cx:pt idx="16978">100000</cx:pt>
          <cx:pt idx="16979">220000</cx:pt>
          <cx:pt idx="16980">140000</cx:pt>
          <cx:pt idx="16981">50000</cx:pt>
          <cx:pt idx="16982">170000</cx:pt>
          <cx:pt idx="16983">60000</cx:pt>
          <cx:pt idx="16984">100000</cx:pt>
          <cx:pt idx="16985">80000</cx:pt>
          <cx:pt idx="16986">40000</cx:pt>
          <cx:pt idx="16987">110000</cx:pt>
          <cx:pt idx="16988">320000</cx:pt>
          <cx:pt idx="16989">620000</cx:pt>
          <cx:pt idx="16990">160000</cx:pt>
          <cx:pt idx="16991">120000</cx:pt>
          <cx:pt idx="16992">120000</cx:pt>
          <cx:pt idx="16993">60000</cx:pt>
          <cx:pt idx="16994">50000</cx:pt>
          <cx:pt idx="16995">160000</cx:pt>
          <cx:pt idx="16996">280000</cx:pt>
          <cx:pt idx="16997">200000</cx:pt>
          <cx:pt idx="16998">270000</cx:pt>
          <cx:pt idx="16999">100000</cx:pt>
          <cx:pt idx="17000">210000</cx:pt>
          <cx:pt idx="17001">40000</cx:pt>
          <cx:pt idx="17002">270000</cx:pt>
          <cx:pt idx="17003">140000</cx:pt>
          <cx:pt idx="17004">240000</cx:pt>
          <cx:pt idx="17005">60000</cx:pt>
          <cx:pt idx="17006">130000</cx:pt>
          <cx:pt idx="17007">60000</cx:pt>
          <cx:pt idx="17008">360000</cx:pt>
          <cx:pt idx="17009">140000</cx:pt>
          <cx:pt idx="17010">100000</cx:pt>
          <cx:pt idx="17011">60000</cx:pt>
          <cx:pt idx="17012">300000</cx:pt>
          <cx:pt idx="17013">130000</cx:pt>
          <cx:pt idx="17014">330000</cx:pt>
          <cx:pt idx="17015">110000</cx:pt>
          <cx:pt idx="17016">60000</cx:pt>
          <cx:pt idx="17017">60000</cx:pt>
          <cx:pt idx="17018">50000</cx:pt>
          <cx:pt idx="17019">520000</cx:pt>
          <cx:pt idx="17020">120000</cx:pt>
          <cx:pt idx="17021">280000</cx:pt>
          <cx:pt idx="17022">130000</cx:pt>
          <cx:pt idx="17023">160000</cx:pt>
          <cx:pt idx="17024">20000</cx:pt>
          <cx:pt idx="17025">240000</cx:pt>
          <cx:pt idx="17026">140000</cx:pt>
          <cx:pt idx="17027">120000</cx:pt>
          <cx:pt idx="17028">100000</cx:pt>
          <cx:pt idx="17029">380000</cx:pt>
          <cx:pt idx="17030">100000</cx:pt>
          <cx:pt idx="17031">80000</cx:pt>
          <cx:pt idx="17032">140000</cx:pt>
          <cx:pt idx="17033">90000</cx:pt>
          <cx:pt idx="17034">60000</cx:pt>
          <cx:pt idx="17035">200000</cx:pt>
          <cx:pt idx="17036">100000</cx:pt>
          <cx:pt idx="17037">100000</cx:pt>
          <cx:pt idx="17038">160000</cx:pt>
          <cx:pt idx="17039">60000</cx:pt>
          <cx:pt idx="17040">110000</cx:pt>
          <cx:pt idx="17041">380000</cx:pt>
          <cx:pt idx="17042">420000</cx:pt>
          <cx:pt idx="17043">70000</cx:pt>
          <cx:pt idx="17044">230000</cx:pt>
          <cx:pt idx="17045">70000</cx:pt>
          <cx:pt idx="17046">70000</cx:pt>
          <cx:pt idx="17047">80000</cx:pt>
          <cx:pt idx="17048">270000</cx:pt>
          <cx:pt idx="17049">80000</cx:pt>
          <cx:pt idx="17050">200000</cx:pt>
          <cx:pt idx="17051">170000</cx:pt>
          <cx:pt idx="17052">70000</cx:pt>
          <cx:pt idx="17053">480000</cx:pt>
          <cx:pt idx="17054">140000</cx:pt>
          <cx:pt idx="17055">100000</cx:pt>
          <cx:pt idx="17056">240000</cx:pt>
          <cx:pt idx="17057">40000</cx:pt>
          <cx:pt idx="17058">100000</cx:pt>
          <cx:pt idx="17059">40000</cx:pt>
          <cx:pt idx="17060">40000</cx:pt>
          <cx:pt idx="17061">600000</cx:pt>
          <cx:pt idx="17062">90000</cx:pt>
          <cx:pt idx="17063">60000</cx:pt>
          <cx:pt idx="17064">50000</cx:pt>
          <cx:pt idx="17065">100000</cx:pt>
          <cx:pt idx="17066">80000</cx:pt>
          <cx:pt idx="17067">20000</cx:pt>
          <cx:pt idx="17068">440000</cx:pt>
          <cx:pt idx="17069">70000</cx:pt>
          <cx:pt idx="17070">90000</cx:pt>
          <cx:pt idx="17071">150000</cx:pt>
          <cx:pt idx="17072">140000</cx:pt>
          <cx:pt idx="17073">250000</cx:pt>
          <cx:pt idx="17074">60000</cx:pt>
          <cx:pt idx="17075">30000</cx:pt>
          <cx:pt idx="17076">130000</cx:pt>
          <cx:pt idx="17077">90000</cx:pt>
          <cx:pt idx="17078">90000</cx:pt>
          <cx:pt idx="17079">60000</cx:pt>
          <cx:pt idx="17080">60000</cx:pt>
          <cx:pt idx="17081">70000</cx:pt>
          <cx:pt idx="17082">50000</cx:pt>
          <cx:pt idx="17083">180000</cx:pt>
          <cx:pt idx="17084">110000</cx:pt>
          <cx:pt idx="17085">60000</cx:pt>
          <cx:pt idx="17086">50000</cx:pt>
          <cx:pt idx="17087">160000</cx:pt>
          <cx:pt idx="17088">50000</cx:pt>
          <cx:pt idx="17089">80000</cx:pt>
          <cx:pt idx="17090">40000</cx:pt>
          <cx:pt idx="17091">50000</cx:pt>
          <cx:pt idx="17092">240000</cx:pt>
          <cx:pt idx="17093">110000</cx:pt>
          <cx:pt idx="17094">70000</cx:pt>
          <cx:pt idx="17095">50000</cx:pt>
          <cx:pt idx="17096">440000</cx:pt>
          <cx:pt idx="17097">100000</cx:pt>
          <cx:pt idx="17098">80000</cx:pt>
          <cx:pt idx="17099">190000</cx:pt>
          <cx:pt idx="17100">60000</cx:pt>
          <cx:pt idx="17101">320000</cx:pt>
          <cx:pt idx="17102">80000</cx:pt>
          <cx:pt idx="17103">100000</cx:pt>
          <cx:pt idx="17104">90000</cx:pt>
          <cx:pt idx="17105">80000</cx:pt>
          <cx:pt idx="17106">130000</cx:pt>
          <cx:pt idx="17107">150000</cx:pt>
          <cx:pt idx="17108">100000</cx:pt>
          <cx:pt idx="17109">90000</cx:pt>
          <cx:pt idx="17110">110000</cx:pt>
          <cx:pt idx="17111">130000</cx:pt>
          <cx:pt idx="17112">130000</cx:pt>
          <cx:pt idx="17113">110000</cx:pt>
          <cx:pt idx="17114">170000</cx:pt>
          <cx:pt idx="17115">120000</cx:pt>
          <cx:pt idx="17116">60000</cx:pt>
          <cx:pt idx="17117">80000</cx:pt>
          <cx:pt idx="17118">310000</cx:pt>
          <cx:pt idx="17119">180000</cx:pt>
          <cx:pt idx="17120">140000</cx:pt>
          <cx:pt idx="17121">70000</cx:pt>
          <cx:pt idx="17122">90000</cx:pt>
          <cx:pt idx="17123">150000</cx:pt>
          <cx:pt idx="17124">100000</cx:pt>
          <cx:pt idx="17125">170000</cx:pt>
          <cx:pt idx="17126">260000</cx:pt>
          <cx:pt idx="17127">510000</cx:pt>
          <cx:pt idx="17128">30000</cx:pt>
          <cx:pt idx="17129">250000</cx:pt>
          <cx:pt idx="17130">120000</cx:pt>
          <cx:pt idx="17131">10000</cx:pt>
          <cx:pt idx="17132">120000</cx:pt>
          <cx:pt idx="17133">500000</cx:pt>
          <cx:pt idx="17134">90000</cx:pt>
          <cx:pt idx="17135">70000</cx:pt>
          <cx:pt idx="17136">70000</cx:pt>
          <cx:pt idx="17137">60000</cx:pt>
          <cx:pt idx="17138">40000</cx:pt>
          <cx:pt idx="17139">60000</cx:pt>
          <cx:pt idx="17140">110000</cx:pt>
          <cx:pt idx="17141">120000</cx:pt>
          <cx:pt idx="17142">110000</cx:pt>
          <cx:pt idx="17143">60000</cx:pt>
          <cx:pt idx="17144">60000</cx:pt>
          <cx:pt idx="17145">70000</cx:pt>
          <cx:pt idx="17146">210000</cx:pt>
          <cx:pt idx="17147">150000</cx:pt>
          <cx:pt idx="17148">70000</cx:pt>
          <cx:pt idx="17149">70000</cx:pt>
          <cx:pt idx="17150">220000</cx:pt>
          <cx:pt idx="17151">220000</cx:pt>
          <cx:pt idx="17152">140000</cx:pt>
          <cx:pt idx="17153">30000</cx:pt>
          <cx:pt idx="17154">190000</cx:pt>
          <cx:pt idx="17155">40000</cx:pt>
          <cx:pt idx="17156">20000</cx:pt>
          <cx:pt idx="17157">120000</cx:pt>
          <cx:pt idx="17158">170000</cx:pt>
          <cx:pt idx="17159">110000</cx:pt>
          <cx:pt idx="17160">390000</cx:pt>
          <cx:pt idx="17161">100000</cx:pt>
          <cx:pt idx="17162">280000</cx:pt>
          <cx:pt idx="17163">110000</cx:pt>
          <cx:pt idx="17164">60000</cx:pt>
          <cx:pt idx="17165">120000</cx:pt>
          <cx:pt idx="17166">50000</cx:pt>
          <cx:pt idx="17167">410000</cx:pt>
          <cx:pt idx="17168">140000</cx:pt>
          <cx:pt idx="17169">120000</cx:pt>
          <cx:pt idx="17170">40000</cx:pt>
          <cx:pt idx="17171">80000</cx:pt>
          <cx:pt idx="17172">110000</cx:pt>
          <cx:pt idx="17173">60000</cx:pt>
          <cx:pt idx="17174">150000</cx:pt>
          <cx:pt idx="17175">70000</cx:pt>
          <cx:pt idx="17176">120000</cx:pt>
          <cx:pt idx="17177">170000</cx:pt>
          <cx:pt idx="17178">210000</cx:pt>
          <cx:pt idx="17179">80000</cx:pt>
          <cx:pt idx="17180">180000</cx:pt>
          <cx:pt idx="17181">320000</cx:pt>
          <cx:pt idx="17182">170000</cx:pt>
          <cx:pt idx="17183">150000</cx:pt>
          <cx:pt idx="17184">380000</cx:pt>
          <cx:pt idx="17185">10000</cx:pt>
          <cx:pt idx="17186">80000</cx:pt>
          <cx:pt idx="17187">90000</cx:pt>
          <cx:pt idx="17188">300000</cx:pt>
          <cx:pt idx="17189">90000</cx:pt>
          <cx:pt idx="17190">40000</cx:pt>
          <cx:pt idx="17191">120000</cx:pt>
          <cx:pt idx="17192">200000</cx:pt>
          <cx:pt idx="17193">40000</cx:pt>
          <cx:pt idx="17194">160000</cx:pt>
          <cx:pt idx="17195">50000</cx:pt>
          <cx:pt idx="17196">190000</cx:pt>
          <cx:pt idx="17197">60000</cx:pt>
          <cx:pt idx="17198">180000</cx:pt>
          <cx:pt idx="17199">40000</cx:pt>
          <cx:pt idx="17200">370000</cx:pt>
          <cx:pt idx="17201">120000</cx:pt>
          <cx:pt idx="17202">180000</cx:pt>
          <cx:pt idx="17203">130000</cx:pt>
          <cx:pt idx="17204">70000</cx:pt>
          <cx:pt idx="17205">180000</cx:pt>
          <cx:pt idx="17206">50000</cx:pt>
          <cx:pt idx="17207">30000</cx:pt>
          <cx:pt idx="17208">210000</cx:pt>
          <cx:pt idx="17209">40000</cx:pt>
          <cx:pt idx="17210">100000</cx:pt>
          <cx:pt idx="17211">90000</cx:pt>
          <cx:pt idx="17212">80000</cx:pt>
          <cx:pt idx="17213">80000</cx:pt>
          <cx:pt idx="17214">100000</cx:pt>
          <cx:pt idx="17215">120000</cx:pt>
          <cx:pt idx="17216">210000</cx:pt>
          <cx:pt idx="17217">90000</cx:pt>
          <cx:pt idx="17218">150000</cx:pt>
          <cx:pt idx="17219">70000</cx:pt>
          <cx:pt idx="17220">60000</cx:pt>
          <cx:pt idx="17221">160000</cx:pt>
          <cx:pt idx="17222">90000</cx:pt>
          <cx:pt idx="17223">140000</cx:pt>
          <cx:pt idx="17224">60000</cx:pt>
          <cx:pt idx="17225">110000</cx:pt>
          <cx:pt idx="17226">90000</cx:pt>
          <cx:pt idx="17227">30000</cx:pt>
          <cx:pt idx="17228">130000</cx:pt>
          <cx:pt idx="17229">90000</cx:pt>
          <cx:pt idx="17230">210000</cx:pt>
          <cx:pt idx="17231">10000</cx:pt>
          <cx:pt idx="17232">80000</cx:pt>
          <cx:pt idx="17233">30000</cx:pt>
          <cx:pt idx="17234">70000</cx:pt>
          <cx:pt idx="17235">60000</cx:pt>
          <cx:pt idx="17236">60000</cx:pt>
          <cx:pt idx="17237">90000</cx:pt>
          <cx:pt idx="17238">100000</cx:pt>
          <cx:pt idx="17239">120000</cx:pt>
          <cx:pt idx="17240">120000</cx:pt>
          <cx:pt idx="17241">240000</cx:pt>
          <cx:pt idx="17242">250000</cx:pt>
          <cx:pt idx="17243">100000</cx:pt>
          <cx:pt idx="17244">60000</cx:pt>
          <cx:pt idx="17245">170000</cx:pt>
          <cx:pt idx="17246">100000</cx:pt>
          <cx:pt idx="17247">160000</cx:pt>
          <cx:pt idx="17248">140000</cx:pt>
          <cx:pt idx="17249">120000</cx:pt>
          <cx:pt idx="17250">200000</cx:pt>
          <cx:pt idx="17251">110000</cx:pt>
          <cx:pt idx="17252">200000</cx:pt>
          <cx:pt idx="17253">30000</cx:pt>
          <cx:pt idx="17254">180000</cx:pt>
          <cx:pt idx="17255">60000</cx:pt>
          <cx:pt idx="17256">220000</cx:pt>
          <cx:pt idx="17257">260000</cx:pt>
          <cx:pt idx="17258">230000</cx:pt>
          <cx:pt idx="17259">40000</cx:pt>
          <cx:pt idx="17260">130000</cx:pt>
          <cx:pt idx="17261">140000</cx:pt>
          <cx:pt idx="17262">100000</cx:pt>
          <cx:pt idx="17263">80000</cx:pt>
          <cx:pt idx="17264">70000</cx:pt>
          <cx:pt idx="17265">60000</cx:pt>
          <cx:pt idx="17266">50000</cx:pt>
          <cx:pt idx="17267">130000</cx:pt>
          <cx:pt idx="17268">30000</cx:pt>
          <cx:pt idx="17269">40000</cx:pt>
          <cx:pt idx="17270">90000</cx:pt>
          <cx:pt idx="17271">240000</cx:pt>
          <cx:pt idx="17272">100000</cx:pt>
          <cx:pt idx="17273">60000</cx:pt>
          <cx:pt idx="17274">270000</cx:pt>
          <cx:pt idx="17275">80000</cx:pt>
          <cx:pt idx="17276">110000</cx:pt>
          <cx:pt idx="17277">90000</cx:pt>
          <cx:pt idx="17278">60000</cx:pt>
          <cx:pt idx="17279">120000</cx:pt>
          <cx:pt idx="17280">280000</cx:pt>
          <cx:pt idx="17281">60000</cx:pt>
          <cx:pt idx="17282">300000</cx:pt>
          <cx:pt idx="17283">150000</cx:pt>
          <cx:pt idx="17284">240000</cx:pt>
          <cx:pt idx="17285">240000</cx:pt>
          <cx:pt idx="17286">170000</cx:pt>
        </cx:lvl>
      </cx:numDim>
    </cx:data>
  </cx:chartData>
  <cx:chart>
    <cx:title pos="t" align="ctr" overlay="0">
      <cx:tx>
        <cx:txData>
          <cx:v>WT_CD8_res_10kb</cx:v>
        </cx:txData>
      </cx:tx>
      <cx:txPr>
        <a:bodyPr spcFirstLastPara="1" vertOverflow="ellipsis" horzOverflow="overflow" wrap="square" lIns="0" tIns="0" rIns="0" bIns="0" anchor="ctr" anchorCtr="1"/>
        <a:lstStyle/>
        <a:p>
          <a:pPr algn="ctr" rtl="0">
            <a:defRPr/>
          </a:pPr>
          <a:r>
            <a:rPr lang="en-US" sz="1400" b="0" i="0" u="none" strike="noStrike" baseline="0" dirty="0">
              <a:solidFill>
                <a:prstClr val="black">
                  <a:lumMod val="65000"/>
                  <a:lumOff val="35000"/>
                </a:prstClr>
              </a:solidFill>
              <a:latin typeface="Calibri" panose="020F0502020204030204"/>
            </a:rPr>
            <a:t>WT_CD8_res_10kb</a:t>
          </a:r>
        </a:p>
      </cx:txPr>
    </cx:title>
    <cx:plotArea>
      <cx:plotAreaRegion>
        <cx:series layoutId="boxWhisker" uniqueId="{0692E425-C424-4408-AA23-10E9BC1E20E4}">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3.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Sheet1!$E$1:$E$10617</cx:f>
        <cx:lvl ptCount="10617" formatCode="General">
          <cx:pt idx="0">420000</cx:pt>
          <cx:pt idx="1">340000</cx:pt>
          <cx:pt idx="2">180000</cx:pt>
          <cx:pt idx="3">210000</cx:pt>
          <cx:pt idx="4">370000</cx:pt>
          <cx:pt idx="5">40000</cx:pt>
          <cx:pt idx="6">440000</cx:pt>
          <cx:pt idx="7">180000</cx:pt>
          <cx:pt idx="8">200000</cx:pt>
          <cx:pt idx="9">330000</cx:pt>
          <cx:pt idx="10">40000</cx:pt>
          <cx:pt idx="11">290000</cx:pt>
          <cx:pt idx="12">160000</cx:pt>
          <cx:pt idx="13">330000</cx:pt>
          <cx:pt idx="14">60000</cx:pt>
          <cx:pt idx="15">60000</cx:pt>
          <cx:pt idx="16">150000</cx:pt>
          <cx:pt idx="17">50000</cx:pt>
          <cx:pt idx="18">240000</cx:pt>
          <cx:pt idx="19">130000</cx:pt>
          <cx:pt idx="20">200000</cx:pt>
          <cx:pt idx="21">520000</cx:pt>
          <cx:pt idx="22">220000</cx:pt>
          <cx:pt idx="23">250000</cx:pt>
          <cx:pt idx="24">50000</cx:pt>
          <cx:pt idx="25">210000</cx:pt>
          <cx:pt idx="26">10000</cx:pt>
          <cx:pt idx="27">200000</cx:pt>
          <cx:pt idx="28">100000</cx:pt>
          <cx:pt idx="29">230000</cx:pt>
          <cx:pt idx="30">270000</cx:pt>
          <cx:pt idx="31">410000</cx:pt>
          <cx:pt idx="32">70000</cx:pt>
          <cx:pt idx="33">220000</cx:pt>
          <cx:pt idx="34">370000</cx:pt>
          <cx:pt idx="35">220000</cx:pt>
          <cx:pt idx="36">190000</cx:pt>
          <cx:pt idx="37">240000</cx:pt>
          <cx:pt idx="38">90000</cx:pt>
          <cx:pt idx="39">80000</cx:pt>
          <cx:pt idx="40">100000</cx:pt>
          <cx:pt idx="41">60000</cx:pt>
          <cx:pt idx="42">120000</cx:pt>
          <cx:pt idx="43">70000</cx:pt>
          <cx:pt idx="44">60000</cx:pt>
          <cx:pt idx="45">60000</cx:pt>
          <cx:pt idx="46">20000</cx:pt>
          <cx:pt idx="47">70000</cx:pt>
          <cx:pt idx="48">190000</cx:pt>
          <cx:pt idx="49">70000</cx:pt>
          <cx:pt idx="50">720000</cx:pt>
          <cx:pt idx="51">340000</cx:pt>
          <cx:pt idx="52">60000</cx:pt>
          <cx:pt idx="53">110000</cx:pt>
          <cx:pt idx="54">80000</cx:pt>
          <cx:pt idx="55">310000</cx:pt>
          <cx:pt idx="56">50000</cx:pt>
          <cx:pt idx="57">60000</cx:pt>
          <cx:pt idx="58">60000</cx:pt>
          <cx:pt idx="59">50000</cx:pt>
          <cx:pt idx="60">320000</cx:pt>
          <cx:pt idx="61">160000</cx:pt>
          <cx:pt idx="62">510000</cx:pt>
          <cx:pt idx="63">390000</cx:pt>
          <cx:pt idx="64">530000</cx:pt>
          <cx:pt idx="65">230000</cx:pt>
          <cx:pt idx="66">270000</cx:pt>
          <cx:pt idx="67">240000</cx:pt>
          <cx:pt idx="68">210000</cx:pt>
          <cx:pt idx="69">270000</cx:pt>
          <cx:pt idx="70">420000</cx:pt>
          <cx:pt idx="71">160000</cx:pt>
          <cx:pt idx="72">340000</cx:pt>
          <cx:pt idx="73">160000</cx:pt>
          <cx:pt idx="74">140000</cx:pt>
          <cx:pt idx="75">340000</cx:pt>
          <cx:pt idx="76">490000</cx:pt>
          <cx:pt idx="77">240000</cx:pt>
          <cx:pt idx="78">190000</cx:pt>
          <cx:pt idx="79">70000</cx:pt>
          <cx:pt idx="80">110000</cx:pt>
          <cx:pt idx="81">440000</cx:pt>
          <cx:pt idx="82">390000</cx:pt>
          <cx:pt idx="83">180000</cx:pt>
          <cx:pt idx="84">200000</cx:pt>
          <cx:pt idx="85">360000</cx:pt>
          <cx:pt idx="86">100000</cx:pt>
          <cx:pt idx="87">820000</cx:pt>
          <cx:pt idx="88">240000</cx:pt>
          <cx:pt idx="89">60000</cx:pt>
          <cx:pt idx="90">800000</cx:pt>
          <cx:pt idx="91">230000</cx:pt>
          <cx:pt idx="92">70000</cx:pt>
          <cx:pt idx="93">110000</cx:pt>
          <cx:pt idx="94">120000</cx:pt>
          <cx:pt idx="95">60000</cx:pt>
          <cx:pt idx="96">30000</cx:pt>
          <cx:pt idx="97">70000</cx:pt>
          <cx:pt idx="98">50000</cx:pt>
          <cx:pt idx="99">60000</cx:pt>
          <cx:pt idx="100">40000</cx:pt>
          <cx:pt idx="101">110000</cx:pt>
          <cx:pt idx="102">210000</cx:pt>
          <cx:pt idx="103">220000</cx:pt>
          <cx:pt idx="104">30000</cx:pt>
          <cx:pt idx="105">20000</cx:pt>
          <cx:pt idx="106">230000</cx:pt>
          <cx:pt idx="107">220000</cx:pt>
          <cx:pt idx="108">90000</cx:pt>
          <cx:pt idx="109">130000</cx:pt>
          <cx:pt idx="110">160000</cx:pt>
          <cx:pt idx="111">180000</cx:pt>
          <cx:pt idx="112">350000</cx:pt>
          <cx:pt idx="113">190000</cx:pt>
          <cx:pt idx="114">210000</cx:pt>
          <cx:pt idx="115">210000</cx:pt>
          <cx:pt idx="116">100000</cx:pt>
          <cx:pt idx="117">160000</cx:pt>
          <cx:pt idx="118">480000</cx:pt>
          <cx:pt idx="119">80000</cx:pt>
          <cx:pt idx="120">440000</cx:pt>
          <cx:pt idx="121">350000</cx:pt>
          <cx:pt idx="122">240000</cx:pt>
          <cx:pt idx="123">310000</cx:pt>
          <cx:pt idx="124">510000</cx:pt>
          <cx:pt idx="125">310000</cx:pt>
          <cx:pt idx="126">310000</cx:pt>
          <cx:pt idx="127">140000</cx:pt>
          <cx:pt idx="128">160000</cx:pt>
          <cx:pt idx="129">320000</cx:pt>
          <cx:pt idx="130">150000</cx:pt>
          <cx:pt idx="131">330000</cx:pt>
          <cx:pt idx="132">210000</cx:pt>
          <cx:pt idx="133">290000</cx:pt>
          <cx:pt idx="134">180000</cx:pt>
          <cx:pt idx="135">80000</cx:pt>
          <cx:pt idx="136">630000</cx:pt>
          <cx:pt idx="137">220000</cx:pt>
          <cx:pt idx="138">50000</cx:pt>
          <cx:pt idx="139">30000</cx:pt>
          <cx:pt idx="140">40000</cx:pt>
          <cx:pt idx="141">150000</cx:pt>
          <cx:pt idx="142">210000</cx:pt>
          <cx:pt idx="143">50000</cx:pt>
          <cx:pt idx="144">100000</cx:pt>
          <cx:pt idx="145">60000</cx:pt>
          <cx:pt idx="146">130000</cx:pt>
          <cx:pt idx="147">210000</cx:pt>
          <cx:pt idx="148">170000</cx:pt>
          <cx:pt idx="149">20000</cx:pt>
          <cx:pt idx="150">90000</cx:pt>
          <cx:pt idx="151">80000</cx:pt>
          <cx:pt idx="152">40000</cx:pt>
          <cx:pt idx="153">70000</cx:pt>
          <cx:pt idx="154">110000</cx:pt>
          <cx:pt idx="155">80000</cx:pt>
          <cx:pt idx="156">80000</cx:pt>
          <cx:pt idx="157">60000</cx:pt>
          <cx:pt idx="158">30000</cx:pt>
          <cx:pt idx="159">210000</cx:pt>
          <cx:pt idx="160">130000</cx:pt>
          <cx:pt idx="161">220000</cx:pt>
          <cx:pt idx="162">440000</cx:pt>
          <cx:pt idx="163">50000</cx:pt>
          <cx:pt idx="164">280000</cx:pt>
          <cx:pt idx="165">50000</cx:pt>
          <cx:pt idx="166">70000</cx:pt>
          <cx:pt idx="167">60000</cx:pt>
          <cx:pt idx="168">60000</cx:pt>
          <cx:pt idx="169">60000</cx:pt>
          <cx:pt idx="170">130000</cx:pt>
          <cx:pt idx="171">50000</cx:pt>
          <cx:pt idx="172">220000</cx:pt>
          <cx:pt idx="173">170000</cx:pt>
          <cx:pt idx="174">180000</cx:pt>
          <cx:pt idx="175">70000</cx:pt>
          <cx:pt idx="176">410000</cx:pt>
          <cx:pt idx="177">100000</cx:pt>
          <cx:pt idx="178">40000</cx:pt>
          <cx:pt idx="179">50000</cx:pt>
          <cx:pt idx="180">330000</cx:pt>
          <cx:pt idx="181">170000</cx:pt>
          <cx:pt idx="182">170000</cx:pt>
          <cx:pt idx="183">520000</cx:pt>
          <cx:pt idx="184">290000</cx:pt>
          <cx:pt idx="185">110000</cx:pt>
          <cx:pt idx="186">300000</cx:pt>
          <cx:pt idx="187">530000</cx:pt>
          <cx:pt idx="188">170000</cx:pt>
          <cx:pt idx="189">100000</cx:pt>
          <cx:pt idx="190">190000</cx:pt>
          <cx:pt idx="191">220000</cx:pt>
          <cx:pt idx="192">90000</cx:pt>
          <cx:pt idx="193">110000</cx:pt>
          <cx:pt idx="194">70000</cx:pt>
          <cx:pt idx="195">190000</cx:pt>
          <cx:pt idx="196">220000</cx:pt>
          <cx:pt idx="197">40000</cx:pt>
          <cx:pt idx="198">550000</cx:pt>
          <cx:pt idx="199">50000</cx:pt>
          <cx:pt idx="200">370000</cx:pt>
          <cx:pt idx="201">380000</cx:pt>
          <cx:pt idx="202">170000</cx:pt>
          <cx:pt idx="203">250000</cx:pt>
          <cx:pt idx="204">280000</cx:pt>
          <cx:pt idx="205">260000</cx:pt>
          <cx:pt idx="206">280000</cx:pt>
          <cx:pt idx="207">230000</cx:pt>
          <cx:pt idx="208">480000</cx:pt>
          <cx:pt idx="209">170000</cx:pt>
          <cx:pt idx="210">190000</cx:pt>
          <cx:pt idx="211">110000</cx:pt>
          <cx:pt idx="212">200000</cx:pt>
          <cx:pt idx="213">700000</cx:pt>
          <cx:pt idx="214">50000</cx:pt>
          <cx:pt idx="215">150000</cx:pt>
          <cx:pt idx="216">220000</cx:pt>
          <cx:pt idx="217">250000</cx:pt>
          <cx:pt idx="218">370000</cx:pt>
          <cx:pt idx="219">10000</cx:pt>
          <cx:pt idx="220">90000</cx:pt>
          <cx:pt idx="221">100000</cx:pt>
          <cx:pt idx="222">190000</cx:pt>
          <cx:pt idx="223">180000</cx:pt>
          <cx:pt idx="224">190000</cx:pt>
          <cx:pt idx="225">10000</cx:pt>
          <cx:pt idx="226">610000</cx:pt>
          <cx:pt idx="227">520000</cx:pt>
          <cx:pt idx="228">550000</cx:pt>
          <cx:pt idx="229">170000</cx:pt>
          <cx:pt idx="230">340000</cx:pt>
          <cx:pt idx="231">70000</cx:pt>
          <cx:pt idx="232">240000</cx:pt>
          <cx:pt idx="233">200000</cx:pt>
          <cx:pt idx="234">60000</cx:pt>
          <cx:pt idx="235">230000</cx:pt>
          <cx:pt idx="236">280000</cx:pt>
          <cx:pt idx="237">100000</cx:pt>
          <cx:pt idx="238">130000</cx:pt>
          <cx:pt idx="239">110000</cx:pt>
          <cx:pt idx="240">120000</cx:pt>
          <cx:pt idx="241">250000</cx:pt>
          <cx:pt idx="242">230000</cx:pt>
          <cx:pt idx="243">400000</cx:pt>
          <cx:pt idx="244">10000</cx:pt>
          <cx:pt idx="245">90000</cx:pt>
          <cx:pt idx="246">160000</cx:pt>
          <cx:pt idx="247">60000</cx:pt>
          <cx:pt idx="248">350000</cx:pt>
          <cx:pt idx="249">190000</cx:pt>
          <cx:pt idx="250">240000</cx:pt>
          <cx:pt idx="251">270000</cx:pt>
          <cx:pt idx="252">100000</cx:pt>
          <cx:pt idx="253">160000</cx:pt>
          <cx:pt idx="254">190000</cx:pt>
          <cx:pt idx="255">330000</cx:pt>
          <cx:pt idx="256">580000</cx:pt>
          <cx:pt idx="257">340000</cx:pt>
          <cx:pt idx="258">240000</cx:pt>
          <cx:pt idx="259">580000</cx:pt>
          <cx:pt idx="260">560000</cx:pt>
          <cx:pt idx="261">240000</cx:pt>
          <cx:pt idx="262">940000</cx:pt>
          <cx:pt idx="263">130000</cx:pt>
          <cx:pt idx="264">130000</cx:pt>
          <cx:pt idx="265">270000</cx:pt>
          <cx:pt idx="266">70000</cx:pt>
          <cx:pt idx="267">50000</cx:pt>
          <cx:pt idx="268">60000</cx:pt>
          <cx:pt idx="269">190000</cx:pt>
          <cx:pt idx="270">30000</cx:pt>
          <cx:pt idx="271">10000</cx:pt>
          <cx:pt idx="272">450000</cx:pt>
          <cx:pt idx="273">250000</cx:pt>
          <cx:pt idx="274">190000</cx:pt>
          <cx:pt idx="275">170000</cx:pt>
          <cx:pt idx="276">400000</cx:pt>
          <cx:pt idx="277">200000</cx:pt>
          <cx:pt idx="278">160000</cx:pt>
          <cx:pt idx="279">330000</cx:pt>
          <cx:pt idx="280">500000</cx:pt>
          <cx:pt idx="281">10000</cx:pt>
          <cx:pt idx="282">130000</cx:pt>
          <cx:pt idx="283">210000</cx:pt>
          <cx:pt idx="284">380000</cx:pt>
          <cx:pt idx="285">150000</cx:pt>
          <cx:pt idx="286">190000</cx:pt>
          <cx:pt idx="287">360000</cx:pt>
          <cx:pt idx="288">260000</cx:pt>
          <cx:pt idx="289">40000</cx:pt>
          <cx:pt idx="290">110000</cx:pt>
          <cx:pt idx="291">210000</cx:pt>
          <cx:pt idx="292">480000</cx:pt>
          <cx:pt idx="293">310000</cx:pt>
          <cx:pt idx="294">300000</cx:pt>
          <cx:pt idx="295">140000</cx:pt>
          <cx:pt idx="296">170000</cx:pt>
          <cx:pt idx="297">240000</cx:pt>
          <cx:pt idx="298">280000</cx:pt>
          <cx:pt idx="299">200000</cx:pt>
          <cx:pt idx="300">460000</cx:pt>
          <cx:pt idx="301">240000</cx:pt>
          <cx:pt idx="302">130000</cx:pt>
          <cx:pt idx="303">130000</cx:pt>
          <cx:pt idx="304">80000</cx:pt>
          <cx:pt idx="305">230000</cx:pt>
          <cx:pt idx="306">200000</cx:pt>
          <cx:pt idx="307">140000</cx:pt>
          <cx:pt idx="308">190000</cx:pt>
          <cx:pt idx="309">180000</cx:pt>
          <cx:pt idx="310">140000</cx:pt>
          <cx:pt idx="311">380000</cx:pt>
          <cx:pt idx="312">350000</cx:pt>
          <cx:pt idx="313">130000</cx:pt>
          <cx:pt idx="314">260000</cx:pt>
          <cx:pt idx="315">100000</cx:pt>
          <cx:pt idx="316">310000</cx:pt>
          <cx:pt idx="317">230000</cx:pt>
          <cx:pt idx="318">310000</cx:pt>
          <cx:pt idx="319">90000</cx:pt>
          <cx:pt idx="320">60000</cx:pt>
          <cx:pt idx="321">190000</cx:pt>
          <cx:pt idx="322">170000</cx:pt>
          <cx:pt idx="323">520000</cx:pt>
          <cx:pt idx="324">410000</cx:pt>
          <cx:pt idx="325">390000</cx:pt>
          <cx:pt idx="326">60000</cx:pt>
          <cx:pt idx="327">210000</cx:pt>
          <cx:pt idx="328">300000</cx:pt>
          <cx:pt idx="329">320000</cx:pt>
          <cx:pt idx="330">20000</cx:pt>
          <cx:pt idx="331">30000</cx:pt>
          <cx:pt idx="332">120000</cx:pt>
          <cx:pt idx="333">300000</cx:pt>
          <cx:pt idx="334">110000</cx:pt>
          <cx:pt idx="335">130000</cx:pt>
          <cx:pt idx="336">190000</cx:pt>
          <cx:pt idx="337">130000</cx:pt>
          <cx:pt idx="338">180000</cx:pt>
          <cx:pt idx="339">120000</cx:pt>
          <cx:pt idx="340">410000</cx:pt>
          <cx:pt idx="341">810000</cx:pt>
          <cx:pt idx="342">300000</cx:pt>
          <cx:pt idx="343">300000</cx:pt>
          <cx:pt idx="344">230000</cx:pt>
          <cx:pt idx="345">380000</cx:pt>
          <cx:pt idx="346">290000</cx:pt>
          <cx:pt idx="347">100000</cx:pt>
          <cx:pt idx="348">210000</cx:pt>
          <cx:pt idx="349">80000</cx:pt>
          <cx:pt idx="350">350000</cx:pt>
          <cx:pt idx="351">150000</cx:pt>
          <cx:pt idx="352">80000</cx:pt>
          <cx:pt idx="353">210000</cx:pt>
          <cx:pt idx="354">390000</cx:pt>
          <cx:pt idx="355">120000</cx:pt>
          <cx:pt idx="356">300000</cx:pt>
          <cx:pt idx="357">140000</cx:pt>
          <cx:pt idx="358">220000</cx:pt>
          <cx:pt idx="359">140000</cx:pt>
          <cx:pt idx="360">230000</cx:pt>
          <cx:pt idx="361">130000</cx:pt>
          <cx:pt idx="362">370000</cx:pt>
          <cx:pt idx="363">90000</cx:pt>
          <cx:pt idx="364">240000</cx:pt>
          <cx:pt idx="365">70000</cx:pt>
          <cx:pt idx="366">440000</cx:pt>
          <cx:pt idx="367">550000</cx:pt>
          <cx:pt idx="368">30000</cx:pt>
          <cx:pt idx="369">90000</cx:pt>
          <cx:pt idx="370">130000</cx:pt>
          <cx:pt idx="371">80000</cx:pt>
          <cx:pt idx="372">170000</cx:pt>
          <cx:pt idx="373">100000</cx:pt>
          <cx:pt idx="374">220000</cx:pt>
          <cx:pt idx="375">140000</cx:pt>
          <cx:pt idx="376">180000</cx:pt>
          <cx:pt idx="377">90000</cx:pt>
          <cx:pt idx="378">140000</cx:pt>
          <cx:pt idx="379">290000</cx:pt>
          <cx:pt idx="380">220000</cx:pt>
          <cx:pt idx="381">160000</cx:pt>
          <cx:pt idx="382">60000</cx:pt>
          <cx:pt idx="383">130000</cx:pt>
          <cx:pt idx="384">230000</cx:pt>
          <cx:pt idx="385">140000</cx:pt>
          <cx:pt idx="386">150000</cx:pt>
          <cx:pt idx="387">60000</cx:pt>
          <cx:pt idx="388">40000</cx:pt>
          <cx:pt idx="389">50000</cx:pt>
          <cx:pt idx="390">190000</cx:pt>
          <cx:pt idx="391">100000</cx:pt>
          <cx:pt idx="392">260000</cx:pt>
          <cx:pt idx="393">170000</cx:pt>
          <cx:pt idx="394">390000</cx:pt>
          <cx:pt idx="395">160000</cx:pt>
          <cx:pt idx="396">110000</cx:pt>
          <cx:pt idx="397">130000</cx:pt>
          <cx:pt idx="398">440000</cx:pt>
          <cx:pt idx="399">430000</cx:pt>
          <cx:pt idx="400">260000</cx:pt>
          <cx:pt idx="401">110000</cx:pt>
          <cx:pt idx="402">110000</cx:pt>
          <cx:pt idx="403">220000</cx:pt>
          <cx:pt idx="404">220000</cx:pt>
          <cx:pt idx="405">260000</cx:pt>
          <cx:pt idx="406">120000</cx:pt>
          <cx:pt idx="407">320000</cx:pt>
          <cx:pt idx="408">60000</cx:pt>
          <cx:pt idx="409">150000</cx:pt>
          <cx:pt idx="410">80000</cx:pt>
          <cx:pt idx="411">260000</cx:pt>
          <cx:pt idx="412">260000</cx:pt>
          <cx:pt idx="413">10000</cx:pt>
          <cx:pt idx="414">280000</cx:pt>
          <cx:pt idx="415">560000</cx:pt>
          <cx:pt idx="416">190000</cx:pt>
          <cx:pt idx="417">590000</cx:pt>
          <cx:pt idx="418">290000</cx:pt>
          <cx:pt idx="419">130000</cx:pt>
          <cx:pt idx="420">10000</cx:pt>
          <cx:pt idx="421">210000</cx:pt>
          <cx:pt idx="422">160000</cx:pt>
          <cx:pt idx="423">130000</cx:pt>
          <cx:pt idx="424">110000</cx:pt>
          <cx:pt idx="425">130000</cx:pt>
          <cx:pt idx="426">280000</cx:pt>
          <cx:pt idx="427">100000</cx:pt>
          <cx:pt idx="428">160000</cx:pt>
          <cx:pt idx="429">400000</cx:pt>
          <cx:pt idx="430">360000</cx:pt>
          <cx:pt idx="431">450000</cx:pt>
          <cx:pt idx="432">400000</cx:pt>
          <cx:pt idx="433">280000</cx:pt>
          <cx:pt idx="434">340000</cx:pt>
          <cx:pt idx="435">310000</cx:pt>
          <cx:pt idx="436">550000</cx:pt>
          <cx:pt idx="437">220000</cx:pt>
          <cx:pt idx="438">90000</cx:pt>
          <cx:pt idx="439">50000</cx:pt>
          <cx:pt idx="440">290000</cx:pt>
          <cx:pt idx="441">700000</cx:pt>
          <cx:pt idx="442">50000</cx:pt>
          <cx:pt idx="443">330000</cx:pt>
          <cx:pt idx="444">520000</cx:pt>
          <cx:pt idx="445">80000</cx:pt>
          <cx:pt idx="446">20000</cx:pt>
          <cx:pt idx="447">50000</cx:pt>
          <cx:pt idx="448">40000</cx:pt>
          <cx:pt idx="449">180000</cx:pt>
          <cx:pt idx="450">380000</cx:pt>
          <cx:pt idx="451">290000</cx:pt>
          <cx:pt idx="452">50000</cx:pt>
          <cx:pt idx="453">260000</cx:pt>
          <cx:pt idx="454">260000</cx:pt>
          <cx:pt idx="455">190000</cx:pt>
          <cx:pt idx="456">80000</cx:pt>
          <cx:pt idx="457">220000</cx:pt>
          <cx:pt idx="458">350000</cx:pt>
          <cx:pt idx="459">190000</cx:pt>
          <cx:pt idx="460">90000</cx:pt>
          <cx:pt idx="461">180000</cx:pt>
          <cx:pt idx="462">190000</cx:pt>
          <cx:pt idx="463">250000</cx:pt>
          <cx:pt idx="464">210000</cx:pt>
          <cx:pt idx="465">80000</cx:pt>
          <cx:pt idx="466">220000</cx:pt>
          <cx:pt idx="467">200000</cx:pt>
          <cx:pt idx="468">300000</cx:pt>
          <cx:pt idx="469">90000</cx:pt>
          <cx:pt idx="470">130000</cx:pt>
          <cx:pt idx="471">300000</cx:pt>
          <cx:pt idx="472">80000</cx:pt>
          <cx:pt idx="473">190000</cx:pt>
          <cx:pt idx="474">70000</cx:pt>
          <cx:pt idx="475">290000</cx:pt>
          <cx:pt idx="476">110000</cx:pt>
          <cx:pt idx="477">190000</cx:pt>
          <cx:pt idx="478">140000</cx:pt>
          <cx:pt idx="479">200000</cx:pt>
          <cx:pt idx="480">470000</cx:pt>
          <cx:pt idx="481">40000</cx:pt>
          <cx:pt idx="482">120000</cx:pt>
          <cx:pt idx="483">310000</cx:pt>
          <cx:pt idx="484">170000</cx:pt>
          <cx:pt idx="485">330000</cx:pt>
          <cx:pt idx="486">230000</cx:pt>
          <cx:pt idx="487">60000</cx:pt>
          <cx:pt idx="488">510000</cx:pt>
          <cx:pt idx="489">850000</cx:pt>
          <cx:pt idx="490">380000</cx:pt>
          <cx:pt idx="491">1270000</cx:pt>
          <cx:pt idx="492">70000</cx:pt>
          <cx:pt idx="493">150000</cx:pt>
          <cx:pt idx="494">250000</cx:pt>
          <cx:pt idx="495">150000</cx:pt>
          <cx:pt idx="496">460000</cx:pt>
          <cx:pt idx="497">400000</cx:pt>
          <cx:pt idx="498">270000</cx:pt>
          <cx:pt idx="499">960000</cx:pt>
          <cx:pt idx="500">160000</cx:pt>
          <cx:pt idx="501">250000</cx:pt>
          <cx:pt idx="502">310000</cx:pt>
          <cx:pt idx="503">280000</cx:pt>
          <cx:pt idx="504">290000</cx:pt>
          <cx:pt idx="505">710000</cx:pt>
          <cx:pt idx="506">40000</cx:pt>
          <cx:pt idx="507">170000</cx:pt>
          <cx:pt idx="508">130000</cx:pt>
          <cx:pt idx="509">90000</cx:pt>
          <cx:pt idx="510">330000</cx:pt>
          <cx:pt idx="511">350000</cx:pt>
          <cx:pt idx="512">220000</cx:pt>
          <cx:pt idx="513">120000</cx:pt>
          <cx:pt idx="514">90000</cx:pt>
          <cx:pt idx="515">260000</cx:pt>
          <cx:pt idx="516">240000</cx:pt>
          <cx:pt idx="517">350000</cx:pt>
          <cx:pt idx="518">270000</cx:pt>
          <cx:pt idx="519">170000</cx:pt>
          <cx:pt idx="520">320000</cx:pt>
          <cx:pt idx="521">60000</cx:pt>
          <cx:pt idx="522">20000</cx:pt>
          <cx:pt idx="523">220000</cx:pt>
          <cx:pt idx="524">440000</cx:pt>
          <cx:pt idx="525">390000</cx:pt>
          <cx:pt idx="526">160000</cx:pt>
          <cx:pt idx="527">140000</cx:pt>
          <cx:pt idx="528">40000</cx:pt>
          <cx:pt idx="529">60000</cx:pt>
          <cx:pt idx="530">70000</cx:pt>
          <cx:pt idx="531">80000</cx:pt>
          <cx:pt idx="532">20000</cx:pt>
          <cx:pt idx="533">150000</cx:pt>
          <cx:pt idx="534">30000</cx:pt>
          <cx:pt idx="535">70000</cx:pt>
          <cx:pt idx="536">150000</cx:pt>
          <cx:pt idx="537">60000</cx:pt>
          <cx:pt idx="538">40000</cx:pt>
          <cx:pt idx="539">60000</cx:pt>
          <cx:pt idx="540">50000</cx:pt>
          <cx:pt idx="541">70000</cx:pt>
          <cx:pt idx="542">140000</cx:pt>
          <cx:pt idx="543">120000</cx:pt>
          <cx:pt idx="544">50000</cx:pt>
          <cx:pt idx="545">500000</cx:pt>
          <cx:pt idx="546">140000</cx:pt>
          <cx:pt idx="547">220000</cx:pt>
          <cx:pt idx="548">90000</cx:pt>
          <cx:pt idx="549">20000</cx:pt>
          <cx:pt idx="550">1010000</cx:pt>
          <cx:pt idx="551">260000</cx:pt>
          <cx:pt idx="552">260000</cx:pt>
          <cx:pt idx="553">290000</cx:pt>
          <cx:pt idx="554">150000</cx:pt>
          <cx:pt idx="555">110000</cx:pt>
          <cx:pt idx="556">90000</cx:pt>
          <cx:pt idx="557">60000</cx:pt>
          <cx:pt idx="558">190000</cx:pt>
          <cx:pt idx="559">550000</cx:pt>
          <cx:pt idx="560">20000</cx:pt>
          <cx:pt idx="561">70000</cx:pt>
          <cx:pt idx="562">90000</cx:pt>
          <cx:pt idx="563">130000</cx:pt>
          <cx:pt idx="564">60000</cx:pt>
          <cx:pt idx="565">120000</cx:pt>
          <cx:pt idx="566">200000</cx:pt>
          <cx:pt idx="567">290000</cx:pt>
          <cx:pt idx="568">380000</cx:pt>
          <cx:pt idx="569">170000</cx:pt>
          <cx:pt idx="570">180000</cx:pt>
          <cx:pt idx="571">70000</cx:pt>
          <cx:pt idx="572">70000</cx:pt>
          <cx:pt idx="573">70000</cx:pt>
          <cx:pt idx="574">50000</cx:pt>
          <cx:pt idx="575">30000</cx:pt>
          <cx:pt idx="576">40000</cx:pt>
          <cx:pt idx="577">210000</cx:pt>
          <cx:pt idx="578">40000</cx:pt>
          <cx:pt idx="579">250000</cx:pt>
          <cx:pt idx="580">60000</cx:pt>
          <cx:pt idx="581">230000</cx:pt>
          <cx:pt idx="582">40000</cx:pt>
          <cx:pt idx="583">150000</cx:pt>
          <cx:pt idx="584">30000</cx:pt>
          <cx:pt idx="585">110000</cx:pt>
          <cx:pt idx="586">50000</cx:pt>
          <cx:pt idx="587">150000</cx:pt>
          <cx:pt idx="588">50000</cx:pt>
          <cx:pt idx="589">60000</cx:pt>
          <cx:pt idx="590">180000</cx:pt>
          <cx:pt idx="591">30000</cx:pt>
          <cx:pt idx="592">50000</cx:pt>
          <cx:pt idx="593">70000</cx:pt>
          <cx:pt idx="594">50000</cx:pt>
          <cx:pt idx="595">70000</cx:pt>
          <cx:pt idx="596">120000</cx:pt>
          <cx:pt idx="597">210000</cx:pt>
          <cx:pt idx="598">330000</cx:pt>
          <cx:pt idx="599">30000</cx:pt>
          <cx:pt idx="600">170000</cx:pt>
          <cx:pt idx="601">170000</cx:pt>
          <cx:pt idx="602">150000</cx:pt>
          <cx:pt idx="603">210000</cx:pt>
          <cx:pt idx="604">90000</cx:pt>
          <cx:pt idx="605">60000</cx:pt>
          <cx:pt idx="606">40000</cx:pt>
          <cx:pt idx="607">120000</cx:pt>
          <cx:pt idx="608">100000</cx:pt>
          <cx:pt idx="609">130000</cx:pt>
          <cx:pt idx="610">40000</cx:pt>
          <cx:pt idx="611">100000</cx:pt>
          <cx:pt idx="612">40000</cx:pt>
          <cx:pt idx="613">40000</cx:pt>
          <cx:pt idx="614">150000</cx:pt>
          <cx:pt idx="615">210000</cx:pt>
          <cx:pt idx="616">100000</cx:pt>
          <cx:pt idx="617">110000</cx:pt>
          <cx:pt idx="618">110000</cx:pt>
          <cx:pt idx="619">320000</cx:pt>
          <cx:pt idx="620">230000</cx:pt>
          <cx:pt idx="621">160000</cx:pt>
          <cx:pt idx="622">280000</cx:pt>
          <cx:pt idx="623">100000</cx:pt>
          <cx:pt idx="624">250000</cx:pt>
          <cx:pt idx="625">100000</cx:pt>
          <cx:pt idx="626">340000</cx:pt>
          <cx:pt idx="627">380000</cx:pt>
          <cx:pt idx="628">180000</cx:pt>
          <cx:pt idx="629">420000</cx:pt>
          <cx:pt idx="630">350000</cx:pt>
          <cx:pt idx="631">190000</cx:pt>
          <cx:pt idx="632">260000</cx:pt>
          <cx:pt idx="633">470000</cx:pt>
          <cx:pt idx="634">390000</cx:pt>
          <cx:pt idx="635">100000</cx:pt>
          <cx:pt idx="636">140000</cx:pt>
          <cx:pt idx="637">50000</cx:pt>
          <cx:pt idx="638">90000</cx:pt>
          <cx:pt idx="639">90000</cx:pt>
          <cx:pt idx="640">140000</cx:pt>
          <cx:pt idx="641">50000</cx:pt>
          <cx:pt idx="642">30000</cx:pt>
          <cx:pt idx="643">90000</cx:pt>
          <cx:pt idx="644">20000</cx:pt>
          <cx:pt idx="645">30000</cx:pt>
          <cx:pt idx="646">40000</cx:pt>
          <cx:pt idx="647">60000</cx:pt>
          <cx:pt idx="648">120000</cx:pt>
          <cx:pt idx="649">190000</cx:pt>
          <cx:pt idx="650">200000</cx:pt>
          <cx:pt idx="651">70000</cx:pt>
          <cx:pt idx="652">200000</cx:pt>
          <cx:pt idx="653">40000</cx:pt>
          <cx:pt idx="654">40000</cx:pt>
          <cx:pt idx="655">50000</cx:pt>
          <cx:pt idx="656">50000</cx:pt>
          <cx:pt idx="657">60000</cx:pt>
          <cx:pt idx="658">30000</cx:pt>
          <cx:pt idx="659">120000</cx:pt>
          <cx:pt idx="660">270000</cx:pt>
          <cx:pt idx="661">30000</cx:pt>
          <cx:pt idx="662">250000</cx:pt>
          <cx:pt idx="663">250000</cx:pt>
          <cx:pt idx="664">320000</cx:pt>
          <cx:pt idx="665">200000</cx:pt>
          <cx:pt idx="666">360000</cx:pt>
          <cx:pt idx="667">280000</cx:pt>
          <cx:pt idx="668">240000</cx:pt>
          <cx:pt idx="669">260000</cx:pt>
          <cx:pt idx="670">40000</cx:pt>
          <cx:pt idx="671">120000</cx:pt>
          <cx:pt idx="672">300000</cx:pt>
          <cx:pt idx="673">200000</cx:pt>
          <cx:pt idx="674">200000</cx:pt>
          <cx:pt idx="675">280000</cx:pt>
          <cx:pt idx="676">260000</cx:pt>
          <cx:pt idx="677">540000</cx:pt>
          <cx:pt idx="678">30000</cx:pt>
          <cx:pt idx="679">150000</cx:pt>
          <cx:pt idx="680">280000</cx:pt>
          <cx:pt idx="681">290000</cx:pt>
          <cx:pt idx="682">390000</cx:pt>
          <cx:pt idx="683">270000</cx:pt>
          <cx:pt idx="684">160000</cx:pt>
          <cx:pt idx="685">480000</cx:pt>
          <cx:pt idx="686">510000</cx:pt>
          <cx:pt idx="687">120000</cx:pt>
          <cx:pt idx="688">350000</cx:pt>
          <cx:pt idx="689">180000</cx:pt>
          <cx:pt idx="690">70000</cx:pt>
          <cx:pt idx="691">230000</cx:pt>
          <cx:pt idx="692">250000</cx:pt>
          <cx:pt idx="693">40000</cx:pt>
          <cx:pt idx="694">50000</cx:pt>
          <cx:pt idx="695">110000</cx:pt>
          <cx:pt idx="696">50000</cx:pt>
          <cx:pt idx="697">390000</cx:pt>
          <cx:pt idx="698">70000</cx:pt>
          <cx:pt idx="699">200000</cx:pt>
          <cx:pt idx="700">110000</cx:pt>
          <cx:pt idx="701">90000</cx:pt>
          <cx:pt idx="702">70000</cx:pt>
          <cx:pt idx="703">350000</cx:pt>
          <cx:pt idx="704">50000</cx:pt>
          <cx:pt idx="705">60000</cx:pt>
          <cx:pt idx="706">40000</cx:pt>
          <cx:pt idx="707">40000</cx:pt>
          <cx:pt idx="708">220000</cx:pt>
          <cx:pt idx="709">210000</cx:pt>
          <cx:pt idx="710">270000</cx:pt>
          <cx:pt idx="711">90000</cx:pt>
          <cx:pt idx="712">410000</cx:pt>
          <cx:pt idx="713">250000</cx:pt>
          <cx:pt idx="714">70000</cx:pt>
          <cx:pt idx="715">250000</cx:pt>
          <cx:pt idx="716">400000</cx:pt>
          <cx:pt idx="717">110000</cx:pt>
          <cx:pt idx="718">10000</cx:pt>
          <cx:pt idx="719">230000</cx:pt>
          <cx:pt idx="720">310000</cx:pt>
          <cx:pt idx="721">720000</cx:pt>
          <cx:pt idx="722">340000</cx:pt>
          <cx:pt idx="723">240000</cx:pt>
          <cx:pt idx="724">130000</cx:pt>
          <cx:pt idx="725">10000</cx:pt>
          <cx:pt idx="726">50000</cx:pt>
          <cx:pt idx="727">40000</cx:pt>
          <cx:pt idx="728">210000</cx:pt>
          <cx:pt idx="729">370000</cx:pt>
          <cx:pt idx="730">150000</cx:pt>
          <cx:pt idx="731">450000</cx:pt>
          <cx:pt idx="732">50000</cx:pt>
          <cx:pt idx="733">130000</cx:pt>
          <cx:pt idx="734">280000</cx:pt>
          <cx:pt idx="735">10000</cx:pt>
          <cx:pt idx="736">280000</cx:pt>
          <cx:pt idx="737">250000</cx:pt>
          <cx:pt idx="738">330000</cx:pt>
          <cx:pt idx="739">40000</cx:pt>
          <cx:pt idx="740">270000</cx:pt>
          <cx:pt idx="741">300000</cx:pt>
          <cx:pt idx="742">270000</cx:pt>
          <cx:pt idx="743">390000</cx:pt>
          <cx:pt idx="744">110000</cx:pt>
          <cx:pt idx="745">180000</cx:pt>
          <cx:pt idx="746">110000</cx:pt>
          <cx:pt idx="747">370000</cx:pt>
          <cx:pt idx="748">260000</cx:pt>
          <cx:pt idx="749">130000</cx:pt>
          <cx:pt idx="750">20000</cx:pt>
          <cx:pt idx="751">100000</cx:pt>
          <cx:pt idx="752">230000</cx:pt>
          <cx:pt idx="753">60000</cx:pt>
          <cx:pt idx="754">450000</cx:pt>
          <cx:pt idx="755">130000</cx:pt>
          <cx:pt idx="756">250000</cx:pt>
          <cx:pt idx="757">50000</cx:pt>
          <cx:pt idx="758">40000</cx:pt>
          <cx:pt idx="759">60000</cx:pt>
          <cx:pt idx="760">40000</cx:pt>
          <cx:pt idx="761">100000</cx:pt>
          <cx:pt idx="762">200000</cx:pt>
          <cx:pt idx="763">160000</cx:pt>
          <cx:pt idx="764">80000</cx:pt>
          <cx:pt idx="765">180000</cx:pt>
          <cx:pt idx="766">120000</cx:pt>
          <cx:pt idx="767">40000</cx:pt>
          <cx:pt idx="768">70000</cx:pt>
          <cx:pt idx="769">40000</cx:pt>
          <cx:pt idx="770">70000</cx:pt>
          <cx:pt idx="771">20000</cx:pt>
          <cx:pt idx="772">40000</cx:pt>
          <cx:pt idx="773">80000</cx:pt>
          <cx:pt idx="774">70000</cx:pt>
          <cx:pt idx="775">80000</cx:pt>
          <cx:pt idx="776">140000</cx:pt>
          <cx:pt idx="777">20000</cx:pt>
          <cx:pt idx="778">350000</cx:pt>
          <cx:pt idx="779">40000</cx:pt>
          <cx:pt idx="780">170000</cx:pt>
          <cx:pt idx="781">10000</cx:pt>
          <cx:pt idx="782">190000</cx:pt>
          <cx:pt idx="783">30000</cx:pt>
          <cx:pt idx="784">60000</cx:pt>
          <cx:pt idx="785">100000</cx:pt>
          <cx:pt idx="786">70000</cx:pt>
          <cx:pt idx="787">170000</cx:pt>
          <cx:pt idx="788">110000</cx:pt>
          <cx:pt idx="789">60000</cx:pt>
          <cx:pt idx="790">60000</cx:pt>
          <cx:pt idx="791">140000</cx:pt>
          <cx:pt idx="792">330000</cx:pt>
          <cx:pt idx="793">440000</cx:pt>
          <cx:pt idx="794">70000</cx:pt>
          <cx:pt idx="795">70000</cx:pt>
          <cx:pt idx="796">100000</cx:pt>
          <cx:pt idx="797">230000</cx:pt>
          <cx:pt idx="798">220000</cx:pt>
          <cx:pt idx="799">260000</cx:pt>
          <cx:pt idx="800">400000</cx:pt>
          <cx:pt idx="801">210000</cx:pt>
          <cx:pt idx="802">60000</cx:pt>
          <cx:pt idx="803">60000</cx:pt>
          <cx:pt idx="804">120000</cx:pt>
          <cx:pt idx="805">60000</cx:pt>
          <cx:pt idx="806">240000</cx:pt>
          <cx:pt idx="807">60000</cx:pt>
          <cx:pt idx="808">270000</cx:pt>
          <cx:pt idx="809">50000</cx:pt>
          <cx:pt idx="810">220000</cx:pt>
          <cx:pt idx="811">230000</cx:pt>
          <cx:pt idx="812">210000</cx:pt>
          <cx:pt idx="813">50000</cx:pt>
          <cx:pt idx="814">180000</cx:pt>
          <cx:pt idx="815">390000</cx:pt>
          <cx:pt idx="816">80000</cx:pt>
          <cx:pt idx="817">200000</cx:pt>
          <cx:pt idx="818">190000</cx:pt>
          <cx:pt idx="819">170000</cx:pt>
          <cx:pt idx="820">150000</cx:pt>
          <cx:pt idx="821">300000</cx:pt>
          <cx:pt idx="822">40000</cx:pt>
          <cx:pt idx="823">100000</cx:pt>
          <cx:pt idx="824">50000</cx:pt>
          <cx:pt idx="825">70000</cx:pt>
          <cx:pt idx="826">110000</cx:pt>
          <cx:pt idx="827">30000</cx:pt>
          <cx:pt idx="828">30000</cx:pt>
          <cx:pt idx="829">40000</cx:pt>
          <cx:pt idx="830">90000</cx:pt>
          <cx:pt idx="831">30000</cx:pt>
          <cx:pt idx="832">80000</cx:pt>
          <cx:pt idx="833">50000</cx:pt>
          <cx:pt idx="834">110000</cx:pt>
          <cx:pt idx="835">90000</cx:pt>
          <cx:pt idx="836">50000</cx:pt>
          <cx:pt idx="837">90000</cx:pt>
          <cx:pt idx="838">30000</cx:pt>
          <cx:pt idx="839">40000</cx:pt>
          <cx:pt idx="840">90000</cx:pt>
          <cx:pt idx="841">80000</cx:pt>
          <cx:pt idx="842">100000</cx:pt>
          <cx:pt idx="843">100000</cx:pt>
          <cx:pt idx="844">40000</cx:pt>
          <cx:pt idx="845">60000</cx:pt>
          <cx:pt idx="846">150000</cx:pt>
          <cx:pt idx="847">90000</cx:pt>
          <cx:pt idx="848">50000</cx:pt>
          <cx:pt idx="849">110000</cx:pt>
          <cx:pt idx="850">40000</cx:pt>
          <cx:pt idx="851">20000</cx:pt>
          <cx:pt idx="852">30000</cx:pt>
          <cx:pt idx="853">180000</cx:pt>
          <cx:pt idx="854">190000</cx:pt>
          <cx:pt idx="855">110000</cx:pt>
          <cx:pt idx="856">130000</cx:pt>
          <cx:pt idx="857">120000</cx:pt>
          <cx:pt idx="858">90000</cx:pt>
          <cx:pt idx="859">110000</cx:pt>
          <cx:pt idx="860">20000</cx:pt>
          <cx:pt idx="861">160000</cx:pt>
          <cx:pt idx="862">80000</cx:pt>
          <cx:pt idx="863">200000</cx:pt>
          <cx:pt idx="864">30000</cx:pt>
          <cx:pt idx="865">670000</cx:pt>
          <cx:pt idx="866">270000</cx:pt>
          <cx:pt idx="867">420000</cx:pt>
          <cx:pt idx="868">140000</cx:pt>
          <cx:pt idx="869">190000</cx:pt>
          <cx:pt idx="870">170000</cx:pt>
          <cx:pt idx="871">430000</cx:pt>
          <cx:pt idx="872">200000</cx:pt>
          <cx:pt idx="873">290000</cx:pt>
          <cx:pt idx="874">550000</cx:pt>
          <cx:pt idx="875">150000</cx:pt>
          <cx:pt idx="876">320000</cx:pt>
          <cx:pt idx="877">180000</cx:pt>
          <cx:pt idx="878">30000</cx:pt>
          <cx:pt idx="879">30000</cx:pt>
          <cx:pt idx="880">50000</cx:pt>
          <cx:pt idx="881">280000</cx:pt>
          <cx:pt idx="882">220000</cx:pt>
          <cx:pt idx="883">370000</cx:pt>
          <cx:pt idx="884">160000</cx:pt>
          <cx:pt idx="885">270000</cx:pt>
          <cx:pt idx="886">290000</cx:pt>
          <cx:pt idx="887">400000</cx:pt>
          <cx:pt idx="888">290000</cx:pt>
          <cx:pt idx="889">360000</cx:pt>
          <cx:pt idx="890">150000</cx:pt>
          <cx:pt idx="891">130000</cx:pt>
          <cx:pt idx="892">300000</cx:pt>
          <cx:pt idx="893">130000</cx:pt>
          <cx:pt idx="894">140000</cx:pt>
          <cx:pt idx="895">240000</cx:pt>
          <cx:pt idx="896">20000</cx:pt>
          <cx:pt idx="897">80000</cx:pt>
          <cx:pt idx="898">150000</cx:pt>
          <cx:pt idx="899">270000</cx:pt>
          <cx:pt idx="900">270000</cx:pt>
          <cx:pt idx="901">40000</cx:pt>
          <cx:pt idx="902">210000</cx:pt>
          <cx:pt idx="903">220000</cx:pt>
          <cx:pt idx="904">200000</cx:pt>
          <cx:pt idx="905">70000</cx:pt>
          <cx:pt idx="906">90000</cx:pt>
          <cx:pt idx="907">90000</cx:pt>
          <cx:pt idx="908">190000</cx:pt>
          <cx:pt idx="909">140000</cx:pt>
          <cx:pt idx="910">60000</cx:pt>
          <cx:pt idx="911">50000</cx:pt>
          <cx:pt idx="912">110000</cx:pt>
          <cx:pt idx="913">60000</cx:pt>
          <cx:pt idx="914">80000</cx:pt>
          <cx:pt idx="915">100000</cx:pt>
          <cx:pt idx="916">120000</cx:pt>
          <cx:pt idx="917">30000</cx:pt>
          <cx:pt idx="918">60000</cx:pt>
          <cx:pt idx="919">50000</cx:pt>
          <cx:pt idx="920">120000</cx:pt>
          <cx:pt idx="921">310000</cx:pt>
          <cx:pt idx="922">60000</cx:pt>
          <cx:pt idx="923">90000</cx:pt>
          <cx:pt idx="924">170000</cx:pt>
          <cx:pt idx="925">410000</cx:pt>
          <cx:pt idx="926">260000</cx:pt>
          <cx:pt idx="927">220000</cx:pt>
          <cx:pt idx="928">350000</cx:pt>
          <cx:pt idx="929">670000</cx:pt>
          <cx:pt idx="930">120000</cx:pt>
          <cx:pt idx="931">440000</cx:pt>
          <cx:pt idx="932">30000</cx:pt>
          <cx:pt idx="933">450000</cx:pt>
          <cx:pt idx="934">190000</cx:pt>
          <cx:pt idx="935">750000</cx:pt>
          <cx:pt idx="936">110000</cx:pt>
          <cx:pt idx="937">210000</cx:pt>
          <cx:pt idx="938">510000</cx:pt>
          <cx:pt idx="939">210000</cx:pt>
          <cx:pt idx="940">140000</cx:pt>
          <cx:pt idx="941">460000</cx:pt>
          <cx:pt idx="942">190000</cx:pt>
          <cx:pt idx="943">50000</cx:pt>
          <cx:pt idx="944">160000</cx:pt>
          <cx:pt idx="945">290000</cx:pt>
          <cx:pt idx="946">270000</cx:pt>
          <cx:pt idx="947">430000</cx:pt>
          <cx:pt idx="948">170000</cx:pt>
          <cx:pt idx="949">140000</cx:pt>
          <cx:pt idx="950">280000</cx:pt>
          <cx:pt idx="951">140000</cx:pt>
          <cx:pt idx="952">310000</cx:pt>
          <cx:pt idx="953">160000</cx:pt>
          <cx:pt idx="954">630000</cx:pt>
          <cx:pt idx="955">660000</cx:pt>
          <cx:pt idx="956">80000</cx:pt>
          <cx:pt idx="957">160000</cx:pt>
          <cx:pt idx="958">80000</cx:pt>
          <cx:pt idx="959">260000</cx:pt>
          <cx:pt idx="960">70000</cx:pt>
          <cx:pt idx="961">150000</cx:pt>
          <cx:pt idx="962">230000</cx:pt>
          <cx:pt idx="963">70000</cx:pt>
          <cx:pt idx="964">80000</cx:pt>
          <cx:pt idx="965">280000</cx:pt>
          <cx:pt idx="966">50000</cx:pt>
          <cx:pt idx="967">140000</cx:pt>
          <cx:pt idx="968">70000</cx:pt>
          <cx:pt idx="969">290000</cx:pt>
          <cx:pt idx="970">250000</cx:pt>
          <cx:pt idx="971">230000</cx:pt>
          <cx:pt idx="972">170000</cx:pt>
          <cx:pt idx="973">330000</cx:pt>
          <cx:pt idx="974">40000</cx:pt>
          <cx:pt idx="975">60000</cx:pt>
          <cx:pt idx="976">300000</cx:pt>
          <cx:pt idx="977">580000</cx:pt>
          <cx:pt idx="978">200000</cx:pt>
          <cx:pt idx="979">320000</cx:pt>
          <cx:pt idx="980">320000</cx:pt>
          <cx:pt idx="981">90000</cx:pt>
          <cx:pt idx="982">120000</cx:pt>
          <cx:pt idx="983">200000</cx:pt>
          <cx:pt idx="984">90000</cx:pt>
          <cx:pt idx="985">40000</cx:pt>
          <cx:pt idx="986">60000</cx:pt>
          <cx:pt idx="987">80000</cx:pt>
          <cx:pt idx="988">80000</cx:pt>
          <cx:pt idx="989">90000</cx:pt>
          <cx:pt idx="990">300000</cx:pt>
          <cx:pt idx="991">290000</cx:pt>
          <cx:pt idx="992">240000</cx:pt>
          <cx:pt idx="993">60000</cx:pt>
          <cx:pt idx="994">140000</cx:pt>
          <cx:pt idx="995">200000</cx:pt>
          <cx:pt idx="996">80000</cx:pt>
          <cx:pt idx="997">60000</cx:pt>
          <cx:pt idx="998">130000</cx:pt>
          <cx:pt idx="999">70000</cx:pt>
          <cx:pt idx="1000">250000</cx:pt>
          <cx:pt idx="1001">110000</cx:pt>
          <cx:pt idx="1002">100000</cx:pt>
          <cx:pt idx="1003">90000</cx:pt>
          <cx:pt idx="1004">30000</cx:pt>
          <cx:pt idx="1005">110000</cx:pt>
          <cx:pt idx="1006">40000</cx:pt>
          <cx:pt idx="1007">90000</cx:pt>
          <cx:pt idx="1008">370000</cx:pt>
          <cx:pt idx="1009">170000</cx:pt>
          <cx:pt idx="1010">350000</cx:pt>
          <cx:pt idx="1011">220000</cx:pt>
          <cx:pt idx="1012">100000</cx:pt>
          <cx:pt idx="1013">70000</cx:pt>
          <cx:pt idx="1014">330000</cx:pt>
          <cx:pt idx="1015">440000</cx:pt>
          <cx:pt idx="1016">130000</cx:pt>
          <cx:pt idx="1017">190000</cx:pt>
          <cx:pt idx="1018">160000</cx:pt>
          <cx:pt idx="1019">90000</cx:pt>
          <cx:pt idx="1020">160000</cx:pt>
          <cx:pt idx="1021">150000</cx:pt>
          <cx:pt idx="1022">120000</cx:pt>
          <cx:pt idx="1023">410000</cx:pt>
          <cx:pt idx="1024">70000</cx:pt>
          <cx:pt idx="1025">330000</cx:pt>
          <cx:pt idx="1026">440000</cx:pt>
          <cx:pt idx="1027">330000</cx:pt>
          <cx:pt idx="1028">270000</cx:pt>
          <cx:pt idx="1029">280000</cx:pt>
          <cx:pt idx="1030">300000</cx:pt>
          <cx:pt idx="1031">210000</cx:pt>
          <cx:pt idx="1032">90000</cx:pt>
          <cx:pt idx="1033">280000</cx:pt>
          <cx:pt idx="1034">100000</cx:pt>
          <cx:pt idx="1035">130000</cx:pt>
          <cx:pt idx="1036">210000</cx:pt>
          <cx:pt idx="1037">390000</cx:pt>
          <cx:pt idx="1038">30000</cx:pt>
          <cx:pt idx="1039">170000</cx:pt>
          <cx:pt idx="1040">380000</cx:pt>
          <cx:pt idx="1041">250000</cx:pt>
          <cx:pt idx="1042">150000</cx:pt>
          <cx:pt idx="1043">270000</cx:pt>
          <cx:pt idx="1044">410000</cx:pt>
          <cx:pt idx="1045">230000</cx:pt>
          <cx:pt idx="1046">220000</cx:pt>
          <cx:pt idx="1047">80000</cx:pt>
          <cx:pt idx="1048">190000</cx:pt>
          <cx:pt idx="1049">500000</cx:pt>
          <cx:pt idx="1050">190000</cx:pt>
          <cx:pt idx="1051">330000</cx:pt>
          <cx:pt idx="1052">120000</cx:pt>
          <cx:pt idx="1053">420000</cx:pt>
          <cx:pt idx="1054">20000</cx:pt>
          <cx:pt idx="1055">190000</cx:pt>
          <cx:pt idx="1056">70000</cx:pt>
          <cx:pt idx="1057">190000</cx:pt>
          <cx:pt idx="1058">40000</cx:pt>
          <cx:pt idx="1059">120000</cx:pt>
          <cx:pt idx="1060">50000</cx:pt>
          <cx:pt idx="1061">670000</cx:pt>
          <cx:pt idx="1062">60000</cx:pt>
          <cx:pt idx="1063">150000</cx:pt>
          <cx:pt idx="1064">220000</cx:pt>
          <cx:pt idx="1065">190000</cx:pt>
          <cx:pt idx="1066">260000</cx:pt>
          <cx:pt idx="1067">300000</cx:pt>
          <cx:pt idx="1068">340000</cx:pt>
          <cx:pt idx="1069">730000</cx:pt>
          <cx:pt idx="1070">270000</cx:pt>
          <cx:pt idx="1071">270000</cx:pt>
          <cx:pt idx="1072">10000</cx:pt>
          <cx:pt idx="1073">270000</cx:pt>
          <cx:pt idx="1074">50000</cx:pt>
          <cx:pt idx="1075">100000</cx:pt>
          <cx:pt idx="1076">110000</cx:pt>
          <cx:pt idx="1077">400000</cx:pt>
          <cx:pt idx="1078">290000</cx:pt>
          <cx:pt idx="1079">110000</cx:pt>
          <cx:pt idx="1080">120000</cx:pt>
          <cx:pt idx="1081">330000</cx:pt>
          <cx:pt idx="1082">70000</cx:pt>
          <cx:pt idx="1083">270000</cx:pt>
          <cx:pt idx="1084">140000</cx:pt>
          <cx:pt idx="1085">270000</cx:pt>
          <cx:pt idx="1086">190000</cx:pt>
          <cx:pt idx="1087">190000</cx:pt>
          <cx:pt idx="1088">300000</cx:pt>
          <cx:pt idx="1089">70000</cx:pt>
          <cx:pt idx="1090">190000</cx:pt>
          <cx:pt idx="1091">80000</cx:pt>
          <cx:pt idx="1092">100000</cx:pt>
          <cx:pt idx="1093">170000</cx:pt>
          <cx:pt idx="1094">190000</cx:pt>
          <cx:pt idx="1095">130000</cx:pt>
          <cx:pt idx="1096">250000</cx:pt>
          <cx:pt idx="1097">130000</cx:pt>
          <cx:pt idx="1098">10000</cx:pt>
          <cx:pt idx="1099">400000</cx:pt>
          <cx:pt idx="1100">10000</cx:pt>
          <cx:pt idx="1101">110000</cx:pt>
          <cx:pt idx="1102">100000</cx:pt>
          <cx:pt idx="1103">210000</cx:pt>
          <cx:pt idx="1104">180000</cx:pt>
          <cx:pt idx="1105">460000</cx:pt>
          <cx:pt idx="1106">60000</cx:pt>
          <cx:pt idx="1107">400000</cx:pt>
          <cx:pt idx="1108">190000</cx:pt>
          <cx:pt idx="1109">90000</cx:pt>
          <cx:pt idx="1110">240000</cx:pt>
          <cx:pt idx="1111">150000</cx:pt>
          <cx:pt idx="1112">10000</cx:pt>
          <cx:pt idx="1113">60000</cx:pt>
          <cx:pt idx="1114">120000</cx:pt>
          <cx:pt idx="1115">40000</cx:pt>
          <cx:pt idx="1116">100000</cx:pt>
          <cx:pt idx="1117">380000</cx:pt>
          <cx:pt idx="1118">60000</cx:pt>
          <cx:pt idx="1119">430000</cx:pt>
          <cx:pt idx="1120">780000</cx:pt>
          <cx:pt idx="1121">140000</cx:pt>
          <cx:pt idx="1122">130000</cx:pt>
          <cx:pt idx="1123">230000</cx:pt>
          <cx:pt idx="1124">320000</cx:pt>
          <cx:pt idx="1125">230000</cx:pt>
          <cx:pt idx="1126">220000</cx:pt>
          <cx:pt idx="1127">230000</cx:pt>
          <cx:pt idx="1128">250000</cx:pt>
          <cx:pt idx="1129">430000</cx:pt>
          <cx:pt idx="1130">260000</cx:pt>
          <cx:pt idx="1131">50000</cx:pt>
          <cx:pt idx="1132">170000</cx:pt>
          <cx:pt idx="1133">400000</cx:pt>
          <cx:pt idx="1134">360000</cx:pt>
          <cx:pt idx="1135">50000</cx:pt>
          <cx:pt idx="1136">110000</cx:pt>
          <cx:pt idx="1137">120000</cx:pt>
          <cx:pt idx="1138">220000</cx:pt>
          <cx:pt idx="1139">230000</cx:pt>
          <cx:pt idx="1140">150000</cx:pt>
          <cx:pt idx="1141">80000</cx:pt>
          <cx:pt idx="1142">180000</cx:pt>
          <cx:pt idx="1143">30000</cx:pt>
          <cx:pt idx="1144">50000</cx:pt>
          <cx:pt idx="1145">360000</cx:pt>
          <cx:pt idx="1146">410000</cx:pt>
          <cx:pt idx="1147">90000</cx:pt>
          <cx:pt idx="1148">80000</cx:pt>
          <cx:pt idx="1149">160000</cx:pt>
          <cx:pt idx="1150">180000</cx:pt>
          <cx:pt idx="1151">180000</cx:pt>
          <cx:pt idx="1152">60000</cx:pt>
          <cx:pt idx="1153">160000</cx:pt>
          <cx:pt idx="1154">130000</cx:pt>
          <cx:pt idx="1155">230000</cx:pt>
          <cx:pt idx="1156">80000</cx:pt>
          <cx:pt idx="1157">210000</cx:pt>
          <cx:pt idx="1158">370000</cx:pt>
          <cx:pt idx="1159">180000</cx:pt>
          <cx:pt idx="1160">220000</cx:pt>
          <cx:pt idx="1161">200000</cx:pt>
          <cx:pt idx="1162">130000</cx:pt>
          <cx:pt idx="1163">80000</cx:pt>
          <cx:pt idx="1164">70000</cx:pt>
          <cx:pt idx="1165">130000</cx:pt>
          <cx:pt idx="1166">210000</cx:pt>
          <cx:pt idx="1167">230000</cx:pt>
          <cx:pt idx="1168">40000</cx:pt>
          <cx:pt idx="1169">140000</cx:pt>
          <cx:pt idx="1170">80000</cx:pt>
          <cx:pt idx="1171">100000</cx:pt>
          <cx:pt idx="1172">40000</cx:pt>
          <cx:pt idx="1173">110000</cx:pt>
          <cx:pt idx="1174">70000</cx:pt>
          <cx:pt idx="1175">50000</cx:pt>
          <cx:pt idx="1176">100000</cx:pt>
          <cx:pt idx="1177">90000</cx:pt>
          <cx:pt idx="1178">110000</cx:pt>
          <cx:pt idx="1179">160000</cx:pt>
          <cx:pt idx="1180">230000</cx:pt>
          <cx:pt idx="1181">270000</cx:pt>
          <cx:pt idx="1182">190000</cx:pt>
          <cx:pt idx="1183">120000</cx:pt>
          <cx:pt idx="1184">70000</cx:pt>
          <cx:pt idx="1185">220000</cx:pt>
          <cx:pt idx="1186">30000</cx:pt>
          <cx:pt idx="1187">250000</cx:pt>
          <cx:pt idx="1188">220000</cx:pt>
          <cx:pt idx="1189">140000</cx:pt>
          <cx:pt idx="1190">60000</cx:pt>
          <cx:pt idx="1191">100000</cx:pt>
          <cx:pt idx="1192">130000</cx:pt>
          <cx:pt idx="1193">80000</cx:pt>
          <cx:pt idx="1194">50000</cx:pt>
          <cx:pt idx="1195">60000</cx:pt>
          <cx:pt idx="1196">70000</cx:pt>
          <cx:pt idx="1197">40000</cx:pt>
          <cx:pt idx="1198">70000</cx:pt>
          <cx:pt idx="1199">200000</cx:pt>
          <cx:pt idx="1200">120000</cx:pt>
          <cx:pt idx="1201">40000</cx:pt>
          <cx:pt idx="1202">70000</cx:pt>
          <cx:pt idx="1203">20000</cx:pt>
          <cx:pt idx="1204">200000</cx:pt>
          <cx:pt idx="1205">210000</cx:pt>
          <cx:pt idx="1206">340000</cx:pt>
          <cx:pt idx="1207">280000</cx:pt>
          <cx:pt idx="1208">40000</cx:pt>
          <cx:pt idx="1209">140000</cx:pt>
          <cx:pt idx="1210">60000</cx:pt>
          <cx:pt idx="1211">210000</cx:pt>
          <cx:pt idx="1212">80000</cx:pt>
          <cx:pt idx="1213">140000</cx:pt>
          <cx:pt idx="1214">450000</cx:pt>
          <cx:pt idx="1215">520000</cx:pt>
          <cx:pt idx="1216">70000</cx:pt>
          <cx:pt idx="1217">220000</cx:pt>
          <cx:pt idx="1218">320000</cx:pt>
          <cx:pt idx="1219">200000</cx:pt>
          <cx:pt idx="1220">110000</cx:pt>
          <cx:pt idx="1221">400000</cx:pt>
          <cx:pt idx="1222">110000</cx:pt>
          <cx:pt idx="1223">20000</cx:pt>
          <cx:pt idx="1224">80000</cx:pt>
          <cx:pt idx="1225">610000</cx:pt>
          <cx:pt idx="1226">200000</cx:pt>
          <cx:pt idx="1227">170000</cx:pt>
          <cx:pt idx="1228">90000</cx:pt>
          <cx:pt idx="1229">110000</cx:pt>
          <cx:pt idx="1230">70000</cx:pt>
          <cx:pt idx="1231">230000</cx:pt>
          <cx:pt idx="1232">100000</cx:pt>
          <cx:pt idx="1233">30000</cx:pt>
          <cx:pt idx="1234">70000</cx:pt>
          <cx:pt idx="1235">40000</cx:pt>
          <cx:pt idx="1236">120000</cx:pt>
          <cx:pt idx="1237">50000</cx:pt>
          <cx:pt idx="1238">300000</cx:pt>
          <cx:pt idx="1239">70000</cx:pt>
          <cx:pt idx="1240">100000</cx:pt>
          <cx:pt idx="1241">90000</cx:pt>
          <cx:pt idx="1242">80000</cx:pt>
          <cx:pt idx="1243">120000</cx:pt>
          <cx:pt idx="1244">130000</cx:pt>
          <cx:pt idx="1245">40000</cx:pt>
          <cx:pt idx="1246">200000</cx:pt>
          <cx:pt idx="1247">290000</cx:pt>
          <cx:pt idx="1248">40000</cx:pt>
          <cx:pt idx="1249">360000</cx:pt>
          <cx:pt idx="1250">100000</cx:pt>
          <cx:pt idx="1251">300000</cx:pt>
          <cx:pt idx="1252">140000</cx:pt>
          <cx:pt idx="1253">250000</cx:pt>
          <cx:pt idx="1254">110000</cx:pt>
          <cx:pt idx="1255">220000</cx:pt>
          <cx:pt idx="1256">280000</cx:pt>
          <cx:pt idx="1257">170000</cx:pt>
          <cx:pt idx="1258">270000</cx:pt>
          <cx:pt idx="1259">110000</cx:pt>
          <cx:pt idx="1260">30000</cx:pt>
          <cx:pt idx="1261">40000</cx:pt>
          <cx:pt idx="1262">110000</cx:pt>
          <cx:pt idx="1263">120000</cx:pt>
          <cx:pt idx="1264">110000</cx:pt>
          <cx:pt idx="1265">180000</cx:pt>
          <cx:pt idx="1266">120000</cx:pt>
          <cx:pt idx="1267">470000</cx:pt>
          <cx:pt idx="1268">480000</cx:pt>
          <cx:pt idx="1269">260000</cx:pt>
          <cx:pt idx="1270">300000</cx:pt>
          <cx:pt idx="1271">450000</cx:pt>
          <cx:pt idx="1272">70000</cx:pt>
          <cx:pt idx="1273">140000</cx:pt>
          <cx:pt idx="1274">40000</cx:pt>
          <cx:pt idx="1275">200000</cx:pt>
          <cx:pt idx="1276">100000</cx:pt>
          <cx:pt idx="1277">230000</cx:pt>
          <cx:pt idx="1278">240000</cx:pt>
          <cx:pt idx="1279">360000</cx:pt>
          <cx:pt idx="1280">60000</cx:pt>
          <cx:pt idx="1281">110000</cx:pt>
          <cx:pt idx="1282">940000</cx:pt>
          <cx:pt idx="1283">30000</cx:pt>
          <cx:pt idx="1284">40000</cx:pt>
          <cx:pt idx="1285">280000</cx:pt>
          <cx:pt idx="1286">190000</cx:pt>
          <cx:pt idx="1287">30000</cx:pt>
          <cx:pt idx="1288">220000</cx:pt>
          <cx:pt idx="1289">210000</cx:pt>
          <cx:pt idx="1290">400000</cx:pt>
          <cx:pt idx="1291">530000</cx:pt>
          <cx:pt idx="1292">180000</cx:pt>
          <cx:pt idx="1293">190000</cx:pt>
          <cx:pt idx="1294">100000</cx:pt>
          <cx:pt idx="1295">350000</cx:pt>
          <cx:pt idx="1296">380000</cx:pt>
          <cx:pt idx="1297">200000</cx:pt>
          <cx:pt idx="1298">560000</cx:pt>
          <cx:pt idx="1299">80000</cx:pt>
          <cx:pt idx="1300">80000</cx:pt>
          <cx:pt idx="1301">190000</cx:pt>
          <cx:pt idx="1302">100000</cx:pt>
          <cx:pt idx="1303">250000</cx:pt>
          <cx:pt idx="1304">300000</cx:pt>
          <cx:pt idx="1305">70000</cx:pt>
          <cx:pt idx="1306">30000</cx:pt>
          <cx:pt idx="1307">350000</cx:pt>
          <cx:pt idx="1308">190000</cx:pt>
          <cx:pt idx="1309">320000</cx:pt>
          <cx:pt idx="1310">170000</cx:pt>
          <cx:pt idx="1311">200000</cx:pt>
          <cx:pt idx="1312">80000</cx:pt>
          <cx:pt idx="1313">170000</cx:pt>
          <cx:pt idx="1314">60000</cx:pt>
          <cx:pt idx="1315">110000</cx:pt>
          <cx:pt idx="1316">80000</cx:pt>
          <cx:pt idx="1317">170000</cx:pt>
          <cx:pt idx="1318">220000</cx:pt>
          <cx:pt idx="1319">210000</cx:pt>
          <cx:pt idx="1320">330000</cx:pt>
          <cx:pt idx="1321">190000</cx:pt>
          <cx:pt idx="1322">170000</cx:pt>
          <cx:pt idx="1323">260000</cx:pt>
          <cx:pt idx="1324">200000</cx:pt>
          <cx:pt idx="1325">70000</cx:pt>
          <cx:pt idx="1326">80000</cx:pt>
          <cx:pt idx="1327">90000</cx:pt>
          <cx:pt idx="1328">50000</cx:pt>
          <cx:pt idx="1329">130000</cx:pt>
          <cx:pt idx="1330">100000</cx:pt>
          <cx:pt idx="1331">130000</cx:pt>
          <cx:pt idx="1332">260000</cx:pt>
          <cx:pt idx="1333">80000</cx:pt>
          <cx:pt idx="1334">380000</cx:pt>
          <cx:pt idx="1335">370000</cx:pt>
          <cx:pt idx="1336">260000</cx:pt>
          <cx:pt idx="1337">690000</cx:pt>
          <cx:pt idx="1338">370000</cx:pt>
          <cx:pt idx="1339">130000</cx:pt>
          <cx:pt idx="1340">410000</cx:pt>
          <cx:pt idx="1341">270000</cx:pt>
          <cx:pt idx="1342">10000</cx:pt>
          <cx:pt idx="1343">70000</cx:pt>
          <cx:pt idx="1344">370000</cx:pt>
          <cx:pt idx="1345">170000</cx:pt>
          <cx:pt idx="1346">160000</cx:pt>
          <cx:pt idx="1347">230000</cx:pt>
          <cx:pt idx="1348">270000</cx:pt>
          <cx:pt idx="1349">170000</cx:pt>
          <cx:pt idx="1350">50000</cx:pt>
          <cx:pt idx="1351">210000</cx:pt>
          <cx:pt idx="1352">170000</cx:pt>
          <cx:pt idx="1353">210000</cx:pt>
          <cx:pt idx="1354">180000</cx:pt>
          <cx:pt idx="1355">860000</cx:pt>
          <cx:pt idx="1356">210000</cx:pt>
          <cx:pt idx="1357">230000</cx:pt>
          <cx:pt idx="1358">50000</cx:pt>
          <cx:pt idx="1359">270000</cx:pt>
          <cx:pt idx="1360">60000</cx:pt>
          <cx:pt idx="1361">90000</cx:pt>
          <cx:pt idx="1362">210000</cx:pt>
          <cx:pt idx="1363">30000</cx:pt>
          <cx:pt idx="1364">280000</cx:pt>
          <cx:pt idx="1365">160000</cx:pt>
          <cx:pt idx="1366">1000000</cx:pt>
          <cx:pt idx="1367">280000</cx:pt>
          <cx:pt idx="1368">10000</cx:pt>
          <cx:pt idx="1369">350000</cx:pt>
          <cx:pt idx="1370">230000</cx:pt>
          <cx:pt idx="1371">520000</cx:pt>
          <cx:pt idx="1372">230000</cx:pt>
          <cx:pt idx="1373">500000</cx:pt>
          <cx:pt idx="1374">90000</cx:pt>
          <cx:pt idx="1375">400000</cx:pt>
          <cx:pt idx="1376">250000</cx:pt>
          <cx:pt idx="1377">30000</cx:pt>
          <cx:pt idx="1378">110000</cx:pt>
          <cx:pt idx="1379">350000</cx:pt>
          <cx:pt idx="1380">100000</cx:pt>
          <cx:pt idx="1381">200000</cx:pt>
          <cx:pt idx="1382">580000</cx:pt>
          <cx:pt idx="1383">490000</cx:pt>
          <cx:pt idx="1384">280000</cx:pt>
          <cx:pt idx="1385">410000</cx:pt>
          <cx:pt idx="1386">280000</cx:pt>
          <cx:pt idx="1387">290000</cx:pt>
          <cx:pt idx="1388">300000</cx:pt>
          <cx:pt idx="1389">310000</cx:pt>
          <cx:pt idx="1390">170000</cx:pt>
          <cx:pt idx="1391">10000</cx:pt>
          <cx:pt idx="1392">280000</cx:pt>
          <cx:pt idx="1393">180000</cx:pt>
          <cx:pt idx="1394">560000</cx:pt>
          <cx:pt idx="1395">340000</cx:pt>
          <cx:pt idx="1396">100000</cx:pt>
          <cx:pt idx="1397">310000</cx:pt>
          <cx:pt idx="1398">430000</cx:pt>
          <cx:pt idx="1399">200000</cx:pt>
          <cx:pt idx="1400">70000</cx:pt>
          <cx:pt idx="1401">610000</cx:pt>
          <cx:pt idx="1402">300000</cx:pt>
          <cx:pt idx="1403">170000</cx:pt>
          <cx:pt idx="1404">150000</cx:pt>
          <cx:pt idx="1405">350000</cx:pt>
          <cx:pt idx="1406">330000</cx:pt>
          <cx:pt idx="1407">410000</cx:pt>
          <cx:pt idx="1408">200000</cx:pt>
          <cx:pt idx="1409">90000</cx:pt>
          <cx:pt idx="1410">320000</cx:pt>
          <cx:pt idx="1411">290000</cx:pt>
          <cx:pt idx="1412">210000</cx:pt>
          <cx:pt idx="1413">170000</cx:pt>
          <cx:pt idx="1414">140000</cx:pt>
          <cx:pt idx="1415">160000</cx:pt>
          <cx:pt idx="1416">270000</cx:pt>
          <cx:pt idx="1417">270000</cx:pt>
          <cx:pt idx="1418">590000</cx:pt>
          <cx:pt idx="1419">250000</cx:pt>
          <cx:pt idx="1420">50000</cx:pt>
          <cx:pt idx="1421">220000</cx:pt>
          <cx:pt idx="1422">310000</cx:pt>
          <cx:pt idx="1423">110000</cx:pt>
          <cx:pt idx="1424">140000</cx:pt>
          <cx:pt idx="1425">20000</cx:pt>
          <cx:pt idx="1426">170000</cx:pt>
          <cx:pt idx="1427">410000</cx:pt>
          <cx:pt idx="1428">160000</cx:pt>
          <cx:pt idx="1429">10000</cx:pt>
          <cx:pt idx="1430">220000</cx:pt>
          <cx:pt idx="1431">210000</cx:pt>
          <cx:pt idx="1432">270000</cx:pt>
          <cx:pt idx="1433">410000</cx:pt>
          <cx:pt idx="1434">200000</cx:pt>
          <cx:pt idx="1435">200000</cx:pt>
          <cx:pt idx="1436">140000</cx:pt>
          <cx:pt idx="1437">290000</cx:pt>
          <cx:pt idx="1438">420000</cx:pt>
          <cx:pt idx="1439">200000</cx:pt>
          <cx:pt idx="1440">310000</cx:pt>
          <cx:pt idx="1441">200000</cx:pt>
          <cx:pt idx="1442">50000</cx:pt>
          <cx:pt idx="1443">300000</cx:pt>
          <cx:pt idx="1444">40000</cx:pt>
          <cx:pt idx="1445">290000</cx:pt>
          <cx:pt idx="1446">210000</cx:pt>
          <cx:pt idx="1447">60000</cx:pt>
          <cx:pt idx="1448">400000</cx:pt>
          <cx:pt idx="1449">430000</cx:pt>
          <cx:pt idx="1450">410000</cx:pt>
          <cx:pt idx="1451">400000</cx:pt>
          <cx:pt idx="1452">1170000</cx:pt>
          <cx:pt idx="1453">260000</cx:pt>
          <cx:pt idx="1454">200000</cx:pt>
          <cx:pt idx="1455">270000</cx:pt>
          <cx:pt idx="1456">90000</cx:pt>
          <cx:pt idx="1457">120000</cx:pt>
          <cx:pt idx="1458">200000</cx:pt>
          <cx:pt idx="1459">170000</cx:pt>
          <cx:pt idx="1460">50000</cx:pt>
          <cx:pt idx="1461">330000</cx:pt>
          <cx:pt idx="1462">180000</cx:pt>
          <cx:pt idx="1463">140000</cx:pt>
          <cx:pt idx="1464">190000</cx:pt>
          <cx:pt idx="1465">130000</cx:pt>
          <cx:pt idx="1466">200000</cx:pt>
          <cx:pt idx="1467">150000</cx:pt>
          <cx:pt idx="1468">90000</cx:pt>
          <cx:pt idx="1469">600000</cx:pt>
          <cx:pt idx="1470">220000</cx:pt>
          <cx:pt idx="1471">70000</cx:pt>
          <cx:pt idx="1472">490000</cx:pt>
          <cx:pt idx="1473">50000</cx:pt>
          <cx:pt idx="1474">560000</cx:pt>
          <cx:pt idx="1475">220000</cx:pt>
          <cx:pt idx="1476">10000</cx:pt>
          <cx:pt idx="1477">250000</cx:pt>
          <cx:pt idx="1478">310000</cx:pt>
          <cx:pt idx="1479">210000</cx:pt>
          <cx:pt idx="1480">90000</cx:pt>
          <cx:pt idx="1481">1200000</cx:pt>
          <cx:pt idx="1482">250000</cx:pt>
          <cx:pt idx="1483">110000</cx:pt>
          <cx:pt idx="1484">390000</cx:pt>
          <cx:pt idx="1485">160000</cx:pt>
          <cx:pt idx="1486">190000</cx:pt>
          <cx:pt idx="1487">190000</cx:pt>
          <cx:pt idx="1488">370000</cx:pt>
          <cx:pt idx="1489">80000</cx:pt>
          <cx:pt idx="1490">120000</cx:pt>
          <cx:pt idx="1491">440000</cx:pt>
          <cx:pt idx="1492">40000</cx:pt>
          <cx:pt idx="1493">580000</cx:pt>
          <cx:pt idx="1494">280000</cx:pt>
          <cx:pt idx="1495">10000</cx:pt>
          <cx:pt idx="1496">80000</cx:pt>
          <cx:pt idx="1497">170000</cx:pt>
          <cx:pt idx="1498">310000</cx:pt>
          <cx:pt idx="1499">110000</cx:pt>
          <cx:pt idx="1500">30000</cx:pt>
          <cx:pt idx="1501">80000</cx:pt>
          <cx:pt idx="1502">80000</cx:pt>
          <cx:pt idx="1503">60000</cx:pt>
          <cx:pt idx="1504">130000</cx:pt>
          <cx:pt idx="1505">90000</cx:pt>
          <cx:pt idx="1506">40000</cx:pt>
          <cx:pt idx="1507">70000</cx:pt>
          <cx:pt idx="1508">50000</cx:pt>
          <cx:pt idx="1509">50000</cx:pt>
          <cx:pt idx="1510">30000</cx:pt>
          <cx:pt idx="1511">140000</cx:pt>
          <cx:pt idx="1512">60000</cx:pt>
          <cx:pt idx="1513">250000</cx:pt>
          <cx:pt idx="1514">190000</cx:pt>
          <cx:pt idx="1515">210000</cx:pt>
          <cx:pt idx="1516">210000</cx:pt>
          <cx:pt idx="1517">40000</cx:pt>
          <cx:pt idx="1518">210000</cx:pt>
          <cx:pt idx="1519">160000</cx:pt>
          <cx:pt idx="1520">80000</cx:pt>
          <cx:pt idx="1521">50000</cx:pt>
          <cx:pt idx="1522">60000</cx:pt>
          <cx:pt idx="1523">50000</cx:pt>
          <cx:pt idx="1524">40000</cx:pt>
          <cx:pt idx="1525">350000</cx:pt>
          <cx:pt idx="1526">240000</cx:pt>
          <cx:pt idx="1527">20000</cx:pt>
          <cx:pt idx="1528">370000</cx:pt>
          <cx:pt idx="1529">790000</cx:pt>
          <cx:pt idx="1530">300000</cx:pt>
          <cx:pt idx="1531">230000</cx:pt>
          <cx:pt idx="1532">340000</cx:pt>
          <cx:pt idx="1533">130000</cx:pt>
          <cx:pt idx="1534">230000</cx:pt>
          <cx:pt idx="1535">300000</cx:pt>
          <cx:pt idx="1536">510000</cx:pt>
          <cx:pt idx="1537">420000</cx:pt>
          <cx:pt idx="1538">170000</cx:pt>
          <cx:pt idx="1539">220000</cx:pt>
          <cx:pt idx="1540">150000</cx:pt>
          <cx:pt idx="1541">250000</cx:pt>
          <cx:pt idx="1542">20000</cx:pt>
          <cx:pt idx="1543">230000</cx:pt>
          <cx:pt idx="1544">210000</cx:pt>
          <cx:pt idx="1545">120000</cx:pt>
          <cx:pt idx="1546">520000</cx:pt>
          <cx:pt idx="1547">400000</cx:pt>
          <cx:pt idx="1548">1090000</cx:pt>
          <cx:pt idx="1549">390000</cx:pt>
          <cx:pt idx="1550">200000</cx:pt>
          <cx:pt idx="1551">230000</cx:pt>
          <cx:pt idx="1552">190000</cx:pt>
          <cx:pt idx="1553">480000</cx:pt>
          <cx:pt idx="1554">420000</cx:pt>
          <cx:pt idx="1555">520000</cx:pt>
          <cx:pt idx="1556">380000</cx:pt>
          <cx:pt idx="1557">260000</cx:pt>
          <cx:pt idx="1558">310000</cx:pt>
          <cx:pt idx="1559">470000</cx:pt>
          <cx:pt idx="1560">220000</cx:pt>
          <cx:pt idx="1561">200000</cx:pt>
          <cx:pt idx="1562">270000</cx:pt>
          <cx:pt idx="1563">170000</cx:pt>
          <cx:pt idx="1564">150000</cx:pt>
          <cx:pt idx="1565">110000</cx:pt>
          <cx:pt idx="1566">40000</cx:pt>
          <cx:pt idx="1567">120000</cx:pt>
          <cx:pt idx="1568">110000</cx:pt>
          <cx:pt idx="1569">80000</cx:pt>
          <cx:pt idx="1570">140000</cx:pt>
          <cx:pt idx="1571">10000</cx:pt>
          <cx:pt idx="1572">190000</cx:pt>
          <cx:pt idx="1573">40000</cx:pt>
          <cx:pt idx="1574">400000</cx:pt>
          <cx:pt idx="1575">180000</cx:pt>
          <cx:pt idx="1576">190000</cx:pt>
          <cx:pt idx="1577">330000</cx:pt>
          <cx:pt idx="1578">70000</cx:pt>
          <cx:pt idx="1579">260000</cx:pt>
          <cx:pt idx="1580">250000</cx:pt>
          <cx:pt idx="1581">40000</cx:pt>
          <cx:pt idx="1582">30000</cx:pt>
          <cx:pt idx="1583">280000</cx:pt>
          <cx:pt idx="1584">630000</cx:pt>
          <cx:pt idx="1585">580000</cx:pt>
          <cx:pt idx="1586">390000</cx:pt>
          <cx:pt idx="1587">30000</cx:pt>
          <cx:pt idx="1588">250000</cx:pt>
          <cx:pt idx="1589">400000</cx:pt>
          <cx:pt idx="1590">70000</cx:pt>
          <cx:pt idx="1591">460000</cx:pt>
          <cx:pt idx="1592">300000</cx:pt>
          <cx:pt idx="1593">360000</cx:pt>
          <cx:pt idx="1594">10000</cx:pt>
          <cx:pt idx="1595">130000</cx:pt>
          <cx:pt idx="1596">1210000</cx:pt>
          <cx:pt idx="1597">140000</cx:pt>
          <cx:pt idx="1598">310000</cx:pt>
          <cx:pt idx="1599">160000</cx:pt>
          <cx:pt idx="1600">400000</cx:pt>
          <cx:pt idx="1601">200000</cx:pt>
          <cx:pt idx="1602">320000</cx:pt>
          <cx:pt idx="1603">390000</cx:pt>
          <cx:pt idx="1604">310000</cx:pt>
          <cx:pt idx="1605">240000</cx:pt>
          <cx:pt idx="1606">190000</cx:pt>
          <cx:pt idx="1607">280000</cx:pt>
          <cx:pt idx="1608">140000</cx:pt>
          <cx:pt idx="1609">10000</cx:pt>
          <cx:pt idx="1610">50000</cx:pt>
          <cx:pt idx="1611">240000</cx:pt>
          <cx:pt idx="1612">200000</cx:pt>
          <cx:pt idx="1613">180000</cx:pt>
          <cx:pt idx="1614">380000</cx:pt>
          <cx:pt idx="1615">280000</cx:pt>
          <cx:pt idx="1616">460000</cx:pt>
          <cx:pt idx="1617">200000</cx:pt>
          <cx:pt idx="1618">240000</cx:pt>
          <cx:pt idx="1619">270000</cx:pt>
          <cx:pt idx="1620">410000</cx:pt>
          <cx:pt idx="1621">160000</cx:pt>
          <cx:pt idx="1622">90000</cx:pt>
          <cx:pt idx="1623">90000</cx:pt>
          <cx:pt idx="1624">110000</cx:pt>
          <cx:pt idx="1625">180000</cx:pt>
          <cx:pt idx="1626">70000</cx:pt>
          <cx:pt idx="1627">110000</cx:pt>
          <cx:pt idx="1628">330000</cx:pt>
          <cx:pt idx="1629">110000</cx:pt>
          <cx:pt idx="1630">220000</cx:pt>
          <cx:pt idx="1631">40000</cx:pt>
          <cx:pt idx="1632">150000</cx:pt>
          <cx:pt idx="1633">250000</cx:pt>
          <cx:pt idx="1634">410000</cx:pt>
          <cx:pt idx="1635">250000</cx:pt>
          <cx:pt idx="1636">80000</cx:pt>
          <cx:pt idx="1637">100000</cx:pt>
          <cx:pt idx="1638">70000</cx:pt>
          <cx:pt idx="1639">240000</cx:pt>
          <cx:pt idx="1640">310000</cx:pt>
          <cx:pt idx="1641">120000</cx:pt>
          <cx:pt idx="1642">150000</cx:pt>
          <cx:pt idx="1643">630000</cx:pt>
          <cx:pt idx="1644">330000</cx:pt>
          <cx:pt idx="1645">230000</cx:pt>
          <cx:pt idx="1646">230000</cx:pt>
          <cx:pt idx="1647">80000</cx:pt>
          <cx:pt idx="1648">260000</cx:pt>
          <cx:pt idx="1649">240000</cx:pt>
          <cx:pt idx="1650">190000</cx:pt>
          <cx:pt idx="1651">90000</cx:pt>
          <cx:pt idx="1652">120000</cx:pt>
          <cx:pt idx="1653">70000</cx:pt>
          <cx:pt idx="1654">60000</cx:pt>
          <cx:pt idx="1655">30000</cx:pt>
          <cx:pt idx="1656">80000</cx:pt>
          <cx:pt idx="1657">280000</cx:pt>
          <cx:pt idx="1658">400000</cx:pt>
          <cx:pt idx="1659">90000</cx:pt>
          <cx:pt idx="1660">110000</cx:pt>
          <cx:pt idx="1661">50000</cx:pt>
          <cx:pt idx="1662">70000</cx:pt>
          <cx:pt idx="1663">80000</cx:pt>
          <cx:pt idx="1664">50000</cx:pt>
          <cx:pt idx="1665">90000</cx:pt>
          <cx:pt idx="1666">100000</cx:pt>
          <cx:pt idx="1667">230000</cx:pt>
          <cx:pt idx="1668">120000</cx:pt>
          <cx:pt idx="1669">140000</cx:pt>
          <cx:pt idx="1670">500000</cx:pt>
          <cx:pt idx="1671">360000</cx:pt>
          <cx:pt idx="1672">270000</cx:pt>
          <cx:pt idx="1673">180000</cx:pt>
          <cx:pt idx="1674">220000</cx:pt>
          <cx:pt idx="1675">110000</cx:pt>
          <cx:pt idx="1676">100000</cx:pt>
          <cx:pt idx="1677">280000</cx:pt>
          <cx:pt idx="1678">60000</cx:pt>
          <cx:pt idx="1679">20000</cx:pt>
          <cx:pt idx="1680">330000</cx:pt>
          <cx:pt idx="1681">240000</cx:pt>
          <cx:pt idx="1682">250000</cx:pt>
          <cx:pt idx="1683">270000</cx:pt>
          <cx:pt idx="1684">70000</cx:pt>
          <cx:pt idx="1685">120000</cx:pt>
          <cx:pt idx="1686">210000</cx:pt>
          <cx:pt idx="1687">80000</cx:pt>
          <cx:pt idx="1688">110000</cx:pt>
          <cx:pt idx="1689">40000</cx:pt>
          <cx:pt idx="1690">220000</cx:pt>
          <cx:pt idx="1691">130000</cx:pt>
          <cx:pt idx="1692">110000</cx:pt>
          <cx:pt idx="1693">50000</cx:pt>
          <cx:pt idx="1694">60000</cx:pt>
          <cx:pt idx="1695">110000</cx:pt>
          <cx:pt idx="1696">130000</cx:pt>
          <cx:pt idx="1697">210000</cx:pt>
          <cx:pt idx="1698">280000</cx:pt>
          <cx:pt idx="1699">130000</cx:pt>
          <cx:pt idx="1700">60000</cx:pt>
          <cx:pt idx="1701">20000</cx:pt>
          <cx:pt idx="1702">100000</cx:pt>
          <cx:pt idx="1703">370000</cx:pt>
          <cx:pt idx="1704">280000</cx:pt>
          <cx:pt idx="1705">70000</cx:pt>
          <cx:pt idx="1706">290000</cx:pt>
          <cx:pt idx="1707">250000</cx:pt>
          <cx:pt idx="1708">160000</cx:pt>
          <cx:pt idx="1709">70000</cx:pt>
          <cx:pt idx="1710">290000</cx:pt>
          <cx:pt idx="1711">250000</cx:pt>
          <cx:pt idx="1712">140000</cx:pt>
          <cx:pt idx="1713">180000</cx:pt>
          <cx:pt idx="1714">60000</cx:pt>
          <cx:pt idx="1715">110000</cx:pt>
          <cx:pt idx="1716">30000</cx:pt>
          <cx:pt idx="1717">120000</cx:pt>
          <cx:pt idx="1718">120000</cx:pt>
          <cx:pt idx="1719">70000</cx:pt>
          <cx:pt idx="1720">60000</cx:pt>
          <cx:pt idx="1721">60000</cx:pt>
          <cx:pt idx="1722">90000</cx:pt>
          <cx:pt idx="1723">40000</cx:pt>
          <cx:pt idx="1724">30000</cx:pt>
          <cx:pt idx="1725">130000</cx:pt>
          <cx:pt idx="1726">170000</cx:pt>
          <cx:pt idx="1727">230000</cx:pt>
          <cx:pt idx="1728">130000</cx:pt>
          <cx:pt idx="1729">180000</cx:pt>
          <cx:pt idx="1730">20000</cx:pt>
          <cx:pt idx="1731">320000</cx:pt>
          <cx:pt idx="1732">160000</cx:pt>
          <cx:pt idx="1733">210000</cx:pt>
          <cx:pt idx="1734">280000</cx:pt>
          <cx:pt idx="1735">250000</cx:pt>
          <cx:pt idx="1736">360000</cx:pt>
          <cx:pt idx="1737">110000</cx:pt>
          <cx:pt idx="1738">120000</cx:pt>
          <cx:pt idx="1739">110000</cx:pt>
          <cx:pt idx="1740">130000</cx:pt>
          <cx:pt idx="1741">30000</cx:pt>
          <cx:pt idx="1742">60000</cx:pt>
          <cx:pt idx="1743">100000</cx:pt>
          <cx:pt idx="1744">60000</cx:pt>
          <cx:pt idx="1745">100000</cx:pt>
          <cx:pt idx="1746">90000</cx:pt>
          <cx:pt idx="1747">50000</cx:pt>
          <cx:pt idx="1748">60000</cx:pt>
          <cx:pt idx="1749">170000</cx:pt>
          <cx:pt idx="1750">80000</cx:pt>
          <cx:pt idx="1751">80000</cx:pt>
          <cx:pt idx="1752">70000</cx:pt>
          <cx:pt idx="1753">170000</cx:pt>
          <cx:pt idx="1754">250000</cx:pt>
          <cx:pt idx="1755">240000</cx:pt>
          <cx:pt idx="1756">40000</cx:pt>
          <cx:pt idx="1757">50000</cx:pt>
          <cx:pt idx="1758">110000</cx:pt>
          <cx:pt idx="1759">120000</cx:pt>
          <cx:pt idx="1760">90000</cx:pt>
          <cx:pt idx="1761">220000</cx:pt>
          <cx:pt idx="1762">150000</cx:pt>
          <cx:pt idx="1763">60000</cx:pt>
          <cx:pt idx="1764">40000</cx:pt>
          <cx:pt idx="1765">50000</cx:pt>
          <cx:pt idx="1766">70000</cx:pt>
          <cx:pt idx="1767">260000</cx:pt>
          <cx:pt idx="1768">70000</cx:pt>
          <cx:pt idx="1769">630000</cx:pt>
          <cx:pt idx="1770">190000</cx:pt>
          <cx:pt idx="1771">530000</cx:pt>
          <cx:pt idx="1772">30000</cx:pt>
          <cx:pt idx="1773">150000</cx:pt>
          <cx:pt idx="1774">200000</cx:pt>
          <cx:pt idx="1775">50000</cx:pt>
          <cx:pt idx="1776">60000</cx:pt>
          <cx:pt idx="1777">40000</cx:pt>
          <cx:pt idx="1778">20000</cx:pt>
          <cx:pt idx="1779">40000</cx:pt>
          <cx:pt idx="1780">370000</cx:pt>
          <cx:pt idx="1781">50000</cx:pt>
          <cx:pt idx="1782">110000</cx:pt>
          <cx:pt idx="1783">150000</cx:pt>
          <cx:pt idx="1784">210000</cx:pt>
          <cx:pt idx="1785">330000</cx:pt>
          <cx:pt idx="1786">710000</cx:pt>
          <cx:pt idx="1787">110000</cx:pt>
          <cx:pt idx="1788">80000</cx:pt>
          <cx:pt idx="1789">150000</cx:pt>
          <cx:pt idx="1790">370000</cx:pt>
          <cx:pt idx="1791">140000</cx:pt>
          <cx:pt idx="1792">150000</cx:pt>
          <cx:pt idx="1793">30000</cx:pt>
          <cx:pt idx="1794">130000</cx:pt>
          <cx:pt idx="1795">140000</cx:pt>
          <cx:pt idx="1796">210000</cx:pt>
          <cx:pt idx="1797">20000</cx:pt>
          <cx:pt idx="1798">60000</cx:pt>
          <cx:pt idx="1799">320000</cx:pt>
          <cx:pt idx="1800">60000</cx:pt>
          <cx:pt idx="1801">730000</cx:pt>
          <cx:pt idx="1802">340000</cx:pt>
          <cx:pt idx="1803">20000</cx:pt>
          <cx:pt idx="1804">190000</cx:pt>
          <cx:pt idx="1805">90000</cx:pt>
          <cx:pt idx="1806">60000</cx:pt>
          <cx:pt idx="1807">130000</cx:pt>
          <cx:pt idx="1808">70000</cx:pt>
          <cx:pt idx="1809">120000</cx:pt>
          <cx:pt idx="1810">80000</cx:pt>
          <cx:pt idx="1811">110000</cx:pt>
          <cx:pt idx="1812">70000</cx:pt>
          <cx:pt idx="1813">50000</cx:pt>
          <cx:pt idx="1814">170000</cx:pt>
          <cx:pt idx="1815">180000</cx:pt>
          <cx:pt idx="1816">60000</cx:pt>
          <cx:pt idx="1817">120000</cx:pt>
          <cx:pt idx="1818">110000</cx:pt>
          <cx:pt idx="1819">450000</cx:pt>
          <cx:pt idx="1820">140000</cx:pt>
          <cx:pt idx="1821">180000</cx:pt>
          <cx:pt idx="1822">190000</cx:pt>
          <cx:pt idx="1823">270000</cx:pt>
          <cx:pt idx="1824">160000</cx:pt>
          <cx:pt idx="1825">300000</cx:pt>
          <cx:pt idx="1826">40000</cx:pt>
          <cx:pt idx="1827">30000</cx:pt>
          <cx:pt idx="1828">240000</cx:pt>
          <cx:pt idx="1829">60000</cx:pt>
          <cx:pt idx="1830">160000</cx:pt>
          <cx:pt idx="1831">50000</cx:pt>
          <cx:pt idx="1832">60000</cx:pt>
          <cx:pt idx="1833">80000</cx:pt>
          <cx:pt idx="1834">80000</cx:pt>
          <cx:pt idx="1835">190000</cx:pt>
          <cx:pt idx="1836">470000</cx:pt>
          <cx:pt idx="1837">140000</cx:pt>
          <cx:pt idx="1838">40000</cx:pt>
          <cx:pt idx="1839">190000</cx:pt>
          <cx:pt idx="1840">50000</cx:pt>
          <cx:pt idx="1841">90000</cx:pt>
          <cx:pt idx="1842">90000</cx:pt>
          <cx:pt idx="1843">80000</cx:pt>
          <cx:pt idx="1844">20000</cx:pt>
          <cx:pt idx="1845">80000</cx:pt>
          <cx:pt idx="1846">50000</cx:pt>
          <cx:pt idx="1847">60000</cx:pt>
          <cx:pt idx="1848">40000</cx:pt>
          <cx:pt idx="1849">60000</cx:pt>
          <cx:pt idx="1850">70000</cx:pt>
          <cx:pt idx="1851">80000</cx:pt>
          <cx:pt idx="1852">30000</cx:pt>
          <cx:pt idx="1853">100000</cx:pt>
          <cx:pt idx="1854">140000</cx:pt>
          <cx:pt idx="1855">40000</cx:pt>
          <cx:pt idx="1856">160000</cx:pt>
          <cx:pt idx="1857">100000</cx:pt>
          <cx:pt idx="1858">60000</cx:pt>
          <cx:pt idx="1859">60000</cx:pt>
          <cx:pt idx="1860">80000</cx:pt>
          <cx:pt idx="1861">150000</cx:pt>
          <cx:pt idx="1862">60000</cx:pt>
          <cx:pt idx="1863">90000</cx:pt>
          <cx:pt idx="1864">40000</cx:pt>
          <cx:pt idx="1865">70000</cx:pt>
          <cx:pt idx="1866">230000</cx:pt>
          <cx:pt idx="1867">100000</cx:pt>
          <cx:pt idx="1868">120000</cx:pt>
          <cx:pt idx="1869">20000</cx:pt>
          <cx:pt idx="1870">60000</cx:pt>
          <cx:pt idx="1871">40000</cx:pt>
          <cx:pt idx="1872">210000</cx:pt>
          <cx:pt idx="1873">30000</cx:pt>
          <cx:pt idx="1874">340000</cx:pt>
          <cx:pt idx="1875">70000</cx:pt>
          <cx:pt idx="1876">10000</cx:pt>
          <cx:pt idx="1877">150000</cx:pt>
          <cx:pt idx="1878">90000</cx:pt>
          <cx:pt idx="1879">130000</cx:pt>
          <cx:pt idx="1880">60000</cx:pt>
          <cx:pt idx="1881">110000</cx:pt>
          <cx:pt idx="1882">210000</cx:pt>
          <cx:pt idx="1883">30000</cx:pt>
          <cx:pt idx="1884">150000</cx:pt>
          <cx:pt idx="1885">70000</cx:pt>
          <cx:pt idx="1886">100000</cx:pt>
          <cx:pt idx="1887">70000</cx:pt>
          <cx:pt idx="1888">50000</cx:pt>
          <cx:pt idx="1889">100000</cx:pt>
          <cx:pt idx="1890">80000</cx:pt>
          <cx:pt idx="1891">170000</cx:pt>
          <cx:pt idx="1892">30000</cx:pt>
          <cx:pt idx="1893">140000</cx:pt>
          <cx:pt idx="1894">190000</cx:pt>
          <cx:pt idx="1895">90000</cx:pt>
          <cx:pt idx="1896">260000</cx:pt>
          <cx:pt idx="1897">120000</cx:pt>
          <cx:pt idx="1898">70000</cx:pt>
          <cx:pt idx="1899">160000</cx:pt>
          <cx:pt idx="1900">70000</cx:pt>
          <cx:pt idx="1901">270000</cx:pt>
          <cx:pt idx="1902">260000</cx:pt>
          <cx:pt idx="1903">190000</cx:pt>
          <cx:pt idx="1904">390000</cx:pt>
          <cx:pt idx="1905">220000</cx:pt>
          <cx:pt idx="1906">10000</cx:pt>
          <cx:pt idx="1907">70000</cx:pt>
          <cx:pt idx="1908">300000</cx:pt>
          <cx:pt idx="1909">320000</cx:pt>
          <cx:pt idx="1910">250000</cx:pt>
          <cx:pt idx="1911">160000</cx:pt>
          <cx:pt idx="1912">90000</cx:pt>
          <cx:pt idx="1913">30000</cx:pt>
          <cx:pt idx="1914">230000</cx:pt>
          <cx:pt idx="1915">200000</cx:pt>
          <cx:pt idx="1916">270000</cx:pt>
          <cx:pt idx="1917">20000</cx:pt>
          <cx:pt idx="1918">90000</cx:pt>
          <cx:pt idx="1919">180000</cx:pt>
          <cx:pt idx="1920">140000</cx:pt>
          <cx:pt idx="1921">50000</cx:pt>
          <cx:pt idx="1922">60000</cx:pt>
          <cx:pt idx="1923">80000</cx:pt>
          <cx:pt idx="1924">130000</cx:pt>
          <cx:pt idx="1925">640000</cx:pt>
          <cx:pt idx="1926">340000</cx:pt>
          <cx:pt idx="1927">70000</cx:pt>
          <cx:pt idx="1928">250000</cx:pt>
          <cx:pt idx="1929">260000</cx:pt>
          <cx:pt idx="1930">40000</cx:pt>
          <cx:pt idx="1931">270000</cx:pt>
          <cx:pt idx="1932">70000</cx:pt>
          <cx:pt idx="1933">240000</cx:pt>
          <cx:pt idx="1934">200000</cx:pt>
          <cx:pt idx="1935">60000</cx:pt>
          <cx:pt idx="1936">140000</cx:pt>
          <cx:pt idx="1937">70000</cx:pt>
          <cx:pt idx="1938">70000</cx:pt>
          <cx:pt idx="1939">60000</cx:pt>
          <cx:pt idx="1940">180000</cx:pt>
          <cx:pt idx="1941">210000</cx:pt>
          <cx:pt idx="1942">160000</cx:pt>
          <cx:pt idx="1943">260000</cx:pt>
          <cx:pt idx="1944">60000</cx:pt>
          <cx:pt idx="1945">60000</cx:pt>
          <cx:pt idx="1946">50000</cx:pt>
          <cx:pt idx="1947">40000</cx:pt>
          <cx:pt idx="1948">240000</cx:pt>
          <cx:pt idx="1949">80000</cx:pt>
          <cx:pt idx="1950">190000</cx:pt>
          <cx:pt idx="1951">360000</cx:pt>
          <cx:pt idx="1952">90000</cx:pt>
          <cx:pt idx="1953">110000</cx:pt>
          <cx:pt idx="1954">190000</cx:pt>
          <cx:pt idx="1955">120000</cx:pt>
          <cx:pt idx="1956">40000</cx:pt>
          <cx:pt idx="1957">70000</cx:pt>
          <cx:pt idx="1958">140000</cx:pt>
          <cx:pt idx="1959">60000</cx:pt>
          <cx:pt idx="1960">70000</cx:pt>
          <cx:pt idx="1961">140000</cx:pt>
          <cx:pt idx="1962">80000</cx:pt>
          <cx:pt idx="1963">140000</cx:pt>
          <cx:pt idx="1964">90000</cx:pt>
          <cx:pt idx="1965">90000</cx:pt>
          <cx:pt idx="1966">40000</cx:pt>
          <cx:pt idx="1967">90000</cx:pt>
          <cx:pt idx="1968">110000</cx:pt>
          <cx:pt idx="1969">180000</cx:pt>
          <cx:pt idx="1970">190000</cx:pt>
          <cx:pt idx="1971">140000</cx:pt>
          <cx:pt idx="1972">50000</cx:pt>
          <cx:pt idx="1973">60000</cx:pt>
          <cx:pt idx="1974">60000</cx:pt>
          <cx:pt idx="1975">60000</cx:pt>
          <cx:pt idx="1976">260000</cx:pt>
          <cx:pt idx="1977">40000</cx:pt>
          <cx:pt idx="1978">180000</cx:pt>
          <cx:pt idx="1979">110000</cx:pt>
          <cx:pt idx="1980">310000</cx:pt>
          <cx:pt idx="1981">250000</cx:pt>
          <cx:pt idx="1982">160000</cx:pt>
          <cx:pt idx="1983">40000</cx:pt>
          <cx:pt idx="1984">60000</cx:pt>
          <cx:pt idx="1985">40000</cx:pt>
          <cx:pt idx="1986">90000</cx:pt>
          <cx:pt idx="1987">70000</cx:pt>
          <cx:pt idx="1988">80000</cx:pt>
          <cx:pt idx="1989">50000</cx:pt>
          <cx:pt idx="1990">30000</cx:pt>
          <cx:pt idx="1991">160000</cx:pt>
          <cx:pt idx="1992">110000</cx:pt>
          <cx:pt idx="1993">50000</cx:pt>
          <cx:pt idx="1994">80000</cx:pt>
          <cx:pt idx="1995">30000</cx:pt>
          <cx:pt idx="1996">130000</cx:pt>
          <cx:pt idx="1997">100000</cx:pt>
          <cx:pt idx="1998">60000</cx:pt>
          <cx:pt idx="1999">140000</cx:pt>
          <cx:pt idx="2000">110000</cx:pt>
          <cx:pt idx="2001">140000</cx:pt>
          <cx:pt idx="2002">50000</cx:pt>
          <cx:pt idx="2003">40000</cx:pt>
          <cx:pt idx="2004">420000</cx:pt>
          <cx:pt idx="2005">200000</cx:pt>
          <cx:pt idx="2006">190000</cx:pt>
          <cx:pt idx="2007">150000</cx:pt>
          <cx:pt idx="2008">110000</cx:pt>
          <cx:pt idx="2009">20000</cx:pt>
          <cx:pt idx="2010">130000</cx:pt>
          <cx:pt idx="2011">40000</cx:pt>
          <cx:pt idx="2012">30000</cx:pt>
          <cx:pt idx="2013">60000</cx:pt>
          <cx:pt idx="2014">180000</cx:pt>
          <cx:pt idx="2015">30000</cx:pt>
          <cx:pt idx="2016">380000</cx:pt>
          <cx:pt idx="2017">140000</cx:pt>
          <cx:pt idx="2018">200000</cx:pt>
          <cx:pt idx="2019">170000</cx:pt>
          <cx:pt idx="2020">280000</cx:pt>
          <cx:pt idx="2021">20000</cx:pt>
          <cx:pt idx="2022">30000</cx:pt>
          <cx:pt idx="2023">130000</cx:pt>
          <cx:pt idx="2024">80000</cx:pt>
          <cx:pt idx="2025">80000</cx:pt>
          <cx:pt idx="2026">70000</cx:pt>
          <cx:pt idx="2027">270000</cx:pt>
          <cx:pt idx="2028">200000</cx:pt>
          <cx:pt idx="2029">180000</cx:pt>
          <cx:pt idx="2030">130000</cx:pt>
          <cx:pt idx="2031">230000</cx:pt>
          <cx:pt idx="2032">30000</cx:pt>
          <cx:pt idx="2033">100000</cx:pt>
          <cx:pt idx="2034">160000</cx:pt>
          <cx:pt idx="2035">100000</cx:pt>
          <cx:pt idx="2036">50000</cx:pt>
          <cx:pt idx="2037">180000</cx:pt>
          <cx:pt idx="2038">370000</cx:pt>
          <cx:pt idx="2039">310000</cx:pt>
          <cx:pt idx="2040">280000</cx:pt>
          <cx:pt idx="2041">150000</cx:pt>
          <cx:pt idx="2042">20000</cx:pt>
          <cx:pt idx="2043">260000</cx:pt>
          <cx:pt idx="2044">150000</cx:pt>
          <cx:pt idx="2045">90000</cx:pt>
          <cx:pt idx="2046">90000</cx:pt>
          <cx:pt idx="2047">210000</cx:pt>
          <cx:pt idx="2048">180000</cx:pt>
          <cx:pt idx="2049">570000</cx:pt>
          <cx:pt idx="2050">250000</cx:pt>
          <cx:pt idx="2051">190000</cx:pt>
          <cx:pt idx="2052">390000</cx:pt>
          <cx:pt idx="2053">310000</cx:pt>
          <cx:pt idx="2054">230000</cx:pt>
          <cx:pt idx="2055">60000</cx:pt>
          <cx:pt idx="2056">280000</cx:pt>
          <cx:pt idx="2057">380000</cx:pt>
          <cx:pt idx="2058">270000</cx:pt>
          <cx:pt idx="2059">340000</cx:pt>
          <cx:pt idx="2060">310000</cx:pt>
          <cx:pt idx="2061">70000</cx:pt>
          <cx:pt idx="2062">200000</cx:pt>
          <cx:pt idx="2063">160000</cx:pt>
          <cx:pt idx="2064">280000</cx:pt>
          <cx:pt idx="2065">350000</cx:pt>
          <cx:pt idx="2066">90000</cx:pt>
          <cx:pt idx="2067">250000</cx:pt>
          <cx:pt idx="2068">50000</cx:pt>
          <cx:pt idx="2069">220000</cx:pt>
          <cx:pt idx="2070">130000</cx:pt>
          <cx:pt idx="2071">340000</cx:pt>
          <cx:pt idx="2072">120000</cx:pt>
          <cx:pt idx="2073">560000</cx:pt>
          <cx:pt idx="2074">170000</cx:pt>
          <cx:pt idx="2075">140000</cx:pt>
          <cx:pt idx="2076">110000</cx:pt>
          <cx:pt idx="2077">150000</cx:pt>
          <cx:pt idx="2078">130000</cx:pt>
          <cx:pt idx="2079">260000</cx:pt>
          <cx:pt idx="2080">210000</cx:pt>
          <cx:pt idx="2081">350000</cx:pt>
          <cx:pt idx="2082">80000</cx:pt>
          <cx:pt idx="2083">220000</cx:pt>
          <cx:pt idx="2084">170000</cx:pt>
          <cx:pt idx="2085">310000</cx:pt>
          <cx:pt idx="2086">670000</cx:pt>
          <cx:pt idx="2087">30000</cx:pt>
          <cx:pt idx="2088">260000</cx:pt>
          <cx:pt idx="2089">50000</cx:pt>
          <cx:pt idx="2090">350000</cx:pt>
          <cx:pt idx="2091">90000</cx:pt>
          <cx:pt idx="2092">70000</cx:pt>
          <cx:pt idx="2093">40000</cx:pt>
          <cx:pt idx="2094">150000</cx:pt>
          <cx:pt idx="2095">120000</cx:pt>
          <cx:pt idx="2096">190000</cx:pt>
          <cx:pt idx="2097">40000</cx:pt>
          <cx:pt idx="2098">60000</cx:pt>
          <cx:pt idx="2099">80000</cx:pt>
          <cx:pt idx="2100">160000</cx:pt>
          <cx:pt idx="2101">70000</cx:pt>
          <cx:pt idx="2102">250000</cx:pt>
          <cx:pt idx="2103">260000</cx:pt>
          <cx:pt idx="2104">10000</cx:pt>
          <cx:pt idx="2105">180000</cx:pt>
          <cx:pt idx="2106">160000</cx:pt>
          <cx:pt idx="2107">30000</cx:pt>
          <cx:pt idx="2108">60000</cx:pt>
          <cx:pt idx="2109">240000</cx:pt>
          <cx:pt idx="2110">20000</cx:pt>
          <cx:pt idx="2111">100000</cx:pt>
          <cx:pt idx="2112">150000</cx:pt>
          <cx:pt idx="2113">160000</cx:pt>
          <cx:pt idx="2114">240000</cx:pt>
          <cx:pt idx="2115">200000</cx:pt>
          <cx:pt idx="2116">80000</cx:pt>
          <cx:pt idx="2117">100000</cx:pt>
          <cx:pt idx="2118">350000</cx:pt>
          <cx:pt idx="2119">30000</cx:pt>
          <cx:pt idx="2120">100000</cx:pt>
          <cx:pt idx="2121">300000</cx:pt>
          <cx:pt idx="2122">200000</cx:pt>
          <cx:pt idx="2123">130000</cx:pt>
          <cx:pt idx="2124">160000</cx:pt>
          <cx:pt idx="2125">140000</cx:pt>
          <cx:pt idx="2126">40000</cx:pt>
          <cx:pt idx="2127">50000</cx:pt>
          <cx:pt idx="2128">30000</cx:pt>
          <cx:pt idx="2129">50000</cx:pt>
          <cx:pt idx="2130">90000</cx:pt>
          <cx:pt idx="2131">70000</cx:pt>
          <cx:pt idx="2132">70000</cx:pt>
          <cx:pt idx="2133">90000</cx:pt>
          <cx:pt idx="2134">140000</cx:pt>
          <cx:pt idx="2135">60000</cx:pt>
          <cx:pt idx="2136">130000</cx:pt>
          <cx:pt idx="2137">140000</cx:pt>
          <cx:pt idx="2138">210000</cx:pt>
          <cx:pt idx="2139">90000</cx:pt>
          <cx:pt idx="2140">40000</cx:pt>
          <cx:pt idx="2141">120000</cx:pt>
          <cx:pt idx="2142">190000</cx:pt>
          <cx:pt idx="2143">50000</cx:pt>
          <cx:pt idx="2144">20000</cx:pt>
          <cx:pt idx="2145">90000</cx:pt>
          <cx:pt idx="2146">40000</cx:pt>
          <cx:pt idx="2147">210000</cx:pt>
          <cx:pt idx="2148">90000</cx:pt>
          <cx:pt idx="2149">40000</cx:pt>
          <cx:pt idx="2150">190000</cx:pt>
          <cx:pt idx="2151">230000</cx:pt>
          <cx:pt idx="2152">390000</cx:pt>
          <cx:pt idx="2153">40000</cx:pt>
          <cx:pt idx="2154">30000</cx:pt>
          <cx:pt idx="2155">90000</cx:pt>
          <cx:pt idx="2156">40000</cx:pt>
          <cx:pt idx="2157">220000</cx:pt>
          <cx:pt idx="2158">130000</cx:pt>
          <cx:pt idx="2159">80000</cx:pt>
          <cx:pt idx="2160">40000</cx:pt>
          <cx:pt idx="2161">100000</cx:pt>
          <cx:pt idx="2162">200000</cx:pt>
          <cx:pt idx="2163">60000</cx:pt>
          <cx:pt idx="2164">190000</cx:pt>
          <cx:pt idx="2165">250000</cx:pt>
          <cx:pt idx="2166">70000</cx:pt>
          <cx:pt idx="2167">70000</cx:pt>
          <cx:pt idx="2168">230000</cx:pt>
          <cx:pt idx="2169">50000</cx:pt>
          <cx:pt idx="2170">160000</cx:pt>
          <cx:pt idx="2171">40000</cx:pt>
          <cx:pt idx="2172">20000</cx:pt>
          <cx:pt idx="2173">190000</cx:pt>
          <cx:pt idx="2174">40000</cx:pt>
          <cx:pt idx="2175">50000</cx:pt>
          <cx:pt idx="2176">40000</cx:pt>
          <cx:pt idx="2177">240000</cx:pt>
          <cx:pt idx="2178">140000</cx:pt>
          <cx:pt idx="2179">40000</cx:pt>
          <cx:pt idx="2180">60000</cx:pt>
          <cx:pt idx="2181">190000</cx:pt>
          <cx:pt idx="2182">110000</cx:pt>
          <cx:pt idx="2183">100000</cx:pt>
          <cx:pt idx="2184">80000</cx:pt>
          <cx:pt idx="2185">100000</cx:pt>
          <cx:pt idx="2186">240000</cx:pt>
          <cx:pt idx="2187">260000</cx:pt>
          <cx:pt idx="2188">30000</cx:pt>
          <cx:pt idx="2189">150000</cx:pt>
          <cx:pt idx="2190">370000</cx:pt>
          <cx:pt idx="2191">40000</cx:pt>
          <cx:pt idx="2192">200000</cx:pt>
          <cx:pt idx="2193">40000</cx:pt>
          <cx:pt idx="2194">190000</cx:pt>
          <cx:pt idx="2195">120000</cx:pt>
          <cx:pt idx="2196">100000</cx:pt>
          <cx:pt idx="2197">130000</cx:pt>
          <cx:pt idx="2198">80000</cx:pt>
          <cx:pt idx="2199">100000</cx:pt>
          <cx:pt idx="2200">70000</cx:pt>
          <cx:pt idx="2201">140000</cx:pt>
          <cx:pt idx="2202">80000</cx:pt>
          <cx:pt idx="2203">140000</cx:pt>
          <cx:pt idx="2204">60000</cx:pt>
          <cx:pt idx="2205">80000</cx:pt>
          <cx:pt idx="2206">130000</cx:pt>
          <cx:pt idx="2207">180000</cx:pt>
          <cx:pt idx="2208">420000</cx:pt>
          <cx:pt idx="2209">50000</cx:pt>
          <cx:pt idx="2210">240000</cx:pt>
          <cx:pt idx="2211">70000</cx:pt>
          <cx:pt idx="2212">100000</cx:pt>
          <cx:pt idx="2213">60000</cx:pt>
          <cx:pt idx="2214">60000</cx:pt>
          <cx:pt idx="2215">60000</cx:pt>
          <cx:pt idx="2216">90000</cx:pt>
          <cx:pt idx="2217">120000</cx:pt>
          <cx:pt idx="2218">40000</cx:pt>
          <cx:pt idx="2219">60000</cx:pt>
          <cx:pt idx="2220">50000</cx:pt>
          <cx:pt idx="2221">70000</cx:pt>
          <cx:pt idx="2222">90000</cx:pt>
          <cx:pt idx="2223">40000</cx:pt>
          <cx:pt idx="2224">320000</cx:pt>
          <cx:pt idx="2225">70000</cx:pt>
          <cx:pt idx="2226">50000</cx:pt>
          <cx:pt idx="2227">210000</cx:pt>
          <cx:pt idx="2228">110000</cx:pt>
          <cx:pt idx="2229">370000</cx:pt>
          <cx:pt idx="2230">190000</cx:pt>
          <cx:pt idx="2231">320000</cx:pt>
          <cx:pt idx="2232">240000</cx:pt>
          <cx:pt idx="2233">340000</cx:pt>
          <cx:pt idx="2234">80000</cx:pt>
          <cx:pt idx="2235">40000</cx:pt>
          <cx:pt idx="2236">540000</cx:pt>
          <cx:pt idx="2237">100000</cx:pt>
          <cx:pt idx="2238">110000</cx:pt>
          <cx:pt idx="2239">30000</cx:pt>
          <cx:pt idx="2240">40000</cx:pt>
          <cx:pt idx="2241">150000</cx:pt>
          <cx:pt idx="2242">120000</cx:pt>
          <cx:pt idx="2243">180000</cx:pt>
          <cx:pt idx="2244">40000</cx:pt>
          <cx:pt idx="2245">60000</cx:pt>
          <cx:pt idx="2246">90000</cx:pt>
          <cx:pt idx="2247">40000</cx:pt>
          <cx:pt idx="2248">60000</cx:pt>
          <cx:pt idx="2249">30000</cx:pt>
          <cx:pt idx="2250">50000</cx:pt>
          <cx:pt idx="2251">70000</cx:pt>
          <cx:pt idx="2252">70000</cx:pt>
          <cx:pt idx="2253">120000</cx:pt>
          <cx:pt idx="2254">220000</cx:pt>
          <cx:pt idx="2255">290000</cx:pt>
          <cx:pt idx="2256">250000</cx:pt>
          <cx:pt idx="2257">10000</cx:pt>
          <cx:pt idx="2258">120000</cx:pt>
          <cx:pt idx="2259">50000</cx:pt>
          <cx:pt idx="2260">20000</cx:pt>
          <cx:pt idx="2261">260000</cx:pt>
          <cx:pt idx="2262">180000</cx:pt>
          <cx:pt idx="2263">360000</cx:pt>
          <cx:pt idx="2264">130000</cx:pt>
          <cx:pt idx="2265">260000</cx:pt>
          <cx:pt idx="2266">260000</cx:pt>
          <cx:pt idx="2267">260000</cx:pt>
          <cx:pt idx="2268">330000</cx:pt>
          <cx:pt idx="2269">40000</cx:pt>
          <cx:pt idx="2270">140000</cx:pt>
          <cx:pt idx="2271">230000</cx:pt>
          <cx:pt idx="2272">100000</cx:pt>
          <cx:pt idx="2273">70000</cx:pt>
          <cx:pt idx="2274">90000</cx:pt>
          <cx:pt idx="2275">310000</cx:pt>
          <cx:pt idx="2276">200000</cx:pt>
          <cx:pt idx="2277">250000</cx:pt>
          <cx:pt idx="2278">520000</cx:pt>
          <cx:pt idx="2279">100000</cx:pt>
          <cx:pt idx="2280">40000</cx:pt>
          <cx:pt idx="2281">130000</cx:pt>
          <cx:pt idx="2282">90000</cx:pt>
          <cx:pt idx="2283">50000</cx:pt>
          <cx:pt idx="2284">50000</cx:pt>
          <cx:pt idx="2285">50000</cx:pt>
          <cx:pt idx="2286">90000</cx:pt>
          <cx:pt idx="2287">20000</cx:pt>
          <cx:pt idx="2288">90000</cx:pt>
          <cx:pt idx="2289">70000</cx:pt>
          <cx:pt idx="2290">140000</cx:pt>
          <cx:pt idx="2291">40000</cx:pt>
          <cx:pt idx="2292">10000</cx:pt>
          <cx:pt idx="2293">140000</cx:pt>
          <cx:pt idx="2294">130000</cx:pt>
          <cx:pt idx="2295">100000</cx:pt>
          <cx:pt idx="2296">240000</cx:pt>
          <cx:pt idx="2297">230000</cx:pt>
          <cx:pt idx="2298">50000</cx:pt>
          <cx:pt idx="2299">330000</cx:pt>
          <cx:pt idx="2300">450000</cx:pt>
          <cx:pt idx="2301">30000</cx:pt>
          <cx:pt idx="2302">170000</cx:pt>
          <cx:pt idx="2303">60000</cx:pt>
          <cx:pt idx="2304">40000</cx:pt>
          <cx:pt idx="2305">170000</cx:pt>
          <cx:pt idx="2306">30000</cx:pt>
          <cx:pt idx="2307">130000</cx:pt>
          <cx:pt idx="2308">200000</cx:pt>
          <cx:pt idx="2309">600000</cx:pt>
          <cx:pt idx="2310">50000</cx:pt>
          <cx:pt idx="2311">370000</cx:pt>
          <cx:pt idx="2312">100000</cx:pt>
          <cx:pt idx="2313">50000</cx:pt>
          <cx:pt idx="2314">390000</cx:pt>
          <cx:pt idx="2315">110000</cx:pt>
          <cx:pt idx="2316">290000</cx:pt>
          <cx:pt idx="2317">40000</cx:pt>
          <cx:pt idx="2318">330000</cx:pt>
          <cx:pt idx="2319">200000</cx:pt>
          <cx:pt idx="2320">380000</cx:pt>
          <cx:pt idx="2321">310000</cx:pt>
          <cx:pt idx="2322">250000</cx:pt>
          <cx:pt idx="2323">40000</cx:pt>
          <cx:pt idx="2324">100000</cx:pt>
          <cx:pt idx="2325">40000</cx:pt>
          <cx:pt idx="2326">60000</cx:pt>
          <cx:pt idx="2327">180000</cx:pt>
          <cx:pt idx="2328">80000</cx:pt>
          <cx:pt idx="2329">240000</cx:pt>
          <cx:pt idx="2330">30000</cx:pt>
          <cx:pt idx="2331">210000</cx:pt>
          <cx:pt idx="2332">40000</cx:pt>
          <cx:pt idx="2333">280000</cx:pt>
          <cx:pt idx="2334">60000</cx:pt>
          <cx:pt idx="2335">260000</cx:pt>
          <cx:pt idx="2336">180000</cx:pt>
          <cx:pt idx="2337">110000</cx:pt>
          <cx:pt idx="2338">60000</cx:pt>
          <cx:pt idx="2339">150000</cx:pt>
          <cx:pt idx="2340">80000</cx:pt>
          <cx:pt idx="2341">40000</cx:pt>
          <cx:pt idx="2342">170000</cx:pt>
          <cx:pt idx="2343">180000</cx:pt>
          <cx:pt idx="2344">450000</cx:pt>
          <cx:pt idx="2345">120000</cx:pt>
          <cx:pt idx="2346">390000</cx:pt>
          <cx:pt idx="2347">190000</cx:pt>
          <cx:pt idx="2348">50000</cx:pt>
          <cx:pt idx="2349">140000</cx:pt>
          <cx:pt idx="2350">640000</cx:pt>
          <cx:pt idx="2351">20000</cx:pt>
          <cx:pt idx="2352">60000</cx:pt>
          <cx:pt idx="2353">470000</cx:pt>
          <cx:pt idx="2354">60000</cx:pt>
          <cx:pt idx="2355">60000</cx:pt>
          <cx:pt idx="2356">80000</cx:pt>
          <cx:pt idx="2357">50000</cx:pt>
          <cx:pt idx="2358">60000</cx:pt>
          <cx:pt idx="2359">390000</cx:pt>
          <cx:pt idx="2360">10000</cx:pt>
          <cx:pt idx="2361">70000</cx:pt>
          <cx:pt idx="2362">480000</cx:pt>
          <cx:pt idx="2363">130000</cx:pt>
          <cx:pt idx="2364">310000</cx:pt>
          <cx:pt idx="2365">380000</cx:pt>
          <cx:pt idx="2366">180000</cx:pt>
          <cx:pt idx="2367">270000</cx:pt>
          <cx:pt idx="2368">150000</cx:pt>
          <cx:pt idx="2369">90000</cx:pt>
          <cx:pt idx="2370">120000</cx:pt>
          <cx:pt idx="2371">70000</cx:pt>
          <cx:pt idx="2372">110000</cx:pt>
          <cx:pt idx="2373">80000</cx:pt>
          <cx:pt idx="2374">30000</cx:pt>
          <cx:pt idx="2375">90000</cx:pt>
          <cx:pt idx="2376">260000</cx:pt>
          <cx:pt idx="2377">260000</cx:pt>
          <cx:pt idx="2378">580000</cx:pt>
          <cx:pt idx="2379">270000</cx:pt>
          <cx:pt idx="2380">320000</cx:pt>
          <cx:pt idx="2381">110000</cx:pt>
          <cx:pt idx="2382">150000</cx:pt>
          <cx:pt idx="2383">70000</cx:pt>
          <cx:pt idx="2384">190000</cx:pt>
          <cx:pt idx="2385">130000</cx:pt>
          <cx:pt idx="2386">340000</cx:pt>
          <cx:pt idx="2387">40000</cx:pt>
          <cx:pt idx="2388">200000</cx:pt>
          <cx:pt idx="2389">280000</cx:pt>
          <cx:pt idx="2390">240000</cx:pt>
          <cx:pt idx="2391">260000</cx:pt>
          <cx:pt idx="2392">290000</cx:pt>
          <cx:pt idx="2393">320000</cx:pt>
          <cx:pt idx="2394">240000</cx:pt>
          <cx:pt idx="2395">170000</cx:pt>
          <cx:pt idx="2396">240000</cx:pt>
          <cx:pt idx="2397">90000</cx:pt>
          <cx:pt idx="2398">970000</cx:pt>
          <cx:pt idx="2399">540000</cx:pt>
          <cx:pt idx="2400">170000</cx:pt>
          <cx:pt idx="2401">160000</cx:pt>
          <cx:pt idx="2402">90000</cx:pt>
          <cx:pt idx="2403">1010000</cx:pt>
          <cx:pt idx="2404">300000</cx:pt>
          <cx:pt idx="2405">210000</cx:pt>
          <cx:pt idx="2406">370000</cx:pt>
          <cx:pt idx="2407">30000</cx:pt>
          <cx:pt idx="2408">260000</cx:pt>
          <cx:pt idx="2409">340000</cx:pt>
          <cx:pt idx="2410">540000</cx:pt>
          <cx:pt idx="2411">120000</cx:pt>
          <cx:pt idx="2412">180000</cx:pt>
          <cx:pt idx="2413">220000</cx:pt>
          <cx:pt idx="2414">180000</cx:pt>
          <cx:pt idx="2415">250000</cx:pt>
          <cx:pt idx="2416">290000</cx:pt>
          <cx:pt idx="2417">190000</cx:pt>
          <cx:pt idx="2418">60000</cx:pt>
          <cx:pt idx="2419">340000</cx:pt>
          <cx:pt idx="2420">80000</cx:pt>
          <cx:pt idx="2421">270000</cx:pt>
          <cx:pt idx="2422">410000</cx:pt>
          <cx:pt idx="2423">220000</cx:pt>
          <cx:pt idx="2424">230000</cx:pt>
          <cx:pt idx="2425">40000</cx:pt>
          <cx:pt idx="2426">230000</cx:pt>
          <cx:pt idx="2427">60000</cx:pt>
          <cx:pt idx="2428">100000</cx:pt>
          <cx:pt idx="2429">190000</cx:pt>
          <cx:pt idx="2430">250000</cx:pt>
          <cx:pt idx="2431">290000</cx:pt>
          <cx:pt idx="2432">490000</cx:pt>
          <cx:pt idx="2433">140000</cx:pt>
          <cx:pt idx="2434">90000</cx:pt>
          <cx:pt idx="2435">100000</cx:pt>
          <cx:pt idx="2436">120000</cx:pt>
          <cx:pt idx="2437">370000</cx:pt>
          <cx:pt idx="2438">420000</cx:pt>
          <cx:pt idx="2439">40000</cx:pt>
          <cx:pt idx="2440">240000</cx:pt>
          <cx:pt idx="2441">170000</cx:pt>
          <cx:pt idx="2442">380000</cx:pt>
          <cx:pt idx="2443">170000</cx:pt>
          <cx:pt idx="2444">300000</cx:pt>
          <cx:pt idx="2445">320000</cx:pt>
          <cx:pt idx="2446">330000</cx:pt>
          <cx:pt idx="2447">230000</cx:pt>
          <cx:pt idx="2448">120000</cx:pt>
          <cx:pt idx="2449">480000</cx:pt>
          <cx:pt idx="2450">260000</cx:pt>
          <cx:pt idx="2451">260000</cx:pt>
          <cx:pt idx="2452">420000</cx:pt>
          <cx:pt idx="2453">230000</cx:pt>
          <cx:pt idx="2454">170000</cx:pt>
          <cx:pt idx="2455">150000</cx:pt>
          <cx:pt idx="2456">450000</cx:pt>
          <cx:pt idx="2457">490000</cx:pt>
          <cx:pt idx="2458">210000</cx:pt>
          <cx:pt idx="2459">100000</cx:pt>
          <cx:pt idx="2460">260000</cx:pt>
          <cx:pt idx="2461">120000</cx:pt>
          <cx:pt idx="2462">50000</cx:pt>
          <cx:pt idx="2463">70000</cx:pt>
          <cx:pt idx="2464">30000</cx:pt>
          <cx:pt idx="2465">360000</cx:pt>
          <cx:pt idx="2466">130000</cx:pt>
          <cx:pt idx="2467">140000</cx:pt>
          <cx:pt idx="2468">80000</cx:pt>
          <cx:pt idx="2469">90000</cx:pt>
          <cx:pt idx="2470">190000</cx:pt>
          <cx:pt idx="2471">230000</cx:pt>
          <cx:pt idx="2472">150000</cx:pt>
          <cx:pt idx="2473">130000</cx:pt>
          <cx:pt idx="2474">90000</cx:pt>
          <cx:pt idx="2475">240000</cx:pt>
          <cx:pt idx="2476">360000</cx:pt>
          <cx:pt idx="2477">230000</cx:pt>
          <cx:pt idx="2478">590000</cx:pt>
          <cx:pt idx="2479">220000</cx:pt>
          <cx:pt idx="2480">230000</cx:pt>
          <cx:pt idx="2481">190000</cx:pt>
          <cx:pt idx="2482">400000</cx:pt>
          <cx:pt idx="2483">530000</cx:pt>
          <cx:pt idx="2484">690000</cx:pt>
          <cx:pt idx="2485">320000</cx:pt>
          <cx:pt idx="2486">150000</cx:pt>
          <cx:pt idx="2487">200000</cx:pt>
          <cx:pt idx="2488">30000</cx:pt>
          <cx:pt idx="2489">200000</cx:pt>
          <cx:pt idx="2490">80000</cx:pt>
          <cx:pt idx="2491">330000</cx:pt>
          <cx:pt idx="2492">370000</cx:pt>
          <cx:pt idx="2493">250000</cx:pt>
          <cx:pt idx="2494">190000</cx:pt>
          <cx:pt idx="2495">20000</cx:pt>
          <cx:pt idx="2496">230000</cx:pt>
          <cx:pt idx="2497">350000</cx:pt>
          <cx:pt idx="2498">260000</cx:pt>
          <cx:pt idx="2499">310000</cx:pt>
          <cx:pt idx="2500">380000</cx:pt>
          <cx:pt idx="2501">690000</cx:pt>
          <cx:pt idx="2502">570000</cx:pt>
          <cx:pt idx="2503">110000</cx:pt>
          <cx:pt idx="2504">160000</cx:pt>
          <cx:pt idx="2505">220000</cx:pt>
          <cx:pt idx="2506">220000</cx:pt>
          <cx:pt idx="2507">160000</cx:pt>
          <cx:pt idx="2508">190000</cx:pt>
          <cx:pt idx="2509">560000</cx:pt>
          <cx:pt idx="2510">300000</cx:pt>
          <cx:pt idx="2511">50000</cx:pt>
          <cx:pt idx="2512">30000</cx:pt>
          <cx:pt idx="2513">380000</cx:pt>
          <cx:pt idx="2514">80000</cx:pt>
          <cx:pt idx="2515">230000</cx:pt>
          <cx:pt idx="2516">180000</cx:pt>
          <cx:pt idx="2517">410000</cx:pt>
          <cx:pt idx="2518">690000</cx:pt>
          <cx:pt idx="2519">420000</cx:pt>
          <cx:pt idx="2520">180000</cx:pt>
          <cx:pt idx="2521">130000</cx:pt>
          <cx:pt idx="2522">230000</cx:pt>
          <cx:pt idx="2523">230000</cx:pt>
          <cx:pt idx="2524">820000</cx:pt>
          <cx:pt idx="2525">380000</cx:pt>
          <cx:pt idx="2526">500000</cx:pt>
          <cx:pt idx="2527">510000</cx:pt>
          <cx:pt idx="2528">40000</cx:pt>
          <cx:pt idx="2529">160000</cx:pt>
          <cx:pt idx="2530">410000</cx:pt>
          <cx:pt idx="2531">150000</cx:pt>
          <cx:pt idx="2532">190000</cx:pt>
          <cx:pt idx="2533">80000</cx:pt>
          <cx:pt idx="2534">220000</cx:pt>
          <cx:pt idx="2535">280000</cx:pt>
          <cx:pt idx="2536">30000</cx:pt>
          <cx:pt idx="2537">80000</cx:pt>
          <cx:pt idx="2538">210000</cx:pt>
          <cx:pt idx="2539">210000</cx:pt>
          <cx:pt idx="2540">170000</cx:pt>
          <cx:pt idx="2541">270000</cx:pt>
          <cx:pt idx="2542">200000</cx:pt>
          <cx:pt idx="2543">130000</cx:pt>
          <cx:pt idx="2544">360000</cx:pt>
          <cx:pt idx="2545">300000</cx:pt>
          <cx:pt idx="2546">60000</cx:pt>
          <cx:pt idx="2547">200000</cx:pt>
          <cx:pt idx="2548">490000</cx:pt>
          <cx:pt idx="2549">150000</cx:pt>
          <cx:pt idx="2550">30000</cx:pt>
          <cx:pt idx="2551">410000</cx:pt>
          <cx:pt idx="2552">370000</cx:pt>
          <cx:pt idx="2553">390000</cx:pt>
          <cx:pt idx="2554">210000</cx:pt>
          <cx:pt idx="2555">90000</cx:pt>
          <cx:pt idx="2556">530000</cx:pt>
          <cx:pt idx="2557">230000</cx:pt>
          <cx:pt idx="2558">200000</cx:pt>
          <cx:pt idx="2559">190000</cx:pt>
          <cx:pt idx="2560">80000</cx:pt>
          <cx:pt idx="2561">360000</cx:pt>
          <cx:pt idx="2562">60000</cx:pt>
          <cx:pt idx="2563">170000</cx:pt>
          <cx:pt idx="2564">190000</cx:pt>
          <cx:pt idx="2565">240000</cx:pt>
          <cx:pt idx="2566">80000</cx:pt>
          <cx:pt idx="2567">90000</cx:pt>
          <cx:pt idx="2568">260000</cx:pt>
          <cx:pt idx="2569">150000</cx:pt>
          <cx:pt idx="2570">150000</cx:pt>
          <cx:pt idx="2571">240000</cx:pt>
          <cx:pt idx="2572">200000</cx:pt>
          <cx:pt idx="2573">770000</cx:pt>
          <cx:pt idx="2574">320000</cx:pt>
          <cx:pt idx="2575">60000</cx:pt>
          <cx:pt idx="2576">230000</cx:pt>
          <cx:pt idx="2577">270000</cx:pt>
          <cx:pt idx="2578">230000</cx:pt>
          <cx:pt idx="2579">80000</cx:pt>
          <cx:pt idx="2580">410000</cx:pt>
          <cx:pt idx="2581">460000</cx:pt>
          <cx:pt idx="2582">310000</cx:pt>
          <cx:pt idx="2583">230000</cx:pt>
          <cx:pt idx="2584">300000</cx:pt>
          <cx:pt idx="2585">90000</cx:pt>
          <cx:pt idx="2586">460000</cx:pt>
          <cx:pt idx="2587">880000</cx:pt>
          <cx:pt idx="2588">480000</cx:pt>
          <cx:pt idx="2589">220000</cx:pt>
          <cx:pt idx="2590">480000</cx:pt>
          <cx:pt idx="2591">370000</cx:pt>
          <cx:pt idx="2592">380000</cx:pt>
          <cx:pt idx="2593">30000</cx:pt>
          <cx:pt idx="2594">130000</cx:pt>
          <cx:pt idx="2595">320000</cx:pt>
          <cx:pt idx="2596">10000</cx:pt>
          <cx:pt idx="2597">160000</cx:pt>
          <cx:pt idx="2598">540000</cx:pt>
          <cx:pt idx="2599">300000</cx:pt>
          <cx:pt idx="2600">20000</cx:pt>
          <cx:pt idx="2601">300000</cx:pt>
          <cx:pt idx="2602">90000</cx:pt>
          <cx:pt idx="2603">230000</cx:pt>
          <cx:pt idx="2604">120000</cx:pt>
          <cx:pt idx="2605">50000</cx:pt>
          <cx:pt idx="2606">260000</cx:pt>
          <cx:pt idx="2607">230000</cx:pt>
          <cx:pt idx="2608">190000</cx:pt>
          <cx:pt idx="2609">50000</cx:pt>
          <cx:pt idx="2610">50000</cx:pt>
          <cx:pt idx="2611">270000</cx:pt>
          <cx:pt idx="2612">60000</cx:pt>
          <cx:pt idx="2613">640000</cx:pt>
          <cx:pt idx="2614">250000</cx:pt>
          <cx:pt idx="2615">20000</cx:pt>
          <cx:pt idx="2616">80000</cx:pt>
          <cx:pt idx="2617">150000</cx:pt>
          <cx:pt idx="2618">200000</cx:pt>
          <cx:pt idx="2619">180000</cx:pt>
          <cx:pt idx="2620">170000</cx:pt>
          <cx:pt idx="2621">130000</cx:pt>
          <cx:pt idx="2622">200000</cx:pt>
          <cx:pt idx="2623">270000</cx:pt>
          <cx:pt idx="2624">210000</cx:pt>
          <cx:pt idx="2625">330000</cx:pt>
          <cx:pt idx="2626">350000</cx:pt>
          <cx:pt idx="2627">370000</cx:pt>
          <cx:pt idx="2628">300000</cx:pt>
          <cx:pt idx="2629">270000</cx:pt>
          <cx:pt idx="2630">290000</cx:pt>
          <cx:pt idx="2631">410000</cx:pt>
          <cx:pt idx="2632">240000</cx:pt>
          <cx:pt idx="2633">290000</cx:pt>
          <cx:pt idx="2634">50000</cx:pt>
          <cx:pt idx="2635">50000</cx:pt>
          <cx:pt idx="2636">60000</cx:pt>
          <cx:pt idx="2637">170000</cx:pt>
          <cx:pt idx="2638">200000</cx:pt>
          <cx:pt idx="2639">70000</cx:pt>
          <cx:pt idx="2640">190000</cx:pt>
          <cx:pt idx="2641">540000</cx:pt>
          <cx:pt idx="2642">120000</cx:pt>
          <cx:pt idx="2643">30000</cx:pt>
          <cx:pt idx="2644">40000</cx:pt>
          <cx:pt idx="2645">90000</cx:pt>
          <cx:pt idx="2646">150000</cx:pt>
          <cx:pt idx="2647">130000</cx:pt>
          <cx:pt idx="2648">170000</cx:pt>
          <cx:pt idx="2649">40000</cx:pt>
          <cx:pt idx="2650">590000</cx:pt>
          <cx:pt idx="2651">190000</cx:pt>
          <cx:pt idx="2652">200000</cx:pt>
          <cx:pt idx="2653">50000</cx:pt>
          <cx:pt idx="2654">130000</cx:pt>
          <cx:pt idx="2655">40000</cx:pt>
          <cx:pt idx="2656">260000</cx:pt>
          <cx:pt idx="2657">40000</cx:pt>
          <cx:pt idx="2658">130000</cx:pt>
          <cx:pt idx="2659">50000</cx:pt>
          <cx:pt idx="2660">80000</cx:pt>
          <cx:pt idx="2661">90000</cx:pt>
          <cx:pt idx="2662">90000</cx:pt>
          <cx:pt idx="2663">450000</cx:pt>
          <cx:pt idx="2664">60000</cx:pt>
          <cx:pt idx="2665">60000</cx:pt>
          <cx:pt idx="2666">190000</cx:pt>
          <cx:pt idx="2667">120000</cx:pt>
          <cx:pt idx="2668">130000</cx:pt>
          <cx:pt idx="2669">240000</cx:pt>
          <cx:pt idx="2670">60000</cx:pt>
          <cx:pt idx="2671">50000</cx:pt>
          <cx:pt idx="2672">100000</cx:pt>
          <cx:pt idx="2673">450000</cx:pt>
          <cx:pt idx="2674">60000</cx:pt>
          <cx:pt idx="2675">340000</cx:pt>
          <cx:pt idx="2676">90000</cx:pt>
          <cx:pt idx="2677">70000</cx:pt>
          <cx:pt idx="2678">110000</cx:pt>
          <cx:pt idx="2679">30000</cx:pt>
          <cx:pt idx="2680">240000</cx:pt>
          <cx:pt idx="2681">40000</cx:pt>
          <cx:pt idx="2682">40000</cx:pt>
          <cx:pt idx="2683">40000</cx:pt>
          <cx:pt idx="2684">30000</cx:pt>
          <cx:pt idx="2685">60000</cx:pt>
          <cx:pt idx="2686">20000</cx:pt>
          <cx:pt idx="2687">80000</cx:pt>
          <cx:pt idx="2688">70000</cx:pt>
          <cx:pt idx="2689">30000</cx:pt>
          <cx:pt idx="2690">90000</cx:pt>
          <cx:pt idx="2691">330000</cx:pt>
          <cx:pt idx="2692">180000</cx:pt>
          <cx:pt idx="2693">330000</cx:pt>
          <cx:pt idx="2694">200000</cx:pt>
          <cx:pt idx="2695">200000</cx:pt>
          <cx:pt idx="2696">620000</cx:pt>
          <cx:pt idx="2697">820000</cx:pt>
          <cx:pt idx="2698">230000</cx:pt>
          <cx:pt idx="2699">150000</cx:pt>
          <cx:pt idx="2700">600000</cx:pt>
          <cx:pt idx="2701">80000</cx:pt>
          <cx:pt idx="2702">330000</cx:pt>
          <cx:pt idx="2703">420000</cx:pt>
          <cx:pt idx="2704">390000</cx:pt>
          <cx:pt idx="2705">250000</cx:pt>
          <cx:pt idx="2706">370000</cx:pt>
          <cx:pt idx="2707">70000</cx:pt>
          <cx:pt idx="2708">310000</cx:pt>
          <cx:pt idx="2709">170000</cx:pt>
          <cx:pt idx="2710">260000</cx:pt>
          <cx:pt idx="2711">280000</cx:pt>
          <cx:pt idx="2712">330000</cx:pt>
          <cx:pt idx="2713">350000</cx:pt>
          <cx:pt idx="2714">310000</cx:pt>
          <cx:pt idx="2715">780000</cx:pt>
          <cx:pt idx="2716">150000</cx:pt>
          <cx:pt idx="2717">310000</cx:pt>
          <cx:pt idx="2718">600000</cx:pt>
          <cx:pt idx="2719">290000</cx:pt>
          <cx:pt idx="2720">230000</cx:pt>
          <cx:pt idx="2721">180000</cx:pt>
          <cx:pt idx="2722">150000</cx:pt>
          <cx:pt idx="2723">250000</cx:pt>
          <cx:pt idx="2724">270000</cx:pt>
          <cx:pt idx="2725">150000</cx:pt>
          <cx:pt idx="2726">90000</cx:pt>
          <cx:pt idx="2727">310000</cx:pt>
          <cx:pt idx="2728">250000</cx:pt>
          <cx:pt idx="2729">740000</cx:pt>
          <cx:pt idx="2730">80000</cx:pt>
          <cx:pt idx="2731">50000</cx:pt>
          <cx:pt idx="2732">260000</cx:pt>
          <cx:pt idx="2733">50000</cx:pt>
          <cx:pt idx="2734">40000</cx:pt>
          <cx:pt idx="2735">80000</cx:pt>
          <cx:pt idx="2736">80000</cx:pt>
          <cx:pt idx="2737">190000</cx:pt>
          <cx:pt idx="2738">370000</cx:pt>
          <cx:pt idx="2739">50000</cx:pt>
          <cx:pt idx="2740">140000</cx:pt>
          <cx:pt idx="2741">310000</cx:pt>
          <cx:pt idx="2742">180000</cx:pt>
          <cx:pt idx="2743">200000</cx:pt>
          <cx:pt idx="2744">190000</cx:pt>
          <cx:pt idx="2745">120000</cx:pt>
          <cx:pt idx="2746">130000</cx:pt>
          <cx:pt idx="2747">120000</cx:pt>
          <cx:pt idx="2748">190000</cx:pt>
          <cx:pt idx="2749">360000</cx:pt>
          <cx:pt idx="2750">90000</cx:pt>
          <cx:pt idx="2751">330000</cx:pt>
          <cx:pt idx="2752">440000</cx:pt>
          <cx:pt idx="2753">250000</cx:pt>
          <cx:pt idx="2754">340000</cx:pt>
          <cx:pt idx="2755">440000</cx:pt>
          <cx:pt idx="2756">220000</cx:pt>
          <cx:pt idx="2757">330000</cx:pt>
          <cx:pt idx="2758">290000</cx:pt>
          <cx:pt idx="2759">230000</cx:pt>
          <cx:pt idx="2760">380000</cx:pt>
          <cx:pt idx="2761">590000</cx:pt>
          <cx:pt idx="2762">350000</cx:pt>
          <cx:pt idx="2763">520000</cx:pt>
          <cx:pt idx="2764">270000</cx:pt>
          <cx:pt idx="2765">270000</cx:pt>
          <cx:pt idx="2766">220000</cx:pt>
          <cx:pt idx="2767">190000</cx:pt>
          <cx:pt idx="2768">350000</cx:pt>
          <cx:pt idx="2769">190000</cx:pt>
          <cx:pt idx="2770">600000</cx:pt>
          <cx:pt idx="2771">310000</cx:pt>
          <cx:pt idx="2772">270000</cx:pt>
          <cx:pt idx="2773">90000</cx:pt>
          <cx:pt idx="2774">60000</cx:pt>
          <cx:pt idx="2775">130000</cx:pt>
          <cx:pt idx="2776">70000</cx:pt>
          <cx:pt idx="2777">140000</cx:pt>
          <cx:pt idx="2778">40000</cx:pt>
          <cx:pt idx="2779">190000</cx:pt>
          <cx:pt idx="2780">170000</cx:pt>
          <cx:pt idx="2781">510000</cx:pt>
          <cx:pt idx="2782">210000</cx:pt>
          <cx:pt idx="2783">230000</cx:pt>
          <cx:pt idx="2784">130000</cx:pt>
          <cx:pt idx="2785">190000</cx:pt>
          <cx:pt idx="2786">110000</cx:pt>
          <cx:pt idx="2787">50000</cx:pt>
          <cx:pt idx="2788">80000</cx:pt>
          <cx:pt idx="2789">60000</cx:pt>
          <cx:pt idx="2790">440000</cx:pt>
          <cx:pt idx="2791">300000</cx:pt>
          <cx:pt idx="2792">150000</cx:pt>
          <cx:pt idx="2793">490000</cx:pt>
          <cx:pt idx="2794">210000</cx:pt>
          <cx:pt idx="2795">190000</cx:pt>
          <cx:pt idx="2796">210000</cx:pt>
          <cx:pt idx="2797">230000</cx:pt>
          <cx:pt idx="2798">490000</cx:pt>
          <cx:pt idx="2799">260000</cx:pt>
          <cx:pt idx="2800">250000</cx:pt>
          <cx:pt idx="2801">420000</cx:pt>
          <cx:pt idx="2802">240000</cx:pt>
          <cx:pt idx="2803">80000</cx:pt>
          <cx:pt idx="2804">210000</cx:pt>
          <cx:pt idx="2805">40000</cx:pt>
          <cx:pt idx="2806">220000</cx:pt>
          <cx:pt idx="2807">590000</cx:pt>
          <cx:pt idx="2808">210000</cx:pt>
          <cx:pt idx="2809">720000</cx:pt>
          <cx:pt idx="2810">480000</cx:pt>
          <cx:pt idx="2811">130000</cx:pt>
          <cx:pt idx="2812">260000</cx:pt>
          <cx:pt idx="2813">130000</cx:pt>
          <cx:pt idx="2814">120000</cx:pt>
          <cx:pt idx="2815">400000</cx:pt>
          <cx:pt idx="2816">240000</cx:pt>
          <cx:pt idx="2817">490000</cx:pt>
          <cx:pt idx="2818">10000</cx:pt>
          <cx:pt idx="2819">240000</cx:pt>
          <cx:pt idx="2820">210000</cx:pt>
          <cx:pt idx="2821">770000</cx:pt>
          <cx:pt idx="2822">350000</cx:pt>
          <cx:pt idx="2823">260000</cx:pt>
          <cx:pt idx="2824">290000</cx:pt>
          <cx:pt idx="2825">20000</cx:pt>
          <cx:pt idx="2826">220000</cx:pt>
          <cx:pt idx="2827">130000</cx:pt>
          <cx:pt idx="2828">420000</cx:pt>
          <cx:pt idx="2829">840000</cx:pt>
          <cx:pt idx="2830">200000</cx:pt>
          <cx:pt idx="2831">390000</cx:pt>
          <cx:pt idx="2832">450000</cx:pt>
          <cx:pt idx="2833">40000</cx:pt>
          <cx:pt idx="2834">220000</cx:pt>
          <cx:pt idx="2835">90000</cx:pt>
          <cx:pt idx="2836">220000</cx:pt>
          <cx:pt idx="2837">250000</cx:pt>
          <cx:pt idx="2838">470000</cx:pt>
          <cx:pt idx="2839">570000</cx:pt>
          <cx:pt idx="2840">360000</cx:pt>
          <cx:pt idx="2841">190000</cx:pt>
          <cx:pt idx="2842">660000</cx:pt>
          <cx:pt idx="2843">340000</cx:pt>
          <cx:pt idx="2844">330000</cx:pt>
          <cx:pt idx="2845">80000</cx:pt>
          <cx:pt idx="2846">50000</cx:pt>
          <cx:pt idx="2847">580000</cx:pt>
          <cx:pt idx="2848">90000</cx:pt>
          <cx:pt idx="2849">220000</cx:pt>
          <cx:pt idx="2850">310000</cx:pt>
          <cx:pt idx="2851">450000</cx:pt>
          <cx:pt idx="2852">280000</cx:pt>
          <cx:pt idx="2853">280000</cx:pt>
          <cx:pt idx="2854">530000</cx:pt>
          <cx:pt idx="2855">10000</cx:pt>
          <cx:pt idx="2856">300000</cx:pt>
          <cx:pt idx="2857">10000</cx:pt>
          <cx:pt idx="2858">230000</cx:pt>
          <cx:pt idx="2859">310000</cx:pt>
          <cx:pt idx="2860">170000</cx:pt>
          <cx:pt idx="2861">130000</cx:pt>
          <cx:pt idx="2862">160000</cx:pt>
          <cx:pt idx="2863">260000</cx:pt>
          <cx:pt idx="2864">70000</cx:pt>
          <cx:pt idx="2865">70000</cx:pt>
          <cx:pt idx="2866">220000</cx:pt>
          <cx:pt idx="2867">190000</cx:pt>
          <cx:pt idx="2868">270000</cx:pt>
          <cx:pt idx="2869">600000</cx:pt>
          <cx:pt idx="2870">240000</cx:pt>
          <cx:pt idx="2871">200000</cx:pt>
          <cx:pt idx="2872">130000</cx:pt>
          <cx:pt idx="2873">160000</cx:pt>
          <cx:pt idx="2874">350000</cx:pt>
          <cx:pt idx="2875">190000</cx:pt>
          <cx:pt idx="2876">280000</cx:pt>
          <cx:pt idx="2877">230000</cx:pt>
          <cx:pt idx="2878">380000</cx:pt>
          <cx:pt idx="2879">260000</cx:pt>
          <cx:pt idx="2880">330000</cx:pt>
          <cx:pt idx="2881">200000</cx:pt>
          <cx:pt idx="2882">400000</cx:pt>
          <cx:pt idx="2883">250000</cx:pt>
          <cx:pt idx="2884">280000</cx:pt>
          <cx:pt idx="2885">200000</cx:pt>
          <cx:pt idx="2886">190000</cx:pt>
          <cx:pt idx="2887">90000</cx:pt>
          <cx:pt idx="2888">250000</cx:pt>
          <cx:pt idx="2889">130000</cx:pt>
          <cx:pt idx="2890">180000</cx:pt>
          <cx:pt idx="2891">340000</cx:pt>
          <cx:pt idx="2892">470000</cx:pt>
          <cx:pt idx="2893">280000</cx:pt>
          <cx:pt idx="2894">400000</cx:pt>
          <cx:pt idx="2895">140000</cx:pt>
          <cx:pt idx="2896">80000</cx:pt>
          <cx:pt idx="2897">860000</cx:pt>
          <cx:pt idx="2898">490000</cx:pt>
          <cx:pt idx="2899">520000</cx:pt>
          <cx:pt idx="2900">40000</cx:pt>
          <cx:pt idx="2901">310000</cx:pt>
          <cx:pt idx="2902">120000</cx:pt>
          <cx:pt idx="2903">360000</cx:pt>
          <cx:pt idx="2904">160000</cx:pt>
          <cx:pt idx="2905">80000</cx:pt>
          <cx:pt idx="2906">130000</cx:pt>
          <cx:pt idx="2907">160000</cx:pt>
          <cx:pt idx="2908">180000</cx:pt>
          <cx:pt idx="2909">140000</cx:pt>
          <cx:pt idx="2910">120000</cx:pt>
          <cx:pt idx="2911">110000</cx:pt>
          <cx:pt idx="2912">60000</cx:pt>
          <cx:pt idx="2913">70000</cx:pt>
          <cx:pt idx="2914">130000</cx:pt>
          <cx:pt idx="2915">230000</cx:pt>
          <cx:pt idx="2916">250000</cx:pt>
          <cx:pt idx="2917">40000</cx:pt>
          <cx:pt idx="2918">40000</cx:pt>
          <cx:pt idx="2919">110000</cx:pt>
          <cx:pt idx="2920">170000</cx:pt>
          <cx:pt idx="2921">110000</cx:pt>
          <cx:pt idx="2922">110000</cx:pt>
          <cx:pt idx="2923">40000</cx:pt>
          <cx:pt idx="2924">70000</cx:pt>
          <cx:pt idx="2925">70000</cx:pt>
          <cx:pt idx="2926">100000</cx:pt>
          <cx:pt idx="2927">70000</cx:pt>
          <cx:pt idx="2928">100000</cx:pt>
          <cx:pt idx="2929">80000</cx:pt>
          <cx:pt idx="2930">30000</cx:pt>
          <cx:pt idx="2931">470000</cx:pt>
          <cx:pt idx="2932">740000</cx:pt>
          <cx:pt idx="2933">90000</cx:pt>
          <cx:pt idx="2934">630000</cx:pt>
          <cx:pt idx="2935">240000</cx:pt>
          <cx:pt idx="2936">20000</cx:pt>
          <cx:pt idx="2937">970000</cx:pt>
          <cx:pt idx="2938">80000</cx:pt>
          <cx:pt idx="2939">40000</cx:pt>
          <cx:pt idx="2940">140000</cx:pt>
          <cx:pt idx="2941">180000</cx:pt>
          <cx:pt idx="2942">80000</cx:pt>
          <cx:pt idx="2943">40000</cx:pt>
          <cx:pt idx="2944">80000</cx:pt>
          <cx:pt idx="2945">110000</cx:pt>
          <cx:pt idx="2946">120000</cx:pt>
          <cx:pt idx="2947">330000</cx:pt>
          <cx:pt idx="2948">210000</cx:pt>
          <cx:pt idx="2949">620000</cx:pt>
          <cx:pt idx="2950">100000</cx:pt>
          <cx:pt idx="2951">410000</cx:pt>
          <cx:pt idx="2952">420000</cx:pt>
          <cx:pt idx="2953">230000</cx:pt>
          <cx:pt idx="2954">90000</cx:pt>
          <cx:pt idx="2955">270000</cx:pt>
          <cx:pt idx="2956">1140000</cx:pt>
          <cx:pt idx="2957">170000</cx:pt>
          <cx:pt idx="2958">170000</cx:pt>
          <cx:pt idx="2959">270000</cx:pt>
          <cx:pt idx="2960">480000</cx:pt>
          <cx:pt idx="2961">100000</cx:pt>
          <cx:pt idx="2962">260000</cx:pt>
          <cx:pt idx="2963">240000</cx:pt>
          <cx:pt idx="2964">1070000</cx:pt>
          <cx:pt idx="2965">420000</cx:pt>
          <cx:pt idx="2966">40000</cx:pt>
          <cx:pt idx="2967">60000</cx:pt>
          <cx:pt idx="2968">130000</cx:pt>
          <cx:pt idx="2969">50000</cx:pt>
          <cx:pt idx="2970">140000</cx:pt>
          <cx:pt idx="2971">40000</cx:pt>
          <cx:pt idx="2972">210000</cx:pt>
          <cx:pt idx="2973">120000</cx:pt>
          <cx:pt idx="2974">590000</cx:pt>
          <cx:pt idx="2975">60000</cx:pt>
          <cx:pt idx="2976">210000</cx:pt>
          <cx:pt idx="2977">140000</cx:pt>
          <cx:pt idx="2978">190000</cx:pt>
          <cx:pt idx="2979">510000</cx:pt>
          <cx:pt idx="2980">320000</cx:pt>
          <cx:pt idx="2981">190000</cx:pt>
          <cx:pt idx="2982">410000</cx:pt>
          <cx:pt idx="2983">310000</cx:pt>
          <cx:pt idx="2984">280000</cx:pt>
          <cx:pt idx="2985">480000</cx:pt>
          <cx:pt idx="2986">210000</cx:pt>
          <cx:pt idx="2987">390000</cx:pt>
          <cx:pt idx="2988">300000</cx:pt>
          <cx:pt idx="2989">400000</cx:pt>
          <cx:pt idx="2990">410000</cx:pt>
          <cx:pt idx="2991">460000</cx:pt>
          <cx:pt idx="2992">200000</cx:pt>
          <cx:pt idx="2993">40000</cx:pt>
          <cx:pt idx="2994">100000</cx:pt>
          <cx:pt idx="2995">140000</cx:pt>
          <cx:pt idx="2996">70000</cx:pt>
          <cx:pt idx="2997">50000</cx:pt>
          <cx:pt idx="2998">80000</cx:pt>
          <cx:pt idx="2999">60000</cx:pt>
          <cx:pt idx="3000">60000</cx:pt>
          <cx:pt idx="3001">230000</cx:pt>
          <cx:pt idx="3002">120000</cx:pt>
          <cx:pt idx="3003">80000</cx:pt>
          <cx:pt idx="3004">10000</cx:pt>
          <cx:pt idx="3005">50000</cx:pt>
          <cx:pt idx="3006">180000</cx:pt>
          <cx:pt idx="3007">160000</cx:pt>
          <cx:pt idx="3008">60000</cx:pt>
          <cx:pt idx="3009">40000</cx:pt>
          <cx:pt idx="3010">130000</cx:pt>
          <cx:pt idx="3011">240000</cx:pt>
          <cx:pt idx="3012">30000</cx:pt>
          <cx:pt idx="3013">190000</cx:pt>
          <cx:pt idx="3014">370000</cx:pt>
          <cx:pt idx="3015">350000</cx:pt>
          <cx:pt idx="3016">60000</cx:pt>
          <cx:pt idx="3017">160000</cx:pt>
          <cx:pt idx="3018">60000</cx:pt>
          <cx:pt idx="3019">40000</cx:pt>
          <cx:pt idx="3020">150000</cx:pt>
          <cx:pt idx="3021">90000</cx:pt>
          <cx:pt idx="3022">50000</cx:pt>
          <cx:pt idx="3023">30000</cx:pt>
          <cx:pt idx="3024">170000</cx:pt>
          <cx:pt idx="3025">30000</cx:pt>
          <cx:pt idx="3026">200000</cx:pt>
          <cx:pt idx="3027">50000</cx:pt>
          <cx:pt idx="3028">30000</cx:pt>
          <cx:pt idx="3029">410000</cx:pt>
          <cx:pt idx="3030">80000</cx:pt>
          <cx:pt idx="3031">150000</cx:pt>
          <cx:pt idx="3032">270000</cx:pt>
          <cx:pt idx="3033">180000</cx:pt>
          <cx:pt idx="3034">350000</cx:pt>
          <cx:pt idx="3035">460000</cx:pt>
          <cx:pt idx="3036">420000</cx:pt>
          <cx:pt idx="3037">300000</cx:pt>
          <cx:pt idx="3038">110000</cx:pt>
          <cx:pt idx="3039">550000</cx:pt>
          <cx:pt idx="3040">370000</cx:pt>
          <cx:pt idx="3041">290000</cx:pt>
          <cx:pt idx="3042">70000</cx:pt>
          <cx:pt idx="3043">270000</cx:pt>
          <cx:pt idx="3044">100000</cx:pt>
          <cx:pt idx="3045">120000</cx:pt>
          <cx:pt idx="3046">240000</cx:pt>
          <cx:pt idx="3047">380000</cx:pt>
          <cx:pt idx="3048">120000</cx:pt>
          <cx:pt idx="3049">280000</cx:pt>
          <cx:pt idx="3050">190000</cx:pt>
          <cx:pt idx="3051">230000</cx:pt>
          <cx:pt idx="3052">440000</cx:pt>
          <cx:pt idx="3053">170000</cx:pt>
          <cx:pt idx="3054">510000</cx:pt>
          <cx:pt idx="3055">60000</cx:pt>
          <cx:pt idx="3056">280000</cx:pt>
          <cx:pt idx="3057">190000</cx:pt>
          <cx:pt idx="3058">240000</cx:pt>
          <cx:pt idx="3059">260000</cx:pt>
          <cx:pt idx="3060">380000</cx:pt>
          <cx:pt idx="3061">260000</cx:pt>
          <cx:pt idx="3062">390000</cx:pt>
          <cx:pt idx="3063">210000</cx:pt>
          <cx:pt idx="3064">170000</cx:pt>
          <cx:pt idx="3065">170000</cx:pt>
          <cx:pt idx="3066">730000</cx:pt>
          <cx:pt idx="3067">340000</cx:pt>
          <cx:pt idx="3068">420000</cx:pt>
          <cx:pt idx="3069">250000</cx:pt>
          <cx:pt idx="3070">500000</cx:pt>
          <cx:pt idx="3071">190000</cx:pt>
          <cx:pt idx="3072">40000</cx:pt>
          <cx:pt idx="3073">40000</cx:pt>
          <cx:pt idx="3074">160000</cx:pt>
          <cx:pt idx="3075">20000</cx:pt>
          <cx:pt idx="3076">30000</cx:pt>
          <cx:pt idx="3077">210000</cx:pt>
          <cx:pt idx="3078">130000</cx:pt>
          <cx:pt idx="3079">110000</cx:pt>
          <cx:pt idx="3080">140000</cx:pt>
          <cx:pt idx="3081">70000</cx:pt>
          <cx:pt idx="3082">110000</cx:pt>
          <cx:pt idx="3083">40000</cx:pt>
          <cx:pt idx="3084">60000</cx:pt>
          <cx:pt idx="3085">20000</cx:pt>
          <cx:pt idx="3086">40000</cx:pt>
          <cx:pt idx="3087">210000</cx:pt>
          <cx:pt idx="3088">100000</cx:pt>
          <cx:pt idx="3089">40000</cx:pt>
          <cx:pt idx="3090">390000</cx:pt>
          <cx:pt idx="3091">270000</cx:pt>
          <cx:pt idx="3092">120000</cx:pt>
          <cx:pt idx="3093">440000</cx:pt>
          <cx:pt idx="3094">400000</cx:pt>
          <cx:pt idx="3095">80000</cx:pt>
          <cx:pt idx="3096">170000</cx:pt>
          <cx:pt idx="3097">80000</cx:pt>
          <cx:pt idx="3098">80000</cx:pt>
          <cx:pt idx="3099">100000</cx:pt>
          <cx:pt idx="3100">450000</cx:pt>
          <cx:pt idx="3101">260000</cx:pt>
          <cx:pt idx="3102">260000</cx:pt>
          <cx:pt idx="3103">180000</cx:pt>
          <cx:pt idx="3104">100000</cx:pt>
          <cx:pt idx="3105">50000</cx:pt>
          <cx:pt idx="3106">70000</cx:pt>
          <cx:pt idx="3107">170000</cx:pt>
          <cx:pt idx="3108">380000</cx:pt>
          <cx:pt idx="3109">150000</cx:pt>
          <cx:pt idx="3110">300000</cx:pt>
          <cx:pt idx="3111">30000</cx:pt>
          <cx:pt idx="3112">90000</cx:pt>
          <cx:pt idx="3113">90000</cx:pt>
          <cx:pt idx="3114">40000</cx:pt>
          <cx:pt idx="3115">40000</cx:pt>
          <cx:pt idx="3116">50000</cx:pt>
          <cx:pt idx="3117">220000</cx:pt>
          <cx:pt idx="3118">560000</cx:pt>
          <cx:pt idx="3119">180000</cx:pt>
          <cx:pt idx="3120">40000</cx:pt>
          <cx:pt idx="3121">150000</cx:pt>
          <cx:pt idx="3122">60000</cx:pt>
          <cx:pt idx="3123">210000</cx:pt>
          <cx:pt idx="3124">120000</cx:pt>
          <cx:pt idx="3125">440000</cx:pt>
          <cx:pt idx="3126">220000</cx:pt>
          <cx:pt idx="3127">430000</cx:pt>
          <cx:pt idx="3128">50000</cx:pt>
          <cx:pt idx="3129">90000</cx:pt>
          <cx:pt idx="3130">30000</cx:pt>
          <cx:pt idx="3131">220000</cx:pt>
          <cx:pt idx="3132">130000</cx:pt>
          <cx:pt idx="3133">250000</cx:pt>
          <cx:pt idx="3134">350000</cx:pt>
          <cx:pt idx="3135">270000</cx:pt>
          <cx:pt idx="3136">270000</cx:pt>
          <cx:pt idx="3137">70000</cx:pt>
          <cx:pt idx="3138">590000</cx:pt>
          <cx:pt idx="3139">280000</cx:pt>
          <cx:pt idx="3140">160000</cx:pt>
          <cx:pt idx="3141">60000</cx:pt>
          <cx:pt idx="3142">180000</cx:pt>
          <cx:pt idx="3143">140000</cx:pt>
          <cx:pt idx="3144">190000</cx:pt>
          <cx:pt idx="3145">80000</cx:pt>
          <cx:pt idx="3146">20000</cx:pt>
          <cx:pt idx="3147">90000</cx:pt>
          <cx:pt idx="3148">30000</cx:pt>
          <cx:pt idx="3149">40000</cx:pt>
          <cx:pt idx="3150">130000</cx:pt>
          <cx:pt idx="3151">50000</cx:pt>
          <cx:pt idx="3152">110000</cx:pt>
          <cx:pt idx="3153">90000</cx:pt>
          <cx:pt idx="3154">90000</cx:pt>
          <cx:pt idx="3155">90000</cx:pt>
          <cx:pt idx="3156">60000</cx:pt>
          <cx:pt idx="3157">120000</cx:pt>
          <cx:pt idx="3158">170000</cx:pt>
          <cx:pt idx="3159">130000</cx:pt>
          <cx:pt idx="3160">80000</cx:pt>
          <cx:pt idx="3161">130000</cx:pt>
          <cx:pt idx="3162">190000</cx:pt>
          <cx:pt idx="3163">50000</cx:pt>
          <cx:pt idx="3164">40000</cx:pt>
          <cx:pt idx="3165">120000</cx:pt>
          <cx:pt idx="3166">110000</cx:pt>
          <cx:pt idx="3167">60000</cx:pt>
          <cx:pt idx="3168">110000</cx:pt>
          <cx:pt idx="3169">30000</cx:pt>
          <cx:pt idx="3170">130000</cx:pt>
          <cx:pt idx="3171">70000</cx:pt>
          <cx:pt idx="3172">180000</cx:pt>
          <cx:pt idx="3173">240000</cx:pt>
          <cx:pt idx="3174">40000</cx:pt>
          <cx:pt idx="3175">80000</cx:pt>
          <cx:pt idx="3176">110000</cx:pt>
          <cx:pt idx="3177">210000</cx:pt>
          <cx:pt idx="3178">100000</cx:pt>
          <cx:pt idx="3179">100000</cx:pt>
          <cx:pt idx="3180">290000</cx:pt>
          <cx:pt idx="3181">20000</cx:pt>
          <cx:pt idx="3182">170000</cx:pt>
          <cx:pt idx="3183">100000</cx:pt>
          <cx:pt idx="3184">150000</cx:pt>
          <cx:pt idx="3185">210000</cx:pt>
          <cx:pt idx="3186">590000</cx:pt>
          <cx:pt idx="3187">220000</cx:pt>
          <cx:pt idx="3188">420000</cx:pt>
          <cx:pt idx="3189">300000</cx:pt>
          <cx:pt idx="3190">140000</cx:pt>
          <cx:pt idx="3191">100000</cx:pt>
          <cx:pt idx="3192">140000</cx:pt>
          <cx:pt idx="3193">340000</cx:pt>
          <cx:pt idx="3194">250000</cx:pt>
          <cx:pt idx="3195">350000</cx:pt>
          <cx:pt idx="3196">200000</cx:pt>
          <cx:pt idx="3197">180000</cx:pt>
          <cx:pt idx="3198">160000</cx:pt>
          <cx:pt idx="3199">350000</cx:pt>
          <cx:pt idx="3200">560000</cx:pt>
          <cx:pt idx="3201">200000</cx:pt>
          <cx:pt idx="3202">150000</cx:pt>
          <cx:pt idx="3203">60000</cx:pt>
          <cx:pt idx="3204">260000</cx:pt>
          <cx:pt idx="3205">160000</cx:pt>
          <cx:pt idx="3206">70000</cx:pt>
          <cx:pt idx="3207">30000</cx:pt>
          <cx:pt idx="3208">40000</cx:pt>
          <cx:pt idx="3209">30000</cx:pt>
          <cx:pt idx="3210">70000</cx:pt>
          <cx:pt idx="3211">60000</cx:pt>
          <cx:pt idx="3212">140000</cx:pt>
          <cx:pt idx="3213">30000</cx:pt>
          <cx:pt idx="3214">60000</cx:pt>
          <cx:pt idx="3215">40000</cx:pt>
          <cx:pt idx="3216">80000</cx:pt>
          <cx:pt idx="3217">160000</cx:pt>
          <cx:pt idx="3218">60000</cx:pt>
          <cx:pt idx="3219">70000</cx:pt>
          <cx:pt idx="3220">240000</cx:pt>
          <cx:pt idx="3221">390000</cx:pt>
          <cx:pt idx="3222">230000</cx:pt>
          <cx:pt idx="3223">40000</cx:pt>
          <cx:pt idx="3224">50000</cx:pt>
          <cx:pt idx="3225">60000</cx:pt>
          <cx:pt idx="3226">150000</cx:pt>
          <cx:pt idx="3227">350000</cx:pt>
          <cx:pt idx="3228">90000</cx:pt>
          <cx:pt idx="3229">170000</cx:pt>
          <cx:pt idx="3230">70000</cx:pt>
          <cx:pt idx="3231">60000</cx:pt>
          <cx:pt idx="3232">170000</cx:pt>
          <cx:pt idx="3233">40000</cx:pt>
          <cx:pt idx="3234">100000</cx:pt>
          <cx:pt idx="3235">110000</cx:pt>
          <cx:pt idx="3236">40000</cx:pt>
          <cx:pt idx="3237">180000</cx:pt>
          <cx:pt idx="3238">290000</cx:pt>
          <cx:pt idx="3239">330000</cx:pt>
          <cx:pt idx="3240">320000</cx:pt>
          <cx:pt idx="3241">290000</cx:pt>
          <cx:pt idx="3242">230000</cx:pt>
          <cx:pt idx="3243">350000</cx:pt>
          <cx:pt idx="3244">240000</cx:pt>
          <cx:pt idx="3245">90000</cx:pt>
          <cx:pt idx="3246">140000</cx:pt>
          <cx:pt idx="3247">150000</cx:pt>
          <cx:pt idx="3248">160000</cx:pt>
          <cx:pt idx="3249">30000</cx:pt>
          <cx:pt idx="3250">60000</cx:pt>
          <cx:pt idx="3251">340000</cx:pt>
          <cx:pt idx="3252">310000</cx:pt>
          <cx:pt idx="3253">300000</cx:pt>
          <cx:pt idx="3254">50000</cx:pt>
          <cx:pt idx="3255">220000</cx:pt>
          <cx:pt idx="3256">30000</cx:pt>
          <cx:pt idx="3257">30000</cx:pt>
          <cx:pt idx="3258">240000</cx:pt>
          <cx:pt idx="3259">430000</cx:pt>
          <cx:pt idx="3260">250000</cx:pt>
          <cx:pt idx="3261">360000</cx:pt>
          <cx:pt idx="3262">300000</cx:pt>
          <cx:pt idx="3263">360000</cx:pt>
          <cx:pt idx="3264">370000</cx:pt>
          <cx:pt idx="3265">30000</cx:pt>
          <cx:pt idx="3266">20000</cx:pt>
          <cx:pt idx="3267">170000</cx:pt>
          <cx:pt idx="3268">10000</cx:pt>
          <cx:pt idx="3269">190000</cx:pt>
          <cx:pt idx="3270">50000</cx:pt>
          <cx:pt idx="3271">150000</cx:pt>
          <cx:pt idx="3272">160000</cx:pt>
          <cx:pt idx="3273">50000</cx:pt>
          <cx:pt idx="3274">100000</cx:pt>
          <cx:pt idx="3275">130000</cx:pt>
          <cx:pt idx="3276">40000</cx:pt>
          <cx:pt idx="3277">390000</cx:pt>
          <cx:pt idx="3278">150000</cx:pt>
          <cx:pt idx="3279">180000</cx:pt>
          <cx:pt idx="3280">50000</cx:pt>
          <cx:pt idx="3281">420000</cx:pt>
          <cx:pt idx="3282">240000</cx:pt>
          <cx:pt idx="3283">10000</cx:pt>
          <cx:pt idx="3284">120000</cx:pt>
          <cx:pt idx="3285">110000</cx:pt>
          <cx:pt idx="3286">170000</cx:pt>
          <cx:pt idx="3287">270000</cx:pt>
          <cx:pt idx="3288">130000</cx:pt>
          <cx:pt idx="3289">120000</cx:pt>
          <cx:pt idx="3290">630000</cx:pt>
          <cx:pt idx="3291">170000</cx:pt>
          <cx:pt idx="3292">360000</cx:pt>
          <cx:pt idx="3293">500000</cx:pt>
          <cx:pt idx="3294">240000</cx:pt>
          <cx:pt idx="3295">220000</cx:pt>
          <cx:pt idx="3296">220000</cx:pt>
          <cx:pt idx="3297">240000</cx:pt>
          <cx:pt idx="3298">390000</cx:pt>
          <cx:pt idx="3299">10000</cx:pt>
          <cx:pt idx="3300">330000</cx:pt>
          <cx:pt idx="3301">260000</cx:pt>
          <cx:pt idx="3302">310000</cx:pt>
          <cx:pt idx="3303">140000</cx:pt>
          <cx:pt idx="3304">180000</cx:pt>
          <cx:pt idx="3305">190000</cx:pt>
          <cx:pt idx="3306">280000</cx:pt>
          <cx:pt idx="3307">290000</cx:pt>
          <cx:pt idx="3308">60000</cx:pt>
          <cx:pt idx="3309">110000</cx:pt>
          <cx:pt idx="3310">220000</cx:pt>
          <cx:pt idx="3311">160000</cx:pt>
          <cx:pt idx="3312">230000</cx:pt>
          <cx:pt idx="3313">100000</cx:pt>
          <cx:pt idx="3314">210000</cx:pt>
          <cx:pt idx="3315">290000</cx:pt>
          <cx:pt idx="3316">210000</cx:pt>
          <cx:pt idx="3317">260000</cx:pt>
          <cx:pt idx="3318">180000</cx:pt>
          <cx:pt idx="3319">170000</cx:pt>
          <cx:pt idx="3320">380000</cx:pt>
          <cx:pt idx="3321">140000</cx:pt>
          <cx:pt idx="3322">240000</cx:pt>
          <cx:pt idx="3323">160000</cx:pt>
          <cx:pt idx="3324">280000</cx:pt>
          <cx:pt idx="3325">270000</cx:pt>
          <cx:pt idx="3326">250000</cx:pt>
          <cx:pt idx="3327">210000</cx:pt>
          <cx:pt idx="3328">750000</cx:pt>
          <cx:pt idx="3329">130000</cx:pt>
          <cx:pt idx="3330">260000</cx:pt>
          <cx:pt idx="3331">150000</cx:pt>
          <cx:pt idx="3332">60000</cx:pt>
          <cx:pt idx="3333">150000</cx:pt>
          <cx:pt idx="3334">260000</cx:pt>
          <cx:pt idx="3335">470000</cx:pt>
          <cx:pt idx="3336">100000</cx:pt>
          <cx:pt idx="3337">210000</cx:pt>
          <cx:pt idx="3338">440000</cx:pt>
          <cx:pt idx="3339">460000</cx:pt>
          <cx:pt idx="3340">60000</cx:pt>
          <cx:pt idx="3341">280000</cx:pt>
          <cx:pt idx="3342">230000</cx:pt>
          <cx:pt idx="3343">640000</cx:pt>
          <cx:pt idx="3344">90000</cx:pt>
          <cx:pt idx="3345">380000</cx:pt>
          <cx:pt idx="3346">190000</cx:pt>
          <cx:pt idx="3347">410000</cx:pt>
          <cx:pt idx="3348">430000</cx:pt>
          <cx:pt idx="3349">180000</cx:pt>
          <cx:pt idx="3350">150000</cx:pt>
          <cx:pt idx="3351">480000</cx:pt>
          <cx:pt idx="3352">240000</cx:pt>
          <cx:pt idx="3353">30000</cx:pt>
          <cx:pt idx="3354">260000</cx:pt>
          <cx:pt idx="3355">350000</cx:pt>
          <cx:pt idx="3356">200000</cx:pt>
          <cx:pt idx="3357">50000</cx:pt>
          <cx:pt idx="3358">40000</cx:pt>
          <cx:pt idx="3359">40000</cx:pt>
          <cx:pt idx="3360">70000</cx:pt>
          <cx:pt idx="3361">110000</cx:pt>
          <cx:pt idx="3362">170000</cx:pt>
          <cx:pt idx="3363">160000</cx:pt>
          <cx:pt idx="3364">120000</cx:pt>
          <cx:pt idx="3365">240000</cx:pt>
          <cx:pt idx="3366">110000</cx:pt>
          <cx:pt idx="3367">410000</cx:pt>
          <cx:pt idx="3368">170000</cx:pt>
          <cx:pt idx="3369">50000</cx:pt>
          <cx:pt idx="3370">90000</cx:pt>
          <cx:pt idx="3371">270000</cx:pt>
          <cx:pt idx="3372">310000</cx:pt>
          <cx:pt idx="3373">480000</cx:pt>
          <cx:pt idx="3374">300000</cx:pt>
          <cx:pt idx="3375">210000</cx:pt>
          <cx:pt idx="3376">260000</cx:pt>
          <cx:pt idx="3377">120000</cx:pt>
          <cx:pt idx="3378">40000</cx:pt>
          <cx:pt idx="3379">220000</cx:pt>
          <cx:pt idx="3380">190000</cx:pt>
          <cx:pt idx="3381">280000</cx:pt>
          <cx:pt idx="3382">190000</cx:pt>
          <cx:pt idx="3383">370000</cx:pt>
          <cx:pt idx="3384">120000</cx:pt>
          <cx:pt idx="3385">460000</cx:pt>
          <cx:pt idx="3386">360000</cx:pt>
          <cx:pt idx="3387">280000</cx:pt>
          <cx:pt idx="3388">230000</cx:pt>
          <cx:pt idx="3389">130000</cx:pt>
          <cx:pt idx="3390">190000</cx:pt>
          <cx:pt idx="3391">970000</cx:pt>
          <cx:pt idx="3392">450000</cx:pt>
          <cx:pt idx="3393">250000</cx:pt>
          <cx:pt idx="3394">270000</cx:pt>
          <cx:pt idx="3395">270000</cx:pt>
          <cx:pt idx="3396">30000</cx:pt>
          <cx:pt idx="3397">70000</cx:pt>
          <cx:pt idx="3398">190000</cx:pt>
          <cx:pt idx="3399">50000</cx:pt>
          <cx:pt idx="3400">250000</cx:pt>
          <cx:pt idx="3401">180000</cx:pt>
          <cx:pt idx="3402">290000</cx:pt>
          <cx:pt idx="3403">20000</cx:pt>
          <cx:pt idx="3404">140000</cx:pt>
          <cx:pt idx="3405">170000</cx:pt>
          <cx:pt idx="3406">160000</cx:pt>
          <cx:pt idx="3407">110000</cx:pt>
          <cx:pt idx="3408">130000</cx:pt>
          <cx:pt idx="3409">280000</cx:pt>
          <cx:pt idx="3410">270000</cx:pt>
          <cx:pt idx="3411">70000</cx:pt>
          <cx:pt idx="3412">400000</cx:pt>
          <cx:pt idx="3413">10000</cx:pt>
          <cx:pt idx="3414">160000</cx:pt>
          <cx:pt idx="3415">190000</cx:pt>
          <cx:pt idx="3416">20000</cx:pt>
          <cx:pt idx="3417">240000</cx:pt>
          <cx:pt idx="3418">70000</cx:pt>
          <cx:pt idx="3419">60000</cx:pt>
          <cx:pt idx="3420">200000</cx:pt>
          <cx:pt idx="3421">220000</cx:pt>
          <cx:pt idx="3422">220000</cx:pt>
          <cx:pt idx="3423">290000</cx:pt>
          <cx:pt idx="3424">330000</cx:pt>
          <cx:pt idx="3425">440000</cx:pt>
          <cx:pt idx="3426">60000</cx:pt>
          <cx:pt idx="3427">210000</cx:pt>
          <cx:pt idx="3428">220000</cx:pt>
          <cx:pt idx="3429">800000</cx:pt>
          <cx:pt idx="3430">150000</cx:pt>
          <cx:pt idx="3431">60000</cx:pt>
          <cx:pt idx="3432">260000</cx:pt>
          <cx:pt idx="3433">160000</cx:pt>
          <cx:pt idx="3434">190000</cx:pt>
          <cx:pt idx="3435">90000</cx:pt>
          <cx:pt idx="3436">270000</cx:pt>
          <cx:pt idx="3437">360000</cx:pt>
          <cx:pt idx="3438">240000</cx:pt>
          <cx:pt idx="3439">350000</cx:pt>
          <cx:pt idx="3440">230000</cx:pt>
          <cx:pt idx="3441">100000</cx:pt>
          <cx:pt idx="3442">70000</cx:pt>
          <cx:pt idx="3443">250000</cx:pt>
          <cx:pt idx="3444">140000</cx:pt>
          <cx:pt idx="3445">260000</cx:pt>
          <cx:pt idx="3446">80000</cx:pt>
          <cx:pt idx="3447">270000</cx:pt>
          <cx:pt idx="3448">170000</cx:pt>
          <cx:pt idx="3449">360000</cx:pt>
          <cx:pt idx="3450">110000</cx:pt>
          <cx:pt idx="3451">90000</cx:pt>
          <cx:pt idx="3452">310000</cx:pt>
          <cx:pt idx="3453">140000</cx:pt>
          <cx:pt idx="3454">190000</cx:pt>
          <cx:pt idx="3455">310000</cx:pt>
          <cx:pt idx="3456">230000</cx:pt>
          <cx:pt idx="3457">260000</cx:pt>
          <cx:pt idx="3458">200000</cx:pt>
          <cx:pt idx="3459">180000</cx:pt>
          <cx:pt idx="3460">210000</cx:pt>
          <cx:pt idx="3461">30000</cx:pt>
          <cx:pt idx="3462">100000</cx:pt>
          <cx:pt idx="3463">240000</cx:pt>
          <cx:pt idx="3464">110000</cx:pt>
          <cx:pt idx="3465">150000</cx:pt>
          <cx:pt idx="3466">170000</cx:pt>
          <cx:pt idx="3467">270000</cx:pt>
          <cx:pt idx="3468">10000</cx:pt>
          <cx:pt idx="3469">970000</cx:pt>
          <cx:pt idx="3470">320000</cx:pt>
          <cx:pt idx="3471">130000</cx:pt>
          <cx:pt idx="3472">310000</cx:pt>
          <cx:pt idx="3473">440000</cx:pt>
          <cx:pt idx="3474">340000</cx:pt>
          <cx:pt idx="3475">250000</cx:pt>
          <cx:pt idx="3476">190000</cx:pt>
          <cx:pt idx="3477">310000</cx:pt>
          <cx:pt idx="3478">170000</cx:pt>
          <cx:pt idx="3479">90000</cx:pt>
          <cx:pt idx="3480">210000</cx:pt>
          <cx:pt idx="3481">90000</cx:pt>
          <cx:pt idx="3482">90000</cx:pt>
          <cx:pt idx="3483">360000</cx:pt>
          <cx:pt idx="3484">190000</cx:pt>
          <cx:pt idx="3485">480000</cx:pt>
          <cx:pt idx="3486">250000</cx:pt>
          <cx:pt idx="3487">170000</cx:pt>
          <cx:pt idx="3488">190000</cx:pt>
          <cx:pt idx="3489">70000</cx:pt>
          <cx:pt idx="3490">50000</cx:pt>
          <cx:pt idx="3491">170000</cx:pt>
          <cx:pt idx="3492">80000</cx:pt>
          <cx:pt idx="3493">300000</cx:pt>
          <cx:pt idx="3494">560000</cx:pt>
          <cx:pt idx="3495">230000</cx:pt>
          <cx:pt idx="3496">110000</cx:pt>
          <cx:pt idx="3497">100000</cx:pt>
          <cx:pt idx="3498">80000</cx:pt>
          <cx:pt idx="3499">190000</cx:pt>
          <cx:pt idx="3500">190000</cx:pt>
          <cx:pt idx="3501">190000</cx:pt>
          <cx:pt idx="3502">200000</cx:pt>
          <cx:pt idx="3503">120000</cx:pt>
          <cx:pt idx="3504">270000</cx:pt>
          <cx:pt idx="3505">240000</cx:pt>
          <cx:pt idx="3506">240000</cx:pt>
          <cx:pt idx="3507">190000</cx:pt>
          <cx:pt idx="3508">100000</cx:pt>
          <cx:pt idx="3509">50000</cx:pt>
          <cx:pt idx="3510">50000</cx:pt>
          <cx:pt idx="3511">370000</cx:pt>
          <cx:pt idx="3512">10000</cx:pt>
          <cx:pt idx="3513">480000</cx:pt>
          <cx:pt idx="3514">590000</cx:pt>
          <cx:pt idx="3515">140000</cx:pt>
          <cx:pt idx="3516">20000</cx:pt>
          <cx:pt idx="3517">670000</cx:pt>
          <cx:pt idx="3518">790000</cx:pt>
          <cx:pt idx="3519">80000</cx:pt>
          <cx:pt idx="3520">30000</cx:pt>
          <cx:pt idx="3521">50000</cx:pt>
          <cx:pt idx="3522">170000</cx:pt>
          <cx:pt idx="3523">50000</cx:pt>
          <cx:pt idx="3524">70000</cx:pt>
          <cx:pt idx="3525">220000</cx:pt>
          <cx:pt idx="3526">30000</cx:pt>
          <cx:pt idx="3527">70000</cx:pt>
          <cx:pt idx="3528">30000</cx:pt>
          <cx:pt idx="3529">190000</cx:pt>
          <cx:pt idx="3530">360000</cx:pt>
          <cx:pt idx="3531">480000</cx:pt>
          <cx:pt idx="3532">330000</cx:pt>
          <cx:pt idx="3533">260000</cx:pt>
          <cx:pt idx="3534">160000</cx:pt>
          <cx:pt idx="3535">30000</cx:pt>
          <cx:pt idx="3536">110000</cx:pt>
          <cx:pt idx="3537">80000</cx:pt>
          <cx:pt idx="3538">70000</cx:pt>
          <cx:pt idx="3539">60000</cx:pt>
          <cx:pt idx="3540">120000</cx:pt>
          <cx:pt idx="3541">100000</cx:pt>
          <cx:pt idx="3542">190000</cx:pt>
          <cx:pt idx="3543">60000</cx:pt>
          <cx:pt idx="3544">60000</cx:pt>
          <cx:pt idx="3545">890000</cx:pt>
          <cx:pt idx="3546">180000</cx:pt>
          <cx:pt idx="3547">40000</cx:pt>
          <cx:pt idx="3548">150000</cx:pt>
          <cx:pt idx="3549">60000</cx:pt>
          <cx:pt idx="3550">50000</cx:pt>
          <cx:pt idx="3551">40000</cx:pt>
          <cx:pt idx="3552">210000</cx:pt>
          <cx:pt idx="3553">10000</cx:pt>
          <cx:pt idx="3554">180000</cx:pt>
          <cx:pt idx="3555">90000</cx:pt>
          <cx:pt idx="3556">220000</cx:pt>
          <cx:pt idx="3557">120000</cx:pt>
          <cx:pt idx="3558">220000</cx:pt>
          <cx:pt idx="3559">170000</cx:pt>
          <cx:pt idx="3560">90000</cx:pt>
          <cx:pt idx="3561">350000</cx:pt>
          <cx:pt idx="3562">60000</cx:pt>
          <cx:pt idx="3563">200000</cx:pt>
          <cx:pt idx="3564">40000</cx:pt>
          <cx:pt idx="3565">220000</cx:pt>
          <cx:pt idx="3566">60000</cx:pt>
          <cx:pt idx="3567">280000</cx:pt>
          <cx:pt idx="3568">70000</cx:pt>
          <cx:pt idx="3569">30000</cx:pt>
          <cx:pt idx="3570">140000</cx:pt>
          <cx:pt idx="3571">40000</cx:pt>
          <cx:pt idx="3572">110000</cx:pt>
          <cx:pt idx="3573">60000</cx:pt>
          <cx:pt idx="3574">170000</cx:pt>
          <cx:pt idx="3575">70000</cx:pt>
          <cx:pt idx="3576">240000</cx:pt>
          <cx:pt idx="3577">260000</cx:pt>
          <cx:pt idx="3578">30000</cx:pt>
          <cx:pt idx="3579">70000</cx:pt>
          <cx:pt idx="3580">80000</cx:pt>
          <cx:pt idx="3581">110000</cx:pt>
          <cx:pt idx="3582">120000</cx:pt>
          <cx:pt idx="3583">60000</cx:pt>
          <cx:pt idx="3584">50000</cx:pt>
          <cx:pt idx="3585">70000</cx:pt>
          <cx:pt idx="3586">60000</cx:pt>
          <cx:pt idx="3587">40000</cx:pt>
          <cx:pt idx="3588">1140000</cx:pt>
          <cx:pt idx="3589">310000</cx:pt>
          <cx:pt idx="3590">160000</cx:pt>
          <cx:pt idx="3591">70000</cx:pt>
          <cx:pt idx="3592">150000</cx:pt>
          <cx:pt idx="3593">190000</cx:pt>
          <cx:pt idx="3594">480000</cx:pt>
          <cx:pt idx="3595">220000</cx:pt>
          <cx:pt idx="3596">550000</cx:pt>
          <cx:pt idx="3597">300000</cx:pt>
          <cx:pt idx="3598">300000</cx:pt>
          <cx:pt idx="3599">370000</cx:pt>
          <cx:pt idx="3600">90000</cx:pt>
          <cx:pt idx="3601">160000</cx:pt>
          <cx:pt idx="3602">160000</cx:pt>
          <cx:pt idx="3603">180000</cx:pt>
          <cx:pt idx="3604">220000</cx:pt>
          <cx:pt idx="3605">130000</cx:pt>
          <cx:pt idx="3606">290000</cx:pt>
          <cx:pt idx="3607">250000</cx:pt>
          <cx:pt idx="3608">110000</cx:pt>
          <cx:pt idx="3609">40000</cx:pt>
          <cx:pt idx="3610">180000</cx:pt>
          <cx:pt idx="3611">340000</cx:pt>
          <cx:pt idx="3612">130000</cx:pt>
          <cx:pt idx="3613">320000</cx:pt>
          <cx:pt idx="3614">310000</cx:pt>
          <cx:pt idx="3615">420000</cx:pt>
          <cx:pt idx="3616">340000</cx:pt>
          <cx:pt idx="3617">660000</cx:pt>
          <cx:pt idx="3618">170000</cx:pt>
          <cx:pt idx="3619">430000</cx:pt>
          <cx:pt idx="3620">300000</cx:pt>
          <cx:pt idx="3621">140000</cx:pt>
          <cx:pt idx="3622">330000</cx:pt>
          <cx:pt idx="3623">260000</cx:pt>
          <cx:pt idx="3624">190000</cx:pt>
          <cx:pt idx="3625">100000</cx:pt>
          <cx:pt idx="3626">610000</cx:pt>
          <cx:pt idx="3627">240000</cx:pt>
          <cx:pt idx="3628">30000</cx:pt>
          <cx:pt idx="3629">140000</cx:pt>
          <cx:pt idx="3630">130000</cx:pt>
          <cx:pt idx="3631">250000</cx:pt>
          <cx:pt idx="3632">220000</cx:pt>
          <cx:pt idx="3633">150000</cx:pt>
          <cx:pt idx="3634">130000</cx:pt>
          <cx:pt idx="3635">230000</cx:pt>
          <cx:pt idx="3636">190000</cx:pt>
          <cx:pt idx="3637">190000</cx:pt>
          <cx:pt idx="3638">210000</cx:pt>
          <cx:pt idx="3639">270000</cx:pt>
          <cx:pt idx="3640">320000</cx:pt>
          <cx:pt idx="3641">230000</cx:pt>
          <cx:pt idx="3642">220000</cx:pt>
          <cx:pt idx="3643">310000</cx:pt>
          <cx:pt idx="3644">50000</cx:pt>
          <cx:pt idx="3645">80000</cx:pt>
          <cx:pt idx="3646">190000</cx:pt>
          <cx:pt idx="3647">180000</cx:pt>
          <cx:pt idx="3648">340000</cx:pt>
          <cx:pt idx="3649">570000</cx:pt>
          <cx:pt idx="3650">70000</cx:pt>
          <cx:pt idx="3651">190000</cx:pt>
          <cx:pt idx="3652">340000</cx:pt>
          <cx:pt idx="3653">380000</cx:pt>
          <cx:pt idx="3654">410000</cx:pt>
          <cx:pt idx="3655">270000</cx:pt>
          <cx:pt idx="3656">200000</cx:pt>
          <cx:pt idx="3657">100000</cx:pt>
          <cx:pt idx="3658">700000</cx:pt>
          <cx:pt idx="3659">380000</cx:pt>
          <cx:pt idx="3660">360000</cx:pt>
          <cx:pt idx="3661">60000</cx:pt>
          <cx:pt idx="3662">100000</cx:pt>
          <cx:pt idx="3663">310000</cx:pt>
          <cx:pt idx="3664">60000</cx:pt>
          <cx:pt idx="3665">90000</cx:pt>
          <cx:pt idx="3666">30000</cx:pt>
          <cx:pt idx="3667">100000</cx:pt>
          <cx:pt idx="3668">30000</cx:pt>
          <cx:pt idx="3669">100000</cx:pt>
          <cx:pt idx="3670">350000</cx:pt>
          <cx:pt idx="3671">120000</cx:pt>
          <cx:pt idx="3672">350000</cx:pt>
          <cx:pt idx="3673">270000</cx:pt>
          <cx:pt idx="3674">350000</cx:pt>
          <cx:pt idx="3675">260000</cx:pt>
          <cx:pt idx="3676">90000</cx:pt>
          <cx:pt idx="3677">170000</cx:pt>
          <cx:pt idx="3678">260000</cx:pt>
          <cx:pt idx="3679">300000</cx:pt>
          <cx:pt idx="3680">160000</cx:pt>
          <cx:pt idx="3681">560000</cx:pt>
          <cx:pt idx="3682">480000</cx:pt>
          <cx:pt idx="3683">160000</cx:pt>
          <cx:pt idx="3684">110000</cx:pt>
          <cx:pt idx="3685">20000</cx:pt>
          <cx:pt idx="3686">150000</cx:pt>
          <cx:pt idx="3687">50000</cx:pt>
          <cx:pt idx="3688">20000</cx:pt>
          <cx:pt idx="3689">160000</cx:pt>
          <cx:pt idx="3690">90000</cx:pt>
          <cx:pt idx="3691">80000</cx:pt>
          <cx:pt idx="3692">70000</cx:pt>
          <cx:pt idx="3693">230000</cx:pt>
          <cx:pt idx="3694">240000</cx:pt>
          <cx:pt idx="3695">60000</cx:pt>
          <cx:pt idx="3696">50000</cx:pt>
          <cx:pt idx="3697">40000</cx:pt>
          <cx:pt idx="3698">80000</cx:pt>
          <cx:pt idx="3699">70000</cx:pt>
          <cx:pt idx="3700">80000</cx:pt>
          <cx:pt idx="3701">60000</cx:pt>
          <cx:pt idx="3702">60000</cx:pt>
          <cx:pt idx="3703">90000</cx:pt>
          <cx:pt idx="3704">110000</cx:pt>
          <cx:pt idx="3705">110000</cx:pt>
          <cx:pt idx="3706">190000</cx:pt>
          <cx:pt idx="3707">20000</cx:pt>
          <cx:pt idx="3708">240000</cx:pt>
          <cx:pt idx="3709">40000</cx:pt>
          <cx:pt idx="3710">190000</cx:pt>
          <cx:pt idx="3711">60000</cx:pt>
          <cx:pt idx="3712">210000</cx:pt>
          <cx:pt idx="3713">60000</cx:pt>
          <cx:pt idx="3714">120000</cx:pt>
          <cx:pt idx="3715">340000</cx:pt>
          <cx:pt idx="3716">190000</cx:pt>
          <cx:pt idx="3717">580000</cx:pt>
          <cx:pt idx="3718">570000</cx:pt>
          <cx:pt idx="3719">260000</cx:pt>
          <cx:pt idx="3720">130000</cx:pt>
          <cx:pt idx="3721">100000</cx:pt>
          <cx:pt idx="3722">510000</cx:pt>
          <cx:pt idx="3723">430000</cx:pt>
          <cx:pt idx="3724">320000</cx:pt>
          <cx:pt idx="3725">50000</cx:pt>
          <cx:pt idx="3726">60000</cx:pt>
          <cx:pt idx="3727">290000</cx:pt>
          <cx:pt idx="3728">160000</cx:pt>
          <cx:pt idx="3729">40000</cx:pt>
          <cx:pt idx="3730">20000</cx:pt>
          <cx:pt idx="3731">120000</cx:pt>
          <cx:pt idx="3732">180000</cx:pt>
          <cx:pt idx="3733">130000</cx:pt>
          <cx:pt idx="3734">110000</cx:pt>
          <cx:pt idx="3735">40000</cx:pt>
          <cx:pt idx="3736">120000</cx:pt>
          <cx:pt idx="3737">100000</cx:pt>
          <cx:pt idx="3738">150000</cx:pt>
          <cx:pt idx="3739">80000</cx:pt>
          <cx:pt idx="3740">100000</cx:pt>
          <cx:pt idx="3741">100000</cx:pt>
          <cx:pt idx="3742">50000</cx:pt>
          <cx:pt idx="3743">70000</cx:pt>
          <cx:pt idx="3744">170000</cx:pt>
          <cx:pt idx="3745">60000</cx:pt>
          <cx:pt idx="3746">140000</cx:pt>
          <cx:pt idx="3747">10000</cx:pt>
          <cx:pt idx="3748">820000</cx:pt>
          <cx:pt idx="3749">40000</cx:pt>
          <cx:pt idx="3750">180000</cx:pt>
          <cx:pt idx="3751">40000</cx:pt>
          <cx:pt idx="3752">90000</cx:pt>
          <cx:pt idx="3753">30000</cx:pt>
          <cx:pt idx="3754">130000</cx:pt>
          <cx:pt idx="3755">90000</cx:pt>
          <cx:pt idx="3756">20000</cx:pt>
          <cx:pt idx="3757">60000</cx:pt>
          <cx:pt idx="3758">180000</cx:pt>
          <cx:pt idx="3759">110000</cx:pt>
          <cx:pt idx="3760">30000</cx:pt>
          <cx:pt idx="3761">110000</cx:pt>
          <cx:pt idx="3762">60000</cx:pt>
          <cx:pt idx="3763">80000</cx:pt>
          <cx:pt idx="3764">100000</cx:pt>
          <cx:pt idx="3765">40000</cx:pt>
          <cx:pt idx="3766">130000</cx:pt>
          <cx:pt idx="3767">50000</cx:pt>
          <cx:pt idx="3768">70000</cx:pt>
          <cx:pt idx="3769">40000</cx:pt>
          <cx:pt idx="3770">30000</cx:pt>
          <cx:pt idx="3771">40000</cx:pt>
          <cx:pt idx="3772">40000</cx:pt>
          <cx:pt idx="3773">40000</cx:pt>
          <cx:pt idx="3774">140000</cx:pt>
          <cx:pt idx="3775">60000</cx:pt>
          <cx:pt idx="3776">40000</cx:pt>
          <cx:pt idx="3777">110000</cx:pt>
          <cx:pt idx="3778">50000</cx:pt>
          <cx:pt idx="3779">70000</cx:pt>
          <cx:pt idx="3780">80000</cx:pt>
          <cx:pt idx="3781">100000</cx:pt>
          <cx:pt idx="3782">70000</cx:pt>
          <cx:pt idx="3783">120000</cx:pt>
          <cx:pt idx="3784">280000</cx:pt>
          <cx:pt idx="3785">260000</cx:pt>
          <cx:pt idx="3786">510000</cx:pt>
          <cx:pt idx="3787">520000</cx:pt>
          <cx:pt idx="3788">490000</cx:pt>
          <cx:pt idx="3789">120000</cx:pt>
          <cx:pt idx="3790">330000</cx:pt>
          <cx:pt idx="3791">380000</cx:pt>
          <cx:pt idx="3792">120000</cx:pt>
          <cx:pt idx="3793">150000</cx:pt>
          <cx:pt idx="3794">350000</cx:pt>
          <cx:pt idx="3795">70000</cx:pt>
          <cx:pt idx="3796">250000</cx:pt>
          <cx:pt idx="3797">430000</cx:pt>
          <cx:pt idx="3798">290000</cx:pt>
          <cx:pt idx="3799">100000</cx:pt>
          <cx:pt idx="3800">310000</cx:pt>
          <cx:pt idx="3801">90000</cx:pt>
          <cx:pt idx="3802">70000</cx:pt>
          <cx:pt idx="3803">190000</cx:pt>
          <cx:pt idx="3804">70000</cx:pt>
          <cx:pt idx="3805">320000</cx:pt>
          <cx:pt idx="3806">50000</cx:pt>
          <cx:pt idx="3807">30000</cx:pt>
          <cx:pt idx="3808">170000</cx:pt>
          <cx:pt idx="3809">160000</cx:pt>
          <cx:pt idx="3810">40000</cx:pt>
          <cx:pt idx="3811">40000</cx:pt>
          <cx:pt idx="3812">10000</cx:pt>
          <cx:pt idx="3813">130000</cx:pt>
          <cx:pt idx="3814">70000</cx:pt>
          <cx:pt idx="3815">70000</cx:pt>
          <cx:pt idx="3816">50000</cx:pt>
          <cx:pt idx="3817">70000</cx:pt>
          <cx:pt idx="3818">130000</cx:pt>
          <cx:pt idx="3819">80000</cx:pt>
          <cx:pt idx="3820">120000</cx:pt>
          <cx:pt idx="3821">80000</cx:pt>
          <cx:pt idx="3822">40000</cx:pt>
          <cx:pt idx="3823">80000</cx:pt>
          <cx:pt idx="3824">80000</cx:pt>
          <cx:pt idx="3825">50000</cx:pt>
          <cx:pt idx="3826">280000</cx:pt>
          <cx:pt idx="3827">90000</cx:pt>
          <cx:pt idx="3828">570000</cx:pt>
          <cx:pt idx="3829">210000</cx:pt>
          <cx:pt idx="3830">190000</cx:pt>
          <cx:pt idx="3831">350000</cx:pt>
          <cx:pt idx="3832">30000</cx:pt>
          <cx:pt idx="3833">190000</cx:pt>
          <cx:pt idx="3834">270000</cx:pt>
          <cx:pt idx="3835">320000</cx:pt>
          <cx:pt idx="3836">110000</cx:pt>
          <cx:pt idx="3837">320000</cx:pt>
          <cx:pt idx="3838">10000</cx:pt>
          <cx:pt idx="3839">260000</cx:pt>
          <cx:pt idx="3840">300000</cx:pt>
          <cx:pt idx="3841">760000</cx:pt>
          <cx:pt idx="3842">120000</cx:pt>
          <cx:pt idx="3843">10000</cx:pt>
          <cx:pt idx="3844">230000</cx:pt>
          <cx:pt idx="3845">180000</cx:pt>
          <cx:pt idx="3846">330000</cx:pt>
          <cx:pt idx="3847">50000</cx:pt>
          <cx:pt idx="3848">80000</cx:pt>
          <cx:pt idx="3849">190000</cx:pt>
          <cx:pt idx="3850">140000</cx:pt>
          <cx:pt idx="3851">60000</cx:pt>
          <cx:pt idx="3852">180000</cx:pt>
          <cx:pt idx="3853">30000</cx:pt>
          <cx:pt idx="3854">340000</cx:pt>
          <cx:pt idx="3855">60000</cx:pt>
          <cx:pt idx="3856">30000</cx:pt>
          <cx:pt idx="3857">60000</cx:pt>
          <cx:pt idx="3858">70000</cx:pt>
          <cx:pt idx="3859">50000</cx:pt>
          <cx:pt idx="3860">20000</cx:pt>
          <cx:pt idx="3861">50000</cx:pt>
          <cx:pt idx="3862">40000</cx:pt>
          <cx:pt idx="3863">160000</cx:pt>
          <cx:pt idx="3864">40000</cx:pt>
          <cx:pt idx="3865">50000</cx:pt>
          <cx:pt idx="3866">140000</cx:pt>
          <cx:pt idx="3867">160000</cx:pt>
          <cx:pt idx="3868">320000</cx:pt>
          <cx:pt idx="3869">100000</cx:pt>
          <cx:pt idx="3870">190000</cx:pt>
          <cx:pt idx="3871">60000</cx:pt>
          <cx:pt idx="3872">120000</cx:pt>
          <cx:pt idx="3873">60000</cx:pt>
          <cx:pt idx="3874">70000</cx:pt>
          <cx:pt idx="3875">210000</cx:pt>
          <cx:pt idx="3876">50000</cx:pt>
          <cx:pt idx="3877">50000</cx:pt>
          <cx:pt idx="3878">80000</cx:pt>
          <cx:pt idx="3879">40000</cx:pt>
          <cx:pt idx="3880">140000</cx:pt>
          <cx:pt idx="3881">30000</cx:pt>
          <cx:pt idx="3882">160000</cx:pt>
          <cx:pt idx="3883">130000</cx:pt>
          <cx:pt idx="3884">130000</cx:pt>
          <cx:pt idx="3885">100000</cx:pt>
          <cx:pt idx="3886">100000</cx:pt>
          <cx:pt idx="3887">40000</cx:pt>
          <cx:pt idx="3888">30000</cx:pt>
          <cx:pt idx="3889">110000</cx:pt>
          <cx:pt idx="3890">110000</cx:pt>
          <cx:pt idx="3891">80000</cx:pt>
          <cx:pt idx="3892">40000</cx:pt>
          <cx:pt idx="3893">140000</cx:pt>
          <cx:pt idx="3894">60000</cx:pt>
          <cx:pt idx="3895">20000</cx:pt>
          <cx:pt idx="3896">170000</cx:pt>
          <cx:pt idx="3897">110000</cx:pt>
          <cx:pt idx="3898">180000</cx:pt>
          <cx:pt idx="3899">180000</cx:pt>
          <cx:pt idx="3900">110000</cx:pt>
          <cx:pt idx="3901">50000</cx:pt>
          <cx:pt idx="3902">100000</cx:pt>
          <cx:pt idx="3903">320000</cx:pt>
          <cx:pt idx="3904">210000</cx:pt>
          <cx:pt idx="3905">370000</cx:pt>
          <cx:pt idx="3906">190000</cx:pt>
          <cx:pt idx="3907">200000</cx:pt>
          <cx:pt idx="3908">130000</cx:pt>
          <cx:pt idx="3909">40000</cx:pt>
          <cx:pt idx="3910">40000</cx:pt>
          <cx:pt idx="3911">270000</cx:pt>
          <cx:pt idx="3912">40000</cx:pt>
          <cx:pt idx="3913">110000</cx:pt>
          <cx:pt idx="3914">100000</cx:pt>
          <cx:pt idx="3915">90000</cx:pt>
          <cx:pt idx="3916">120000</cx:pt>
          <cx:pt idx="3917">110000</cx:pt>
          <cx:pt idx="3918">200000</cx:pt>
          <cx:pt idx="3919">120000</cx:pt>
          <cx:pt idx="3920">370000</cx:pt>
          <cx:pt idx="3921">410000</cx:pt>
          <cx:pt idx="3922">80000</cx:pt>
          <cx:pt idx="3923">90000</cx:pt>
          <cx:pt idx="3924">20000</cx:pt>
          <cx:pt idx="3925">300000</cx:pt>
          <cx:pt idx="3926">240000</cx:pt>
          <cx:pt idx="3927">660000</cx:pt>
          <cx:pt idx="3928">640000</cx:pt>
          <cx:pt idx="3929">380000</cx:pt>
          <cx:pt idx="3930">130000</cx:pt>
          <cx:pt idx="3931">270000</cx:pt>
          <cx:pt idx="3932">100000</cx:pt>
          <cx:pt idx="3933">160000</cx:pt>
          <cx:pt idx="3934">330000</cx:pt>
          <cx:pt idx="3935">90000</cx:pt>
          <cx:pt idx="3936">130000</cx:pt>
          <cx:pt idx="3937">360000</cx:pt>
          <cx:pt idx="3938">110000</cx:pt>
          <cx:pt idx="3939">190000</cx:pt>
          <cx:pt idx="3940">170000</cx:pt>
          <cx:pt idx="3941">110000</cx:pt>
          <cx:pt idx="3942">230000</cx:pt>
          <cx:pt idx="3943">380000</cx:pt>
          <cx:pt idx="3944">320000</cx:pt>
          <cx:pt idx="3945">360000</cx:pt>
          <cx:pt idx="3946">110000</cx:pt>
          <cx:pt idx="3947">50000</cx:pt>
          <cx:pt idx="3948">210000</cx:pt>
          <cx:pt idx="3949">150000</cx:pt>
          <cx:pt idx="3950">170000</cx:pt>
          <cx:pt idx="3951">690000</cx:pt>
          <cx:pt idx="3952">60000</cx:pt>
          <cx:pt idx="3953">160000</cx:pt>
          <cx:pt idx="3954">210000</cx:pt>
          <cx:pt idx="3955">330000</cx:pt>
          <cx:pt idx="3956">280000</cx:pt>
          <cx:pt idx="3957">350000</cx:pt>
          <cx:pt idx="3958">70000</cx:pt>
          <cx:pt idx="3959">220000</cx:pt>
          <cx:pt idx="3960">70000</cx:pt>
          <cx:pt idx="3961">380000</cx:pt>
          <cx:pt idx="3962">830000</cx:pt>
          <cx:pt idx="3963">410000</cx:pt>
          <cx:pt idx="3964">380000</cx:pt>
          <cx:pt idx="3965">190000</cx:pt>
          <cx:pt idx="3966">160000</cx:pt>
          <cx:pt idx="3967">210000</cx:pt>
          <cx:pt idx="3968">110000</cx:pt>
          <cx:pt idx="3969">240000</cx:pt>
          <cx:pt idx="3970">390000</cx:pt>
          <cx:pt idx="3971">290000</cx:pt>
          <cx:pt idx="3972">280000</cx:pt>
          <cx:pt idx="3973">410000</cx:pt>
          <cx:pt idx="3974">400000</cx:pt>
          <cx:pt idx="3975">480000</cx:pt>
          <cx:pt idx="3976">250000</cx:pt>
          <cx:pt idx="3977">280000</cx:pt>
          <cx:pt idx="3978">310000</cx:pt>
          <cx:pt idx="3979">240000</cx:pt>
          <cx:pt idx="3980">40000</cx:pt>
          <cx:pt idx="3981">270000</cx:pt>
          <cx:pt idx="3982">450000</cx:pt>
          <cx:pt idx="3983">180000</cx:pt>
          <cx:pt idx="3984">560000</cx:pt>
          <cx:pt idx="3985">150000</cx:pt>
          <cx:pt idx="3986">350000</cx:pt>
          <cx:pt idx="3987">470000</cx:pt>
          <cx:pt idx="3988">480000</cx:pt>
          <cx:pt idx="3989">270000</cx:pt>
          <cx:pt idx="3990">140000</cx:pt>
          <cx:pt idx="3991">60000</cx:pt>
          <cx:pt idx="3992">300000</cx:pt>
          <cx:pt idx="3993">90000</cx:pt>
          <cx:pt idx="3994">150000</cx:pt>
          <cx:pt idx="3995">80000</cx:pt>
          <cx:pt idx="3996">180000</cx:pt>
          <cx:pt idx="3997">60000</cx:pt>
          <cx:pt idx="3998">160000</cx:pt>
          <cx:pt idx="3999">130000</cx:pt>
          <cx:pt idx="4000">50000</cx:pt>
          <cx:pt idx="4001">240000</cx:pt>
          <cx:pt idx="4002">20000</cx:pt>
          <cx:pt idx="4003">130000</cx:pt>
          <cx:pt idx="4004">320000</cx:pt>
          <cx:pt idx="4005">120000</cx:pt>
          <cx:pt idx="4006">120000</cx:pt>
          <cx:pt idx="4007">330000</cx:pt>
          <cx:pt idx="4008">70000</cx:pt>
          <cx:pt idx="4009">520000</cx:pt>
          <cx:pt idx="4010">40000</cx:pt>
          <cx:pt idx="4011">420000</cx:pt>
          <cx:pt idx="4012">280000</cx:pt>
          <cx:pt idx="4013">110000</cx:pt>
          <cx:pt idx="4014">310000</cx:pt>
          <cx:pt idx="4015">170000</cx:pt>
          <cx:pt idx="4016">520000</cx:pt>
          <cx:pt idx="4017">60000</cx:pt>
          <cx:pt idx="4018">190000</cx:pt>
          <cx:pt idx="4019">270000</cx:pt>
          <cx:pt idx="4020">290000</cx:pt>
          <cx:pt idx="4021">310000</cx:pt>
          <cx:pt idx="4022">10000</cx:pt>
          <cx:pt idx="4023">120000</cx:pt>
          <cx:pt idx="4024">70000</cx:pt>
          <cx:pt idx="4025">110000</cx:pt>
          <cx:pt idx="4026">190000</cx:pt>
          <cx:pt idx="4027">330000</cx:pt>
          <cx:pt idx="4028">150000</cx:pt>
          <cx:pt idx="4029">210000</cx:pt>
          <cx:pt idx="4030">300000</cx:pt>
          <cx:pt idx="4031">190000</cx:pt>
          <cx:pt idx="4032">370000</cx:pt>
          <cx:pt idx="4033">160000</cx:pt>
          <cx:pt idx="4034">60000</cx:pt>
          <cx:pt idx="4035">70000</cx:pt>
          <cx:pt idx="4036">350000</cx:pt>
          <cx:pt idx="4037">350000</cx:pt>
          <cx:pt idx="4038">190000</cx:pt>
          <cx:pt idx="4039">170000</cx:pt>
          <cx:pt idx="4040">50000</cx:pt>
          <cx:pt idx="4041">190000</cx:pt>
          <cx:pt idx="4042">180000</cx:pt>
          <cx:pt idx="4043">800000</cx:pt>
          <cx:pt idx="4044">40000</cx:pt>
          <cx:pt idx="4045">100000</cx:pt>
          <cx:pt idx="4046">480000</cx:pt>
          <cx:pt idx="4047">60000</cx:pt>
          <cx:pt idx="4048">170000</cx:pt>
          <cx:pt idx="4049">630000</cx:pt>
          <cx:pt idx="4050">130000</cx:pt>
          <cx:pt idx="4051">120000</cx:pt>
          <cx:pt idx="4052">390000</cx:pt>
          <cx:pt idx="4053">140000</cx:pt>
          <cx:pt idx="4054">200000</cx:pt>
          <cx:pt idx="4055">80000</cx:pt>
          <cx:pt idx="4056">340000</cx:pt>
          <cx:pt idx="4057">700000</cx:pt>
          <cx:pt idx="4058">310000</cx:pt>
          <cx:pt idx="4059">70000</cx:pt>
          <cx:pt idx="4060">60000</cx:pt>
          <cx:pt idx="4061">410000</cx:pt>
          <cx:pt idx="4062">20000</cx:pt>
          <cx:pt idx="4063">180000</cx:pt>
          <cx:pt idx="4064">460000</cx:pt>
          <cx:pt idx="4065">200000</cx:pt>
          <cx:pt idx="4066">20000</cx:pt>
          <cx:pt idx="4067">30000</cx:pt>
          <cx:pt idx="4068">220000</cx:pt>
          <cx:pt idx="4069">260000</cx:pt>
          <cx:pt idx="4070">100000</cx:pt>
          <cx:pt idx="4071">530000</cx:pt>
          <cx:pt idx="4072">230000</cx:pt>
          <cx:pt idx="4073">240000</cx:pt>
          <cx:pt idx="4074">170000</cx:pt>
          <cx:pt idx="4075">70000</cx:pt>
          <cx:pt idx="4076">160000</cx:pt>
          <cx:pt idx="4077">310000</cx:pt>
          <cx:pt idx="4078">40000</cx:pt>
          <cx:pt idx="4079">260000</cx:pt>
          <cx:pt idx="4080">370000</cx:pt>
          <cx:pt idx="4081">470000</cx:pt>
          <cx:pt idx="4082">140000</cx:pt>
          <cx:pt idx="4083">110000</cx:pt>
          <cx:pt idx="4084">190000</cx:pt>
          <cx:pt idx="4085">160000</cx:pt>
          <cx:pt idx="4086">100000</cx:pt>
          <cx:pt idx="4087">280000</cx:pt>
          <cx:pt idx="4088">190000</cx:pt>
          <cx:pt idx="4089">120000</cx:pt>
          <cx:pt idx="4090">270000</cx:pt>
          <cx:pt idx="4091">150000</cx:pt>
          <cx:pt idx="4092">110000</cx:pt>
          <cx:pt idx="4093">100000</cx:pt>
          <cx:pt idx="4094">220000</cx:pt>
          <cx:pt idx="4095">300000</cx:pt>
          <cx:pt idx="4096">410000</cx:pt>
          <cx:pt idx="4097">710000</cx:pt>
          <cx:pt idx="4098">300000</cx:pt>
          <cx:pt idx="4099">100000</cx:pt>
          <cx:pt idx="4100">180000</cx:pt>
          <cx:pt idx="4101">230000</cx:pt>
          <cx:pt idx="4102">210000</cx:pt>
          <cx:pt idx="4103">70000</cx:pt>
          <cx:pt idx="4104">140000</cx:pt>
          <cx:pt idx="4105">10000</cx:pt>
          <cx:pt idx="4106">230000</cx:pt>
          <cx:pt idx="4107">170000</cx:pt>
          <cx:pt idx="4108">70000</cx:pt>
          <cx:pt idx="4109">20000</cx:pt>
          <cx:pt idx="4110">130000</cx:pt>
          <cx:pt idx="4111">120000</cx:pt>
          <cx:pt idx="4112">300000</cx:pt>
          <cx:pt idx="4113">240000</cx:pt>
          <cx:pt idx="4114">110000</cx:pt>
          <cx:pt idx="4115">190000</cx:pt>
          <cx:pt idx="4116">40000</cx:pt>
          <cx:pt idx="4117">350000</cx:pt>
          <cx:pt idx="4118">160000</cx:pt>
          <cx:pt idx="4119">230000</cx:pt>
          <cx:pt idx="4120">100000</cx:pt>
          <cx:pt idx="4121">50000</cx:pt>
          <cx:pt idx="4122">250000</cx:pt>
          <cx:pt idx="4123">400000</cx:pt>
          <cx:pt idx="4124">280000</cx:pt>
          <cx:pt idx="4125">170000</cx:pt>
          <cx:pt idx="4126">190000</cx:pt>
          <cx:pt idx="4127">240000</cx:pt>
          <cx:pt idx="4128">40000</cx:pt>
          <cx:pt idx="4129">10000</cx:pt>
          <cx:pt idx="4130">110000</cx:pt>
          <cx:pt idx="4131">270000</cx:pt>
          <cx:pt idx="4132">570000</cx:pt>
          <cx:pt idx="4133">130000</cx:pt>
          <cx:pt idx="4134">140000</cx:pt>
          <cx:pt idx="4135">340000</cx:pt>
          <cx:pt idx="4136">180000</cx:pt>
          <cx:pt idx="4137">190000</cx:pt>
          <cx:pt idx="4138">410000</cx:pt>
          <cx:pt idx="4139">540000</cx:pt>
          <cx:pt idx="4140">120000</cx:pt>
          <cx:pt idx="4141">130000</cx:pt>
          <cx:pt idx="4142">60000</cx:pt>
          <cx:pt idx="4143">90000</cx:pt>
          <cx:pt idx="4144">50000</cx:pt>
          <cx:pt idx="4145">40000</cx:pt>
          <cx:pt idx="4146">50000</cx:pt>
          <cx:pt idx="4147">90000</cx:pt>
          <cx:pt idx="4148">100000</cx:pt>
          <cx:pt idx="4149">180000</cx:pt>
          <cx:pt idx="4150">280000</cx:pt>
          <cx:pt idx="4151">210000</cx:pt>
          <cx:pt idx="4152">270000</cx:pt>
          <cx:pt idx="4153">510000</cx:pt>
          <cx:pt idx="4154">150000</cx:pt>
          <cx:pt idx="4155">340000</cx:pt>
          <cx:pt idx="4156">280000</cx:pt>
          <cx:pt idx="4157">100000</cx:pt>
          <cx:pt idx="4158">380000</cx:pt>
          <cx:pt idx="4159">380000</cx:pt>
          <cx:pt idx="4160">280000</cx:pt>
          <cx:pt idx="4161">390000</cx:pt>
          <cx:pt idx="4162">240000</cx:pt>
          <cx:pt idx="4163">30000</cx:pt>
          <cx:pt idx="4164">210000</cx:pt>
          <cx:pt idx="4165">290000</cx:pt>
          <cx:pt idx="4166">80000</cx:pt>
          <cx:pt idx="4167">40000</cx:pt>
          <cx:pt idx="4168">230000</cx:pt>
          <cx:pt idx="4169">100000</cx:pt>
          <cx:pt idx="4170">20000</cx:pt>
          <cx:pt idx="4171">70000</cx:pt>
          <cx:pt idx="4172">210000</cx:pt>
          <cx:pt idx="4173">190000</cx:pt>
          <cx:pt idx="4174">430000</cx:pt>
          <cx:pt idx="4175">170000</cx:pt>
          <cx:pt idx="4176">70000</cx:pt>
          <cx:pt idx="4177">280000</cx:pt>
          <cx:pt idx="4178">10000</cx:pt>
          <cx:pt idx="4179">40000</cx:pt>
          <cx:pt idx="4180">70000</cx:pt>
          <cx:pt idx="4181">100000</cx:pt>
          <cx:pt idx="4182">20000</cx:pt>
          <cx:pt idx="4183">400000</cx:pt>
          <cx:pt idx="4184">160000</cx:pt>
          <cx:pt idx="4185">60000</cx:pt>
          <cx:pt idx="4186">130000</cx:pt>
          <cx:pt idx="4187">110000</cx:pt>
          <cx:pt idx="4188">100000</cx:pt>
          <cx:pt idx="4189">50000</cx:pt>
          <cx:pt idx="4190">70000</cx:pt>
          <cx:pt idx="4191">60000</cx:pt>
          <cx:pt idx="4192">60000</cx:pt>
          <cx:pt idx="4193">140000</cx:pt>
          <cx:pt idx="4194">200000</cx:pt>
          <cx:pt idx="4195">40000</cx:pt>
          <cx:pt idx="4196">90000</cx:pt>
          <cx:pt idx="4197">310000</cx:pt>
          <cx:pt idx="4198">430000</cx:pt>
          <cx:pt idx="4199">180000</cx:pt>
          <cx:pt idx="4200">110000</cx:pt>
          <cx:pt idx="4201">1180000</cx:pt>
          <cx:pt idx="4202">600000</cx:pt>
          <cx:pt idx="4203">330000</cx:pt>
          <cx:pt idx="4204">360000</cx:pt>
          <cx:pt idx="4205">280000</cx:pt>
          <cx:pt idx="4206">60000</cx:pt>
          <cx:pt idx="4207">190000</cx:pt>
          <cx:pt idx="4208">190000</cx:pt>
          <cx:pt idx="4209">240000</cx:pt>
          <cx:pt idx="4210">50000</cx:pt>
          <cx:pt idx="4211">160000</cx:pt>
          <cx:pt idx="4212">160000</cx:pt>
          <cx:pt idx="4213">50000</cx:pt>
          <cx:pt idx="4214">190000</cx:pt>
          <cx:pt idx="4215">50000</cx:pt>
          <cx:pt idx="4216">120000</cx:pt>
          <cx:pt idx="4217">80000</cx:pt>
          <cx:pt idx="4218">250000</cx:pt>
          <cx:pt idx="4219">190000</cx:pt>
          <cx:pt idx="4220">30000</cx:pt>
          <cx:pt idx="4221">30000</cx:pt>
          <cx:pt idx="4222">210000</cx:pt>
          <cx:pt idx="4223">40000</cx:pt>
          <cx:pt idx="4224">230000</cx:pt>
          <cx:pt idx="4225">50000</cx:pt>
          <cx:pt idx="4226">90000</cx:pt>
          <cx:pt idx="4227">120000</cx:pt>
          <cx:pt idx="4228">150000</cx:pt>
          <cx:pt idx="4229">160000</cx:pt>
          <cx:pt idx="4230">160000</cx:pt>
          <cx:pt idx="4231">70000</cx:pt>
          <cx:pt idx="4232">170000</cx:pt>
          <cx:pt idx="4233">90000</cx:pt>
          <cx:pt idx="4234">240000</cx:pt>
          <cx:pt idx="4235">580000</cx:pt>
          <cx:pt idx="4236">60000</cx:pt>
          <cx:pt idx="4237">220000</cx:pt>
          <cx:pt idx="4238">120000</cx:pt>
          <cx:pt idx="4239">40000</cx:pt>
          <cx:pt idx="4240">200000</cx:pt>
          <cx:pt idx="4241">30000</cx:pt>
          <cx:pt idx="4242">460000</cx:pt>
          <cx:pt idx="4243">330000</cx:pt>
          <cx:pt idx="4244">70000</cx:pt>
          <cx:pt idx="4245">190000</cx:pt>
          <cx:pt idx="4246">260000</cx:pt>
          <cx:pt idx="4247">330000</cx:pt>
          <cx:pt idx="4248">60000</cx:pt>
          <cx:pt idx="4249">140000</cx:pt>
          <cx:pt idx="4250">140000</cx:pt>
          <cx:pt idx="4251">310000</cx:pt>
          <cx:pt idx="4252">80000</cx:pt>
          <cx:pt idx="4253">100000</cx:pt>
          <cx:pt idx="4254">130000</cx:pt>
          <cx:pt idx="4255">110000</cx:pt>
          <cx:pt idx="4256">120000</cx:pt>
          <cx:pt idx="4257">90000</cx:pt>
          <cx:pt idx="4258">130000</cx:pt>
          <cx:pt idx="4259">90000</cx:pt>
          <cx:pt idx="4260">270000</cx:pt>
          <cx:pt idx="4261">260000</cx:pt>
          <cx:pt idx="4262">10000</cx:pt>
          <cx:pt idx="4263">200000</cx:pt>
          <cx:pt idx="4264">100000</cx:pt>
          <cx:pt idx="4265">50000</cx:pt>
          <cx:pt idx="4266">70000</cx:pt>
          <cx:pt idx="4267">50000</cx:pt>
          <cx:pt idx="4268">150000</cx:pt>
          <cx:pt idx="4269">70000</cx:pt>
          <cx:pt idx="4270">50000</cx:pt>
          <cx:pt idx="4271">40000</cx:pt>
          <cx:pt idx="4272">40000</cx:pt>
          <cx:pt idx="4273">60000</cx:pt>
          <cx:pt idx="4274">60000</cx:pt>
          <cx:pt idx="4275">60000</cx:pt>
          <cx:pt idx="4276">40000</cx:pt>
          <cx:pt idx="4277">110000</cx:pt>
          <cx:pt idx="4278">20000</cx:pt>
          <cx:pt idx="4279">80000</cx:pt>
          <cx:pt idx="4280">120000</cx:pt>
          <cx:pt idx="4281">100000</cx:pt>
          <cx:pt idx="4282">70000</cx:pt>
          <cx:pt idx="4283">70000</cx:pt>
          <cx:pt idx="4284">50000</cx:pt>
          <cx:pt idx="4285">90000</cx:pt>
          <cx:pt idx="4286">180000</cx:pt>
          <cx:pt idx="4287">210000</cx:pt>
          <cx:pt idx="4288">80000</cx:pt>
          <cx:pt idx="4289">90000</cx:pt>
          <cx:pt idx="4290">50000</cx:pt>
          <cx:pt idx="4291">30000</cx:pt>
          <cx:pt idx="4292">210000</cx:pt>
          <cx:pt idx="4293">230000</cx:pt>
          <cx:pt idx="4294">140000</cx:pt>
          <cx:pt idx="4295">150000</cx:pt>
          <cx:pt idx="4296">30000</cx:pt>
          <cx:pt idx="4297">230000</cx:pt>
          <cx:pt idx="4298">340000</cx:pt>
          <cx:pt idx="4299">390000</cx:pt>
          <cx:pt idx="4300">60000</cx:pt>
          <cx:pt idx="4301">530000</cx:pt>
          <cx:pt idx="4302">140000</cx:pt>
          <cx:pt idx="4303">260000</cx:pt>
          <cx:pt idx="4304">260000</cx:pt>
          <cx:pt idx="4305">150000</cx:pt>
          <cx:pt idx="4306">80000</cx:pt>
          <cx:pt idx="4307">320000</cx:pt>
          <cx:pt idx="4308">200000</cx:pt>
          <cx:pt idx="4309">210000</cx:pt>
          <cx:pt idx="4310">380000</cx:pt>
          <cx:pt idx="4311">390000</cx:pt>
          <cx:pt idx="4312">290000</cx:pt>
          <cx:pt idx="4313">190000</cx:pt>
          <cx:pt idx="4314">220000</cx:pt>
          <cx:pt idx="4315">120000</cx:pt>
          <cx:pt idx="4316">70000</cx:pt>
          <cx:pt idx="4317">260000</cx:pt>
          <cx:pt idx="4318">220000</cx:pt>
          <cx:pt idx="4319">150000</cx:pt>
          <cx:pt idx="4320">260000</cx:pt>
          <cx:pt idx="4321">520000</cx:pt>
          <cx:pt idx="4322">600000</cx:pt>
          <cx:pt idx="4323">170000</cx:pt>
          <cx:pt idx="4324">400000</cx:pt>
          <cx:pt idx="4325">160000</cx:pt>
          <cx:pt idx="4326">390000</cx:pt>
          <cx:pt idx="4327">60000</cx:pt>
          <cx:pt idx="4328">280000</cx:pt>
          <cx:pt idx="4329">250000</cx:pt>
          <cx:pt idx="4330">280000</cx:pt>
          <cx:pt idx="4331">90000</cx:pt>
          <cx:pt idx="4332">480000</cx:pt>
          <cx:pt idx="4333">150000</cx:pt>
          <cx:pt idx="4334">130000</cx:pt>
          <cx:pt idx="4335">690000</cx:pt>
          <cx:pt idx="4336">190000</cx:pt>
          <cx:pt idx="4337">330000</cx:pt>
          <cx:pt idx="4338">160000</cx:pt>
          <cx:pt idx="4339">410000</cx:pt>
          <cx:pt idx="4340">460000</cx:pt>
          <cx:pt idx="4341">980000</cx:pt>
          <cx:pt idx="4342">190000</cx:pt>
          <cx:pt idx="4343">40000</cx:pt>
          <cx:pt idx="4344">180000</cx:pt>
          <cx:pt idx="4345">310000</cx:pt>
          <cx:pt idx="4346">470000</cx:pt>
          <cx:pt idx="4347">180000</cx:pt>
          <cx:pt idx="4348">240000</cx:pt>
          <cx:pt idx="4349">300000</cx:pt>
          <cx:pt idx="4350">20000</cx:pt>
          <cx:pt idx="4351">320000</cx:pt>
          <cx:pt idx="4352">60000</cx:pt>
          <cx:pt idx="4353">30000</cx:pt>
          <cx:pt idx="4354">140000</cx:pt>
          <cx:pt idx="4355">60000</cx:pt>
          <cx:pt idx="4356">30000</cx:pt>
          <cx:pt idx="4357">80000</cx:pt>
          <cx:pt idx="4358">70000</cx:pt>
          <cx:pt idx="4359">210000</cx:pt>
          <cx:pt idx="4360">170000</cx:pt>
          <cx:pt idx="4361">110000</cx:pt>
          <cx:pt idx="4362">90000</cx:pt>
          <cx:pt idx="4363">50000</cx:pt>
          <cx:pt idx="4364">110000</cx:pt>
          <cx:pt idx="4365">60000</cx:pt>
          <cx:pt idx="4366">80000</cx:pt>
          <cx:pt idx="4367">140000</cx:pt>
          <cx:pt idx="4368">100000</cx:pt>
          <cx:pt idx="4369">290000</cx:pt>
          <cx:pt idx="4370">210000</cx:pt>
          <cx:pt idx="4371">180000</cx:pt>
          <cx:pt idx="4372">220000</cx:pt>
          <cx:pt idx="4373">330000</cx:pt>
          <cx:pt idx="4374">50000</cx:pt>
          <cx:pt idx="4375">80000</cx:pt>
          <cx:pt idx="4376">430000</cx:pt>
          <cx:pt idx="4377">220000</cx:pt>
          <cx:pt idx="4378">320000</cx:pt>
          <cx:pt idx="4379">130000</cx:pt>
          <cx:pt idx="4380">200000</cx:pt>
          <cx:pt idx="4381">320000</cx:pt>
          <cx:pt idx="4382">250000</cx:pt>
          <cx:pt idx="4383">440000</cx:pt>
          <cx:pt idx="4384">180000</cx:pt>
          <cx:pt idx="4385">270000</cx:pt>
          <cx:pt idx="4386">390000</cx:pt>
          <cx:pt idx="4387">280000</cx:pt>
          <cx:pt idx="4388">350000</cx:pt>
          <cx:pt idx="4389">240000</cx:pt>
          <cx:pt idx="4390">520000</cx:pt>
          <cx:pt idx="4391">140000</cx:pt>
          <cx:pt idx="4392">80000</cx:pt>
          <cx:pt idx="4393">550000</cx:pt>
          <cx:pt idx="4394">510000</cx:pt>
          <cx:pt idx="4395">310000</cx:pt>
          <cx:pt idx="4396">400000</cx:pt>
          <cx:pt idx="4397">250000</cx:pt>
          <cx:pt idx="4398">30000</cx:pt>
          <cx:pt idx="4399">260000</cx:pt>
          <cx:pt idx="4400">230000</cx:pt>
          <cx:pt idx="4401">270000</cx:pt>
          <cx:pt idx="4402">110000</cx:pt>
          <cx:pt idx="4403">260000</cx:pt>
          <cx:pt idx="4404">380000</cx:pt>
          <cx:pt idx="4405">10000</cx:pt>
          <cx:pt idx="4406">360000</cx:pt>
          <cx:pt idx="4407">270000</cx:pt>
          <cx:pt idx="4408">120000</cx:pt>
          <cx:pt idx="4409">110000</cx:pt>
          <cx:pt idx="4410">1530000</cx:pt>
          <cx:pt idx="4411">300000</cx:pt>
          <cx:pt idx="4412">210000</cx:pt>
          <cx:pt idx="4413">270000</cx:pt>
          <cx:pt idx="4414">110000</cx:pt>
          <cx:pt idx="4415">320000</cx:pt>
          <cx:pt idx="4416">490000</cx:pt>
          <cx:pt idx="4417">210000</cx:pt>
          <cx:pt idx="4418">90000</cx:pt>
          <cx:pt idx="4419">330000</cx:pt>
          <cx:pt idx="4420">200000</cx:pt>
          <cx:pt idx="4421">250000</cx:pt>
          <cx:pt idx="4422">80000</cx:pt>
          <cx:pt idx="4423">140000</cx:pt>
          <cx:pt idx="4424">60000</cx:pt>
          <cx:pt idx="4425">160000</cx:pt>
          <cx:pt idx="4426">50000</cx:pt>
          <cx:pt idx="4427">510000</cx:pt>
          <cx:pt idx="4428">230000</cx:pt>
          <cx:pt idx="4429">110000</cx:pt>
          <cx:pt idx="4430">350000</cx:pt>
          <cx:pt idx="4431">50000</cx:pt>
          <cx:pt idx="4432">270000</cx:pt>
          <cx:pt idx="4433">190000</cx:pt>
          <cx:pt idx="4434">240000</cx:pt>
          <cx:pt idx="4435">120000</cx:pt>
          <cx:pt idx="4436">140000</cx:pt>
          <cx:pt idx="4437">400000</cx:pt>
          <cx:pt idx="4438">290000</cx:pt>
          <cx:pt idx="4439">20000</cx:pt>
          <cx:pt idx="4440">300000</cx:pt>
          <cx:pt idx="4441">450000</cx:pt>
          <cx:pt idx="4442">570000</cx:pt>
          <cx:pt idx="4443">270000</cx:pt>
          <cx:pt idx="4444">220000</cx:pt>
          <cx:pt idx="4445">170000</cx:pt>
          <cx:pt idx="4446">70000</cx:pt>
          <cx:pt idx="4447">410000</cx:pt>
          <cx:pt idx="4448">60000</cx:pt>
          <cx:pt idx="4449">120000</cx:pt>
          <cx:pt idx="4450">190000</cx:pt>
          <cx:pt idx="4451">210000</cx:pt>
          <cx:pt idx="4452">30000</cx:pt>
          <cx:pt idx="4453">50000</cx:pt>
          <cx:pt idx="4454">730000</cx:pt>
          <cx:pt idx="4455">80000</cx:pt>
          <cx:pt idx="4456">340000</cx:pt>
          <cx:pt idx="4457">40000</cx:pt>
          <cx:pt idx="4458">350000</cx:pt>
          <cx:pt idx="4459">120000</cx:pt>
          <cx:pt idx="4460">10000</cx:pt>
          <cx:pt idx="4461">140000</cx:pt>
          <cx:pt idx="4462">310000</cx:pt>
          <cx:pt idx="4463">10000</cx:pt>
          <cx:pt idx="4464">370000</cx:pt>
          <cx:pt idx="4465">460000</cx:pt>
          <cx:pt idx="4466">300000</cx:pt>
          <cx:pt idx="4467">320000</cx:pt>
          <cx:pt idx="4468">270000</cx:pt>
          <cx:pt idx="4469">10000</cx:pt>
          <cx:pt idx="4470">100000</cx:pt>
          <cx:pt idx="4471">450000</cx:pt>
          <cx:pt idx="4472">300000</cx:pt>
          <cx:pt idx="4473">330000</cx:pt>
          <cx:pt idx="4474">760000</cx:pt>
          <cx:pt idx="4475">130000</cx:pt>
          <cx:pt idx="4476">100000</cx:pt>
          <cx:pt idx="4477">340000</cx:pt>
          <cx:pt idx="4478">350000</cx:pt>
          <cx:pt idx="4479">250000</cx:pt>
          <cx:pt idx="4480">400000</cx:pt>
          <cx:pt idx="4481">810000</cx:pt>
          <cx:pt idx="4482">190000</cx:pt>
          <cx:pt idx="4483">260000</cx:pt>
          <cx:pt idx="4484">400000</cx:pt>
          <cx:pt idx="4485">540000</cx:pt>
          <cx:pt idx="4486">30000</cx:pt>
          <cx:pt idx="4487">60000</cx:pt>
          <cx:pt idx="4488">220000</cx:pt>
          <cx:pt idx="4489">50000</cx:pt>
          <cx:pt idx="4490">30000</cx:pt>
          <cx:pt idx="4491">520000</cx:pt>
          <cx:pt idx="4492">230000</cx:pt>
          <cx:pt idx="4493">50000</cx:pt>
          <cx:pt idx="4494">30000</cx:pt>
          <cx:pt idx="4495">240000</cx:pt>
          <cx:pt idx="4496">240000</cx:pt>
          <cx:pt idx="4497">190000</cx:pt>
          <cx:pt idx="4498">470000</cx:pt>
          <cx:pt idx="4499">40000</cx:pt>
          <cx:pt idx="4500">10000</cx:pt>
          <cx:pt idx="4501">260000</cx:pt>
          <cx:pt idx="4502">240000</cx:pt>
          <cx:pt idx="4503">340000</cx:pt>
          <cx:pt idx="4504">390000</cx:pt>
          <cx:pt idx="4505">320000</cx:pt>
          <cx:pt idx="4506">470000</cx:pt>
          <cx:pt idx="4507">320000</cx:pt>
          <cx:pt idx="4508">220000</cx:pt>
          <cx:pt idx="4509">260000</cx:pt>
          <cx:pt idx="4510">420000</cx:pt>
          <cx:pt idx="4511">380000</cx:pt>
          <cx:pt idx="4512">370000</cx:pt>
          <cx:pt idx="4513">50000</cx:pt>
          <cx:pt idx="4514">80000</cx:pt>
          <cx:pt idx="4515">300000</cx:pt>
          <cx:pt idx="4516">330000</cx:pt>
          <cx:pt idx="4517">10000</cx:pt>
          <cx:pt idx="4518">390000</cx:pt>
          <cx:pt idx="4519">80000</cx:pt>
          <cx:pt idx="4520">280000</cx:pt>
          <cx:pt idx="4521">190000</cx:pt>
          <cx:pt idx="4522">290000</cx:pt>
          <cx:pt idx="4523">340000</cx:pt>
          <cx:pt idx="4524">140000</cx:pt>
          <cx:pt idx="4525">100000</cx:pt>
          <cx:pt idx="4526">260000</cx:pt>
          <cx:pt idx="4527">390000</cx:pt>
          <cx:pt idx="4528">220000</cx:pt>
          <cx:pt idx="4529">600000</cx:pt>
          <cx:pt idx="4530">110000</cx:pt>
          <cx:pt idx="4531">110000</cx:pt>
          <cx:pt idx="4532">90000</cx:pt>
          <cx:pt idx="4533">60000</cx:pt>
          <cx:pt idx="4534">170000</cx:pt>
          <cx:pt idx="4535">40000</cx:pt>
          <cx:pt idx="4536">90000</cx:pt>
          <cx:pt idx="4537">100000</cx:pt>
          <cx:pt idx="4538">70000</cx:pt>
          <cx:pt idx="4539">430000</cx:pt>
          <cx:pt idx="4540">290000</cx:pt>
          <cx:pt idx="4541">220000</cx:pt>
          <cx:pt idx="4542">210000</cx:pt>
          <cx:pt idx="4543">110000</cx:pt>
          <cx:pt idx="4544">260000</cx:pt>
          <cx:pt idx="4545">20000</cx:pt>
          <cx:pt idx="4546">170000</cx:pt>
          <cx:pt idx="4547">200000</cx:pt>
          <cx:pt idx="4548">20000</cx:pt>
          <cx:pt idx="4549">150000</cx:pt>
          <cx:pt idx="4550">40000</cx:pt>
          <cx:pt idx="4551">150000</cx:pt>
          <cx:pt idx="4552">160000</cx:pt>
          <cx:pt idx="4553">70000</cx:pt>
          <cx:pt idx="4554">220000</cx:pt>
          <cx:pt idx="4555">220000</cx:pt>
          <cx:pt idx="4556">80000</cx:pt>
          <cx:pt idx="4557">60000</cx:pt>
          <cx:pt idx="4558">70000</cx:pt>
          <cx:pt idx="4559">100000</cx:pt>
          <cx:pt idx="4560">80000</cx:pt>
          <cx:pt idx="4561">70000</cx:pt>
          <cx:pt idx="4562">30000</cx:pt>
          <cx:pt idx="4563">130000</cx:pt>
          <cx:pt idx="4564">30000</cx:pt>
          <cx:pt idx="4565">50000</cx:pt>
          <cx:pt idx="4566">40000</cx:pt>
          <cx:pt idx="4567">60000</cx:pt>
          <cx:pt idx="4568">210000</cx:pt>
          <cx:pt idx="4569">90000</cx:pt>
          <cx:pt idx="4570">230000</cx:pt>
          <cx:pt idx="4571">80000</cx:pt>
          <cx:pt idx="4572">120000</cx:pt>
          <cx:pt idx="4573">120000</cx:pt>
          <cx:pt idx="4574">90000</cx:pt>
          <cx:pt idx="4575">100000</cx:pt>
          <cx:pt idx="4576">60000</cx:pt>
          <cx:pt idx="4577">60000</cx:pt>
          <cx:pt idx="4578">120000</cx:pt>
          <cx:pt idx="4579">50000</cx:pt>
          <cx:pt idx="4580">80000</cx:pt>
          <cx:pt idx="4581">60000</cx:pt>
          <cx:pt idx="4582">70000</cx:pt>
          <cx:pt idx="4583">190000</cx:pt>
          <cx:pt idx="4584">230000</cx:pt>
          <cx:pt idx="4585">120000</cx:pt>
          <cx:pt idx="4586">70000</cx:pt>
          <cx:pt idx="4587">150000</cx:pt>
          <cx:pt idx="4588">230000</cx:pt>
          <cx:pt idx="4589">150000</cx:pt>
          <cx:pt idx="4590">280000</cx:pt>
          <cx:pt idx="4591">80000</cx:pt>
          <cx:pt idx="4592">130000</cx:pt>
          <cx:pt idx="4593">70000</cx:pt>
          <cx:pt idx="4594">20000</cx:pt>
          <cx:pt idx="4595">280000</cx:pt>
          <cx:pt idx="4596">340000</cx:pt>
          <cx:pt idx="4597">510000</cx:pt>
          <cx:pt idx="4598">990000</cx:pt>
          <cx:pt idx="4599">210000</cx:pt>
          <cx:pt idx="4600">80000</cx:pt>
          <cx:pt idx="4601">60000</cx:pt>
          <cx:pt idx="4602">50000</cx:pt>
          <cx:pt idx="4603">50000</cx:pt>
          <cx:pt idx="4604">30000</cx:pt>
          <cx:pt idx="4605">130000</cx:pt>
          <cx:pt idx="4606">40000</cx:pt>
          <cx:pt idx="4607">70000</cx:pt>
          <cx:pt idx="4608">120000</cx:pt>
          <cx:pt idx="4609">70000</cx:pt>
          <cx:pt idx="4610">170000</cx:pt>
          <cx:pt idx="4611">40000</cx:pt>
          <cx:pt idx="4612">230000</cx:pt>
          <cx:pt idx="4613">220000</cx:pt>
          <cx:pt idx="4614">30000</cx:pt>
          <cx:pt idx="4615">140000</cx:pt>
          <cx:pt idx="4616">70000</cx:pt>
          <cx:pt idx="4617">20000</cx:pt>
          <cx:pt idx="4618">40000</cx:pt>
          <cx:pt idx="4619">100000</cx:pt>
          <cx:pt idx="4620">100000</cx:pt>
          <cx:pt idx="4621">170000</cx:pt>
          <cx:pt idx="4622">460000</cx:pt>
          <cx:pt idx="4623">100000</cx:pt>
          <cx:pt idx="4624">50000</cx:pt>
          <cx:pt idx="4625">50000</cx:pt>
          <cx:pt idx="4626">50000</cx:pt>
          <cx:pt idx="4627">160000</cx:pt>
          <cx:pt idx="4628">210000</cx:pt>
          <cx:pt idx="4629">140000</cx:pt>
          <cx:pt idx="4630">70000</cx:pt>
          <cx:pt idx="4631">80000</cx:pt>
          <cx:pt idx="4632">60000</cx:pt>
          <cx:pt idx="4633">80000</cx:pt>
          <cx:pt idx="4634">50000</cx:pt>
          <cx:pt idx="4635">230000</cx:pt>
          <cx:pt idx="4636">220000</cx:pt>
          <cx:pt idx="4637">120000</cx:pt>
          <cx:pt idx="4638">30000</cx:pt>
          <cx:pt idx="4639">50000</cx:pt>
          <cx:pt idx="4640">90000</cx:pt>
          <cx:pt idx="4641">190000</cx:pt>
          <cx:pt idx="4642">260000</cx:pt>
          <cx:pt idx="4643">170000</cx:pt>
          <cx:pt idx="4644">40000</cx:pt>
          <cx:pt idx="4645">30000</cx:pt>
          <cx:pt idx="4646">110000</cx:pt>
          <cx:pt idx="4647">410000</cx:pt>
          <cx:pt idx="4648">70000</cx:pt>
          <cx:pt idx="4649">60000</cx:pt>
          <cx:pt idx="4650">50000</cx:pt>
          <cx:pt idx="4651">170000</cx:pt>
          <cx:pt idx="4652">60000</cx:pt>
          <cx:pt idx="4653">50000</cx:pt>
          <cx:pt idx="4654">180000</cx:pt>
          <cx:pt idx="4655">160000</cx:pt>
          <cx:pt idx="4656">40000</cx:pt>
          <cx:pt idx="4657">70000</cx:pt>
          <cx:pt idx="4658">80000</cx:pt>
          <cx:pt idx="4659">90000</cx:pt>
          <cx:pt idx="4660">140000</cx:pt>
          <cx:pt idx="4661">60000</cx:pt>
          <cx:pt idx="4662">30000</cx:pt>
          <cx:pt idx="4663">50000</cx:pt>
          <cx:pt idx="4664">110000</cx:pt>
          <cx:pt idx="4665">580000</cx:pt>
          <cx:pt idx="4666">140000</cx:pt>
          <cx:pt idx="4667">370000</cx:pt>
          <cx:pt idx="4668">130000</cx:pt>
          <cx:pt idx="4669">440000</cx:pt>
          <cx:pt idx="4670">110000</cx:pt>
          <cx:pt idx="4671">280000</cx:pt>
          <cx:pt idx="4672">180000</cx:pt>
          <cx:pt idx="4673">110000</cx:pt>
          <cx:pt idx="4674">260000</cx:pt>
          <cx:pt idx="4675">170000</cx:pt>
          <cx:pt idx="4676">370000</cx:pt>
          <cx:pt idx="4677">390000</cx:pt>
          <cx:pt idx="4678">10000</cx:pt>
          <cx:pt idx="4679">510000</cx:pt>
          <cx:pt idx="4680">150000</cx:pt>
          <cx:pt idx="4681">50000</cx:pt>
          <cx:pt idx="4682">70000</cx:pt>
          <cx:pt idx="4683">70000</cx:pt>
          <cx:pt idx="4684">40000</cx:pt>
          <cx:pt idx="4685">90000</cx:pt>
          <cx:pt idx="4686">60000</cx:pt>
          <cx:pt idx="4687">180000</cx:pt>
          <cx:pt idx="4688">70000</cx:pt>
          <cx:pt idx="4689">140000</cx:pt>
          <cx:pt idx="4690">70000</cx:pt>
          <cx:pt idx="4691">40000</cx:pt>
          <cx:pt idx="4692">180000</cx:pt>
          <cx:pt idx="4693">40000</cx:pt>
          <cx:pt idx="4694">80000</cx:pt>
          <cx:pt idx="4695">210000</cx:pt>
          <cx:pt idx="4696">70000</cx:pt>
          <cx:pt idx="4697">90000</cx:pt>
          <cx:pt idx="4698">150000</cx:pt>
          <cx:pt idx="4699">80000</cx:pt>
          <cx:pt idx="4700">160000</cx:pt>
          <cx:pt idx="4701">110000</cx:pt>
          <cx:pt idx="4702">180000</cx:pt>
          <cx:pt idx="4703">240000</cx:pt>
          <cx:pt idx="4704">270000</cx:pt>
          <cx:pt idx="4705">1040000</cx:pt>
          <cx:pt idx="4706">120000</cx:pt>
          <cx:pt idx="4707">200000</cx:pt>
          <cx:pt idx="4708">350000</cx:pt>
          <cx:pt idx="4709">260000</cx:pt>
          <cx:pt idx="4710">440000</cx:pt>
          <cx:pt idx="4711">60000</cx:pt>
          <cx:pt idx="4712">490000</cx:pt>
          <cx:pt idx="4713">200000</cx:pt>
          <cx:pt idx="4714">1250000</cx:pt>
          <cx:pt idx="4715">320000</cx:pt>
          <cx:pt idx="4716">30000</cx:pt>
          <cx:pt idx="4717">80000</cx:pt>
          <cx:pt idx="4718">230000</cx:pt>
          <cx:pt idx="4719">240000</cx:pt>
          <cx:pt idx="4720">290000</cx:pt>
          <cx:pt idx="4721">210000</cx:pt>
          <cx:pt idx="4722">240000</cx:pt>
          <cx:pt idx="4723">110000</cx:pt>
          <cx:pt idx="4724">250000</cx:pt>
          <cx:pt idx="4725">410000</cx:pt>
          <cx:pt idx="4726">230000</cx:pt>
          <cx:pt idx="4727">190000</cx:pt>
          <cx:pt idx="4728">320000</cx:pt>
          <cx:pt idx="4729">400000</cx:pt>
          <cx:pt idx="4730">410000</cx:pt>
          <cx:pt idx="4731">190000</cx:pt>
          <cx:pt idx="4732">140000</cx:pt>
          <cx:pt idx="4733">80000</cx:pt>
          <cx:pt idx="4734">300000</cx:pt>
          <cx:pt idx="4735">240000</cx:pt>
          <cx:pt idx="4736">60000</cx:pt>
          <cx:pt idx="4737">440000</cx:pt>
          <cx:pt idx="4738">160000</cx:pt>
          <cx:pt idx="4739">330000</cx:pt>
          <cx:pt idx="4740">880000</cx:pt>
          <cx:pt idx="4741">310000</cx:pt>
          <cx:pt idx="4742">250000</cx:pt>
          <cx:pt idx="4743">470000</cx:pt>
          <cx:pt idx="4744">370000</cx:pt>
          <cx:pt idx="4745">220000</cx:pt>
          <cx:pt idx="4746">360000</cx:pt>
          <cx:pt idx="4747">20000</cx:pt>
          <cx:pt idx="4748">200000</cx:pt>
          <cx:pt idx="4749">230000</cx:pt>
          <cx:pt idx="4750">100000</cx:pt>
          <cx:pt idx="4751">50000</cx:pt>
          <cx:pt idx="4752">40000</cx:pt>
          <cx:pt idx="4753">190000</cx:pt>
          <cx:pt idx="4754">70000</cx:pt>
          <cx:pt idx="4755">150000</cx:pt>
          <cx:pt idx="4756">30000</cx:pt>
          <cx:pt idx="4757">40000</cx:pt>
          <cx:pt idx="4758">230000</cx:pt>
          <cx:pt idx="4759">40000</cx:pt>
          <cx:pt idx="4760">50000</cx:pt>
          <cx:pt idx="4761">120000</cx:pt>
          <cx:pt idx="4762">70000</cx:pt>
          <cx:pt idx="4763">170000</cx:pt>
          <cx:pt idx="4764">450000</cx:pt>
          <cx:pt idx="4765">730000</cx:pt>
          <cx:pt idx="4766">280000</cx:pt>
          <cx:pt idx="4767">370000</cx:pt>
          <cx:pt idx="4768">480000</cx:pt>
          <cx:pt idx="4769">150000</cx:pt>
          <cx:pt idx="4770">60000</cx:pt>
          <cx:pt idx="4771">230000</cx:pt>
          <cx:pt idx="4772">150000</cx:pt>
          <cx:pt idx="4773">60000</cx:pt>
          <cx:pt idx="4774">50000</cx:pt>
          <cx:pt idx="4775">80000</cx:pt>
          <cx:pt idx="4776">170000</cx:pt>
          <cx:pt idx="4777">240000</cx:pt>
          <cx:pt idx="4778">50000</cx:pt>
          <cx:pt idx="4779">40000</cx:pt>
          <cx:pt idx="4780">30000</cx:pt>
          <cx:pt idx="4781">90000</cx:pt>
          <cx:pt idx="4782">70000</cx:pt>
          <cx:pt idx="4783">40000</cx:pt>
          <cx:pt idx="4784">150000</cx:pt>
          <cx:pt idx="4785">230000</cx:pt>
          <cx:pt idx="4786">130000</cx:pt>
          <cx:pt idx="4787">160000</cx:pt>
          <cx:pt idx="4788">70000</cx:pt>
          <cx:pt idx="4789">70000</cx:pt>
          <cx:pt idx="4790">60000</cx:pt>
          <cx:pt idx="4791">60000</cx:pt>
          <cx:pt idx="4792">180000</cx:pt>
          <cx:pt idx="4793">260000</cx:pt>
          <cx:pt idx="4794">60000</cx:pt>
          <cx:pt idx="4795">180000</cx:pt>
          <cx:pt idx="4796">130000</cx:pt>
          <cx:pt idx="4797">810000</cx:pt>
          <cx:pt idx="4798">450000</cx:pt>
          <cx:pt idx="4799">180000</cx:pt>
          <cx:pt idx="4800">250000</cx:pt>
          <cx:pt idx="4801">230000</cx:pt>
          <cx:pt idx="4802">310000</cx:pt>
          <cx:pt idx="4803">330000</cx:pt>
          <cx:pt idx="4804">600000</cx:pt>
          <cx:pt idx="4805">330000</cx:pt>
          <cx:pt idx="4806">200000</cx:pt>
          <cx:pt idx="4807">460000</cx:pt>
          <cx:pt idx="4808">10000</cx:pt>
          <cx:pt idx="4809">320000</cx:pt>
          <cx:pt idx="4810">220000</cx:pt>
          <cx:pt idx="4811">150000</cx:pt>
          <cx:pt idx="4812">470000</cx:pt>
          <cx:pt idx="4813">300000</cx:pt>
          <cx:pt idx="4814">260000</cx:pt>
          <cx:pt idx="4815">300000</cx:pt>
          <cx:pt idx="4816">30000</cx:pt>
          <cx:pt idx="4817">190000</cx:pt>
          <cx:pt idx="4818">240000</cx:pt>
          <cx:pt idx="4819">40000</cx:pt>
          <cx:pt idx="4820">490000</cx:pt>
          <cx:pt idx="4821">390000</cx:pt>
          <cx:pt idx="4822">440000</cx:pt>
          <cx:pt idx="4823">70000</cx:pt>
          <cx:pt idx="4824">40000</cx:pt>
          <cx:pt idx="4825">340000</cx:pt>
          <cx:pt idx="4826">220000</cx:pt>
          <cx:pt idx="4827">680000</cx:pt>
          <cx:pt idx="4828">130000</cx:pt>
          <cx:pt idx="4829">200000</cx:pt>
          <cx:pt idx="4830">370000</cx:pt>
          <cx:pt idx="4831">290000</cx:pt>
          <cx:pt idx="4832">260000</cx:pt>
          <cx:pt idx="4833">320000</cx:pt>
          <cx:pt idx="4834">120000</cx:pt>
          <cx:pt idx="4835">80000</cx:pt>
          <cx:pt idx="4836">260000</cx:pt>
          <cx:pt idx="4837">110000</cx:pt>
          <cx:pt idx="4838">390000</cx:pt>
          <cx:pt idx="4839">250000</cx:pt>
          <cx:pt idx="4840">360000</cx:pt>
          <cx:pt idx="4841">310000</cx:pt>
          <cx:pt idx="4842">420000</cx:pt>
          <cx:pt idx="4843">150000</cx:pt>
          <cx:pt idx="4844">270000</cx:pt>
          <cx:pt idx="4845">80000</cx:pt>
          <cx:pt idx="4846">190000</cx:pt>
          <cx:pt idx="4847">140000</cx:pt>
          <cx:pt idx="4848">520000</cx:pt>
          <cx:pt idx="4849">280000</cx:pt>
          <cx:pt idx="4850">120000</cx:pt>
          <cx:pt idx="4851">90000</cx:pt>
          <cx:pt idx="4852">50000</cx:pt>
          <cx:pt idx="4853">200000</cx:pt>
          <cx:pt idx="4854">360000</cx:pt>
          <cx:pt idx="4855">1020000</cx:pt>
          <cx:pt idx="4856">230000</cx:pt>
          <cx:pt idx="4857">270000</cx:pt>
          <cx:pt idx="4858">80000</cx:pt>
          <cx:pt idx="4859">100000</cx:pt>
          <cx:pt idx="4860">370000</cx:pt>
          <cx:pt idx="4861">1080000</cx:pt>
          <cx:pt idx="4862">10000</cx:pt>
          <cx:pt idx="4863">430000</cx:pt>
          <cx:pt idx="4864">390000</cx:pt>
          <cx:pt idx="4865">460000</cx:pt>
          <cx:pt idx="4866">110000</cx:pt>
          <cx:pt idx="4867">60000</cx:pt>
          <cx:pt idx="4868">160000</cx:pt>
          <cx:pt idx="4869">150000</cx:pt>
          <cx:pt idx="4870">150000</cx:pt>
          <cx:pt idx="4871">140000</cx:pt>
          <cx:pt idx="4872">260000</cx:pt>
          <cx:pt idx="4873">310000</cx:pt>
          <cx:pt idx="4874">110000</cx:pt>
          <cx:pt idx="4875">200000</cx:pt>
          <cx:pt idx="4876">120000</cx:pt>
          <cx:pt idx="4877">10000</cx:pt>
          <cx:pt idx="4878">360000</cx:pt>
          <cx:pt idx="4879">300000</cx:pt>
          <cx:pt idx="4880">490000</cx:pt>
          <cx:pt idx="4881">360000</cx:pt>
          <cx:pt idx="4882">850000</cx:pt>
          <cx:pt idx="4883">350000</cx:pt>
          <cx:pt idx="4884">560000</cx:pt>
          <cx:pt idx="4885">170000</cx:pt>
          <cx:pt idx="4886">820000</cx:pt>
          <cx:pt idx="4887">370000</cx:pt>
          <cx:pt idx="4888">60000</cx:pt>
          <cx:pt idx="4889">170000</cx:pt>
          <cx:pt idx="4890">370000</cx:pt>
          <cx:pt idx="4891">40000</cx:pt>
          <cx:pt idx="4892">480000</cx:pt>
          <cx:pt idx="4893">230000</cx:pt>
          <cx:pt idx="4894">140000</cx:pt>
          <cx:pt idx="4895">320000</cx:pt>
          <cx:pt idx="4896">290000</cx:pt>
          <cx:pt idx="4897">260000</cx:pt>
          <cx:pt idx="4898">110000</cx:pt>
          <cx:pt idx="4899">120000</cx:pt>
          <cx:pt idx="4900">220000</cx:pt>
          <cx:pt idx="4901">200000</cx:pt>
          <cx:pt idx="4902">130000</cx:pt>
          <cx:pt idx="4903">190000</cx:pt>
          <cx:pt idx="4904">210000</cx:pt>
          <cx:pt idx="4905">10000</cx:pt>
          <cx:pt idx="4906">420000</cx:pt>
          <cx:pt idx="4907">410000</cx:pt>
          <cx:pt idx="4908">230000</cx:pt>
          <cx:pt idx="4909">450000</cx:pt>
          <cx:pt idx="4910">260000</cx:pt>
          <cx:pt idx="4911">210000</cx:pt>
          <cx:pt idx="4912">220000</cx:pt>
          <cx:pt idx="4913">290000</cx:pt>
          <cx:pt idx="4914">200000</cx:pt>
          <cx:pt idx="4915">180000</cx:pt>
          <cx:pt idx="4916">190000</cx:pt>
          <cx:pt idx="4917">470000</cx:pt>
          <cx:pt idx="4918">230000</cx:pt>
          <cx:pt idx="4919">190000</cx:pt>
          <cx:pt idx="4920">60000</cx:pt>
          <cx:pt idx="4921">280000</cx:pt>
          <cx:pt idx="4922">1030000</cx:pt>
          <cx:pt idx="4923">370000</cx:pt>
          <cx:pt idx="4924">590000</cx:pt>
          <cx:pt idx="4925">330000</cx:pt>
          <cx:pt idx="4926">50000</cx:pt>
          <cx:pt idx="4927">300000</cx:pt>
          <cx:pt idx="4928">440000</cx:pt>
          <cx:pt idx="4929">350000</cx:pt>
          <cx:pt idx="4930">10000</cx:pt>
          <cx:pt idx="4931">180000</cx:pt>
          <cx:pt idx="4932">300000</cx:pt>
          <cx:pt idx="4933">230000</cx:pt>
          <cx:pt idx="4934">80000</cx:pt>
          <cx:pt idx="4935">110000</cx:pt>
          <cx:pt idx="4936">500000</cx:pt>
          <cx:pt idx="4937">400000</cx:pt>
          <cx:pt idx="4938">300000</cx:pt>
          <cx:pt idx="4939">300000</cx:pt>
          <cx:pt idx="4940">200000</cx:pt>
          <cx:pt idx="4941">770000</cx:pt>
          <cx:pt idx="4942">60000</cx:pt>
          <cx:pt idx="4943">70000</cx:pt>
          <cx:pt idx="4944">210000</cx:pt>
          <cx:pt idx="4945">80000</cx:pt>
          <cx:pt idx="4946">50000</cx:pt>
          <cx:pt idx="4947">140000</cx:pt>
          <cx:pt idx="4948">130000</cx:pt>
          <cx:pt idx="4949">60000</cx:pt>
          <cx:pt idx="4950">100000</cx:pt>
          <cx:pt idx="4951">170000</cx:pt>
          <cx:pt idx="4952">30000</cx:pt>
          <cx:pt idx="4953">40000</cx:pt>
          <cx:pt idx="4954">30000</cx:pt>
          <cx:pt idx="4955">60000</cx:pt>
          <cx:pt idx="4956">20000</cx:pt>
          <cx:pt idx="4957">420000</cx:pt>
          <cx:pt idx="4958">400000</cx:pt>
          <cx:pt idx="4959">270000</cx:pt>
          <cx:pt idx="4960">60000</cx:pt>
          <cx:pt idx="4961">90000</cx:pt>
          <cx:pt idx="4962">110000</cx:pt>
          <cx:pt idx="4963">20000</cx:pt>
          <cx:pt idx="4964">150000</cx:pt>
          <cx:pt idx="4965">200000</cx:pt>
          <cx:pt idx="4966">30000</cx:pt>
          <cx:pt idx="4967">150000</cx:pt>
          <cx:pt idx="4968">150000</cx:pt>
          <cx:pt idx="4969">40000</cx:pt>
          <cx:pt idx="4970">170000</cx:pt>
          <cx:pt idx="4971">80000</cx:pt>
          <cx:pt idx="4972">70000</cx:pt>
          <cx:pt idx="4973">50000</cx:pt>
          <cx:pt idx="4974">30000</cx:pt>
          <cx:pt idx="4975">130000</cx:pt>
          <cx:pt idx="4976">80000</cx:pt>
          <cx:pt idx="4977">140000</cx:pt>
          <cx:pt idx="4978">90000</cx:pt>
          <cx:pt idx="4979">150000</cx:pt>
          <cx:pt idx="4980">360000</cx:pt>
          <cx:pt idx="4981">170000</cx:pt>
          <cx:pt idx="4982">290000</cx:pt>
          <cx:pt idx="4983">310000</cx:pt>
          <cx:pt idx="4984">310000</cx:pt>
          <cx:pt idx="4985">320000</cx:pt>
          <cx:pt idx="4986">180000</cx:pt>
          <cx:pt idx="4987">190000</cx:pt>
          <cx:pt idx="4988">40000</cx:pt>
          <cx:pt idx="4989">270000</cx:pt>
          <cx:pt idx="4990">40000</cx:pt>
          <cx:pt idx="4991">50000</cx:pt>
          <cx:pt idx="4992">120000</cx:pt>
          <cx:pt idx="4993">100000</cx:pt>
          <cx:pt idx="4994">80000</cx:pt>
          <cx:pt idx="4995">30000</cx:pt>
          <cx:pt idx="4996">110000</cx:pt>
          <cx:pt idx="4997">150000</cx:pt>
          <cx:pt idx="4998">30000</cx:pt>
          <cx:pt idx="4999">150000</cx:pt>
          <cx:pt idx="5000">90000</cx:pt>
          <cx:pt idx="5001">170000</cx:pt>
          <cx:pt idx="5002">50000</cx:pt>
          <cx:pt idx="5003">500000</cx:pt>
          <cx:pt idx="5004">130000</cx:pt>
          <cx:pt idx="5005">50000</cx:pt>
          <cx:pt idx="5006">80000</cx:pt>
          <cx:pt idx="5007">50000</cx:pt>
          <cx:pt idx="5008">150000</cx:pt>
          <cx:pt idx="5009">80000</cx:pt>
          <cx:pt idx="5010">190000</cx:pt>
          <cx:pt idx="5011">340000</cx:pt>
          <cx:pt idx="5012">410000</cx:pt>
          <cx:pt idx="5013">360000</cx:pt>
          <cx:pt idx="5014">210000</cx:pt>
          <cx:pt idx="5015">220000</cx:pt>
          <cx:pt idx="5016">190000</cx:pt>
          <cx:pt idx="5017">90000</cx:pt>
          <cx:pt idx="5018">90000</cx:pt>
          <cx:pt idx="5019">30000</cx:pt>
          <cx:pt idx="5020">140000</cx:pt>
          <cx:pt idx="5021">230000</cx:pt>
          <cx:pt idx="5022">90000</cx:pt>
          <cx:pt idx="5023">120000</cx:pt>
          <cx:pt idx="5024">50000</cx:pt>
          <cx:pt idx="5025">90000</cx:pt>
          <cx:pt idx="5026">120000</cx:pt>
          <cx:pt idx="5027">20000</cx:pt>
          <cx:pt idx="5028">40000</cx:pt>
          <cx:pt idx="5029">470000</cx:pt>
          <cx:pt idx="5030">60000</cx:pt>
          <cx:pt idx="5031">170000</cx:pt>
          <cx:pt idx="5032">230000</cx:pt>
          <cx:pt idx="5033">260000</cx:pt>
          <cx:pt idx="5034">430000</cx:pt>
          <cx:pt idx="5035">230000</cx:pt>
          <cx:pt idx="5036">2310000</cx:pt>
          <cx:pt idx="5037">710000</cx:pt>
          <cx:pt idx="5038">150000</cx:pt>
          <cx:pt idx="5039">70000</cx:pt>
          <cx:pt idx="5040">250000</cx:pt>
          <cx:pt idx="5041">40000</cx:pt>
          <cx:pt idx="5042">110000</cx:pt>
          <cx:pt idx="5043">230000</cx:pt>
          <cx:pt idx="5044">240000</cx:pt>
          <cx:pt idx="5045">130000</cx:pt>
          <cx:pt idx="5046">80000</cx:pt>
          <cx:pt idx="5047">140000</cx:pt>
          <cx:pt idx="5048">30000</cx:pt>
          <cx:pt idx="5049">220000</cx:pt>
          <cx:pt idx="5050">230000</cx:pt>
          <cx:pt idx="5051">320000</cx:pt>
          <cx:pt idx="5052">60000</cx:pt>
          <cx:pt idx="5053">50000</cx:pt>
          <cx:pt idx="5054">20000</cx:pt>
          <cx:pt idx="5055">190000</cx:pt>
          <cx:pt idx="5056">150000</cx:pt>
          <cx:pt idx="5057">80000</cx:pt>
          <cx:pt idx="5058">60000</cx:pt>
          <cx:pt idx="5059">70000</cx:pt>
          <cx:pt idx="5060">150000</cx:pt>
          <cx:pt idx="5061">30000</cx:pt>
          <cx:pt idx="5062">60000</cx:pt>
          <cx:pt idx="5063">150000</cx:pt>
          <cx:pt idx="5064">90000</cx:pt>
          <cx:pt idx="5065">60000</cx:pt>
          <cx:pt idx="5066">460000</cx:pt>
          <cx:pt idx="5067">330000</cx:pt>
          <cx:pt idx="5068">130000</cx:pt>
          <cx:pt idx="5069">450000</cx:pt>
          <cx:pt idx="5070">400000</cx:pt>
          <cx:pt idx="5071">220000</cx:pt>
          <cx:pt idx="5072">90000</cx:pt>
          <cx:pt idx="5073">60000</cx:pt>
          <cx:pt idx="5074">60000</cx:pt>
          <cx:pt idx="5075">150000</cx:pt>
          <cx:pt idx="5076">570000</cx:pt>
          <cx:pt idx="5077">100000</cx:pt>
          <cx:pt idx="5078">650000</cx:pt>
          <cx:pt idx="5079">490000</cx:pt>
          <cx:pt idx="5080">240000</cx:pt>
          <cx:pt idx="5081">390000</cx:pt>
          <cx:pt idx="5082">490000</cx:pt>
          <cx:pt idx="5083">510000</cx:pt>
          <cx:pt idx="5084">350000</cx:pt>
          <cx:pt idx="5085">370000</cx:pt>
          <cx:pt idx="5086">1520000</cx:pt>
          <cx:pt idx="5087">450000</cx:pt>
          <cx:pt idx="5088">250000</cx:pt>
          <cx:pt idx="5089">190000</cx:pt>
          <cx:pt idx="5090">190000</cx:pt>
          <cx:pt idx="5091">250000</cx:pt>
          <cx:pt idx="5092">240000</cx:pt>
          <cx:pt idx="5093">110000</cx:pt>
          <cx:pt idx="5094">180000</cx:pt>
          <cx:pt idx="5095">620000</cx:pt>
          <cx:pt idx="5096">660000</cx:pt>
          <cx:pt idx="5097">350000</cx:pt>
          <cx:pt idx="5098">130000</cx:pt>
          <cx:pt idx="5099">280000</cx:pt>
          <cx:pt idx="5100">40000</cx:pt>
          <cx:pt idx="5101">270000</cx:pt>
          <cx:pt idx="5102">310000</cx:pt>
          <cx:pt idx="5103">380000</cx:pt>
          <cx:pt idx="5104">240000</cx:pt>
          <cx:pt idx="5105">570000</cx:pt>
          <cx:pt idx="5106">340000</cx:pt>
          <cx:pt idx="5107">60000</cx:pt>
          <cx:pt idx="5108">70000</cx:pt>
          <cx:pt idx="5109">150000</cx:pt>
          <cx:pt idx="5110">200000</cx:pt>
          <cx:pt idx="5111">50000</cx:pt>
          <cx:pt idx="5112">80000</cx:pt>
          <cx:pt idx="5113">100000</cx:pt>
          <cx:pt idx="5114">70000</cx:pt>
          <cx:pt idx="5115">50000</cx:pt>
          <cx:pt idx="5116">50000</cx:pt>
          <cx:pt idx="5117">70000</cx:pt>
          <cx:pt idx="5118">230000</cx:pt>
          <cx:pt idx="5119">590000</cx:pt>
          <cx:pt idx="5120">60000</cx:pt>
          <cx:pt idx="5121">100000</cx:pt>
          <cx:pt idx="5122">110000</cx:pt>
          <cx:pt idx="5123">40000</cx:pt>
          <cx:pt idx="5124">160000</cx:pt>
          <cx:pt idx="5125">160000</cx:pt>
          <cx:pt idx="5126">190000</cx:pt>
          <cx:pt idx="5127">30000</cx:pt>
          <cx:pt idx="5128">370000</cx:pt>
          <cx:pt idx="5129">150000</cx:pt>
          <cx:pt idx="5130">20000</cx:pt>
          <cx:pt idx="5131">70000</cx:pt>
          <cx:pt idx="5132">70000</cx:pt>
          <cx:pt idx="5133">90000</cx:pt>
          <cx:pt idx="5134">60000</cx:pt>
          <cx:pt idx="5135">220000</cx:pt>
          <cx:pt idx="5136">110000</cx:pt>
          <cx:pt idx="5137">290000</cx:pt>
          <cx:pt idx="5138">60000</cx:pt>
          <cx:pt idx="5139">80000</cx:pt>
          <cx:pt idx="5140">160000</cx:pt>
          <cx:pt idx="5141">170000</cx:pt>
          <cx:pt idx="5142">100000</cx:pt>
          <cx:pt idx="5143">30000</cx:pt>
          <cx:pt idx="5144">80000</cx:pt>
          <cx:pt idx="5145">170000</cx:pt>
          <cx:pt idx="5146">30000</cx:pt>
          <cx:pt idx="5147">50000</cx:pt>
          <cx:pt idx="5148">70000</cx:pt>
          <cx:pt idx="5149">80000</cx:pt>
          <cx:pt idx="5150">30000</cx:pt>
          <cx:pt idx="5151">200000</cx:pt>
          <cx:pt idx="5152">160000</cx:pt>
          <cx:pt idx="5153">340000</cx:pt>
          <cx:pt idx="5154">220000</cx:pt>
          <cx:pt idx="5155">910000</cx:pt>
          <cx:pt idx="5156">510000</cx:pt>
          <cx:pt idx="5157">390000</cx:pt>
          <cx:pt idx="5158">30000</cx:pt>
          <cx:pt idx="5159">240000</cx:pt>
          <cx:pt idx="5160">190000</cx:pt>
          <cx:pt idx="5161">450000</cx:pt>
          <cx:pt idx="5162">780000</cx:pt>
          <cx:pt idx="5163">530000</cx:pt>
          <cx:pt idx="5164">420000</cx:pt>
          <cx:pt idx="5165">40000</cx:pt>
          <cx:pt idx="5166">200000</cx:pt>
          <cx:pt idx="5167">360000</cx:pt>
          <cx:pt idx="5168">150000</cx:pt>
          <cx:pt idx="5169">750000</cx:pt>
          <cx:pt idx="5170">300000</cx:pt>
          <cx:pt idx="5171">360000</cx:pt>
          <cx:pt idx="5172">50000</cx:pt>
          <cx:pt idx="5173">450000</cx:pt>
          <cx:pt idx="5174">170000</cx:pt>
          <cx:pt idx="5175">210000</cx:pt>
          <cx:pt idx="5176">190000</cx:pt>
          <cx:pt idx="5177">140000</cx:pt>
          <cx:pt idx="5178">280000</cx:pt>
          <cx:pt idx="5179">500000</cx:pt>
          <cx:pt idx="5180">430000</cx:pt>
          <cx:pt idx="5181">120000</cx:pt>
          <cx:pt idx="5182">290000</cx:pt>
          <cx:pt idx="5183">420000</cx:pt>
          <cx:pt idx="5184">230000</cx:pt>
          <cx:pt idx="5185">60000</cx:pt>
          <cx:pt idx="5186">530000</cx:pt>
          <cx:pt idx="5187">380000</cx:pt>
          <cx:pt idx="5188">120000</cx:pt>
          <cx:pt idx="5189">330000</cx:pt>
          <cx:pt idx="5190">300000</cx:pt>
          <cx:pt idx="5191">30000</cx:pt>
          <cx:pt idx="5192">50000</cx:pt>
          <cx:pt idx="5193">170000</cx:pt>
          <cx:pt idx="5194">50000</cx:pt>
          <cx:pt idx="5195">50000</cx:pt>
          <cx:pt idx="5196">180000</cx:pt>
          <cx:pt idx="5197">170000</cx:pt>
          <cx:pt idx="5198">240000</cx:pt>
          <cx:pt idx="5199">50000</cx:pt>
          <cx:pt idx="5200">120000</cx:pt>
          <cx:pt idx="5201">80000</cx:pt>
          <cx:pt idx="5202">350000</cx:pt>
          <cx:pt idx="5203">370000</cx:pt>
          <cx:pt idx="5204">190000</cx:pt>
          <cx:pt idx="5205">70000</cx:pt>
          <cx:pt idx="5206">410000</cx:pt>
          <cx:pt idx="5207">20000</cx:pt>
          <cx:pt idx="5208">450000</cx:pt>
          <cx:pt idx="5209">180000</cx:pt>
          <cx:pt idx="5210">280000</cx:pt>
          <cx:pt idx="5211">170000</cx:pt>
          <cx:pt idx="5212">60000</cx:pt>
          <cx:pt idx="5213">770000</cx:pt>
          <cx:pt idx="5214">410000</cx:pt>
          <cx:pt idx="5215">300000</cx:pt>
          <cx:pt idx="5216">720000</cx:pt>
          <cx:pt idx="5217">110000</cx:pt>
          <cx:pt idx="5218">360000</cx:pt>
          <cx:pt idx="5219">190000</cx:pt>
          <cx:pt idx="5220">300000</cx:pt>
          <cx:pt idx="5221">320000</cx:pt>
          <cx:pt idx="5222">90000</cx:pt>
          <cx:pt idx="5223">60000</cx:pt>
          <cx:pt idx="5224">130000</cx:pt>
          <cx:pt idx="5225">450000</cx:pt>
          <cx:pt idx="5226">170000</cx:pt>
          <cx:pt idx="5227">50000</cx:pt>
          <cx:pt idx="5228">170000</cx:pt>
          <cx:pt idx="5229">90000</cx:pt>
          <cx:pt idx="5230">60000</cx:pt>
          <cx:pt idx="5231">150000</cx:pt>
          <cx:pt idx="5232">410000</cx:pt>
          <cx:pt idx="5233">160000</cx:pt>
          <cx:pt idx="5234">40000</cx:pt>
          <cx:pt idx="5235">280000</cx:pt>
          <cx:pt idx="5236">40000</cx:pt>
          <cx:pt idx="5237">80000</cx:pt>
          <cx:pt idx="5238">70000</cx:pt>
          <cx:pt idx="5239">290000</cx:pt>
          <cx:pt idx="5240">180000</cx:pt>
          <cx:pt idx="5241">190000</cx:pt>
          <cx:pt idx="5242">20000</cx:pt>
          <cx:pt idx="5243">40000</cx:pt>
          <cx:pt idx="5244">70000</cx:pt>
          <cx:pt idx="5245">130000</cx:pt>
          <cx:pt idx="5246">240000</cx:pt>
          <cx:pt idx="5247">30000</cx:pt>
          <cx:pt idx="5248">40000</cx:pt>
          <cx:pt idx="5249">40000</cx:pt>
          <cx:pt idx="5250">40000</cx:pt>
          <cx:pt idx="5251">80000</cx:pt>
          <cx:pt idx="5252">190000</cx:pt>
          <cx:pt idx="5253">60000</cx:pt>
          <cx:pt idx="5254">60000</cx:pt>
          <cx:pt idx="5255">130000</cx:pt>
          <cx:pt idx="5256">70000</cx:pt>
          <cx:pt idx="5257">40000</cx:pt>
          <cx:pt idx="5258">80000</cx:pt>
          <cx:pt idx="5259">60000</cx:pt>
          <cx:pt idx="5260">80000</cx:pt>
          <cx:pt idx="5261">80000</cx:pt>
          <cx:pt idx="5262">20000</cx:pt>
          <cx:pt idx="5263">60000</cx:pt>
          <cx:pt idx="5264">340000</cx:pt>
          <cx:pt idx="5265">390000</cx:pt>
          <cx:pt idx="5266">160000</cx:pt>
          <cx:pt idx="5267">290000</cx:pt>
          <cx:pt idx="5268">150000</cx:pt>
          <cx:pt idx="5269">50000</cx:pt>
          <cx:pt idx="5270">470000</cx:pt>
          <cx:pt idx="5271">220000</cx:pt>
          <cx:pt idx="5272">170000</cx:pt>
          <cx:pt idx="5273">130000</cx:pt>
          <cx:pt idx="5274">320000</cx:pt>
          <cx:pt idx="5275">30000</cx:pt>
          <cx:pt idx="5276">60000</cx:pt>
          <cx:pt idx="5277">120000</cx:pt>
          <cx:pt idx="5278">110000</cx:pt>
          <cx:pt idx="5279">620000</cx:pt>
          <cx:pt idx="5280">290000</cx:pt>
          <cx:pt idx="5281">90000</cx:pt>
          <cx:pt idx="5282">350000</cx:pt>
          <cx:pt idx="5283">230000</cx:pt>
          <cx:pt idx="5284">90000</cx:pt>
          <cx:pt idx="5285">780000</cx:pt>
          <cx:pt idx="5286">1020000</cx:pt>
          <cx:pt idx="5287">50000</cx:pt>
          <cx:pt idx="5288">60000</cx:pt>
          <cx:pt idx="5289">390000</cx:pt>
          <cx:pt idx="5290">450000</cx:pt>
          <cx:pt idx="5291">720000</cx:pt>
          <cx:pt idx="5292">210000</cx:pt>
          <cx:pt idx="5293">270000</cx:pt>
          <cx:pt idx="5294">170000</cx:pt>
          <cx:pt idx="5295">260000</cx:pt>
          <cx:pt idx="5296">330000</cx:pt>
          <cx:pt idx="5297">360000</cx:pt>
          <cx:pt idx="5298">220000</cx:pt>
          <cx:pt idx="5299">580000</cx:pt>
          <cx:pt idx="5300">250000</cx:pt>
          <cx:pt idx="5301">440000</cx:pt>
          <cx:pt idx="5302">270000</cx:pt>
          <cx:pt idx="5303">230000</cx:pt>
          <cx:pt idx="5304">140000</cx:pt>
          <cx:pt idx="5305">80000</cx:pt>
          <cx:pt idx="5306">130000</cx:pt>
          <cx:pt idx="5307">10000</cx:pt>
          <cx:pt idx="5308">120000</cx:pt>
          <cx:pt idx="5309">130000</cx:pt>
          <cx:pt idx="5310">90000</cx:pt>
          <cx:pt idx="5311">230000</cx:pt>
          <cx:pt idx="5312">160000</cx:pt>
          <cx:pt idx="5313">200000</cx:pt>
          <cx:pt idx="5314">210000</cx:pt>
          <cx:pt idx="5315">280000</cx:pt>
          <cx:pt idx="5316">160000</cx:pt>
          <cx:pt idx="5317">340000</cx:pt>
          <cx:pt idx="5318">50000</cx:pt>
          <cx:pt idx="5319">940000</cx:pt>
          <cx:pt idx="5320">190000</cx:pt>
          <cx:pt idx="5321">70000</cx:pt>
          <cx:pt idx="5322">30000</cx:pt>
          <cx:pt idx="5323">90000</cx:pt>
          <cx:pt idx="5324">460000</cx:pt>
          <cx:pt idx="5325">110000</cx:pt>
          <cx:pt idx="5326">20000</cx:pt>
          <cx:pt idx="5327">240000</cx:pt>
          <cx:pt idx="5328">40000</cx:pt>
          <cx:pt idx="5329">320000</cx:pt>
          <cx:pt idx="5330">40000</cx:pt>
          <cx:pt idx="5331">240000</cx:pt>
          <cx:pt idx="5332">330000</cx:pt>
          <cx:pt idx="5333">260000</cx:pt>
          <cx:pt idx="5334">270000</cx:pt>
          <cx:pt idx="5335">170000</cx:pt>
          <cx:pt idx="5336">140000</cx:pt>
          <cx:pt idx="5337">60000</cx:pt>
          <cx:pt idx="5338">210000</cx:pt>
          <cx:pt idx="5339">100000</cx:pt>
          <cx:pt idx="5340">290000</cx:pt>
          <cx:pt idx="5341">190000</cx:pt>
          <cx:pt idx="5342">240000</cx:pt>
          <cx:pt idx="5343">160000</cx:pt>
          <cx:pt idx="5344">240000</cx:pt>
          <cx:pt idx="5345">280000</cx:pt>
          <cx:pt idx="5346">50000</cx:pt>
          <cx:pt idx="5347">140000</cx:pt>
          <cx:pt idx="5348">440000</cx:pt>
          <cx:pt idx="5349">170000</cx:pt>
          <cx:pt idx="5350">730000</cx:pt>
          <cx:pt idx="5351">260000</cx:pt>
          <cx:pt idx="5352">270000</cx:pt>
          <cx:pt idx="5353">80000</cx:pt>
          <cx:pt idx="5354">210000</cx:pt>
          <cx:pt idx="5355">560000</cx:pt>
          <cx:pt idx="5356">70000</cx:pt>
          <cx:pt idx="5357">290000</cx:pt>
          <cx:pt idx="5358">150000</cx:pt>
          <cx:pt idx="5359">40000</cx:pt>
          <cx:pt idx="5360">420000</cx:pt>
          <cx:pt idx="5361">10000</cx:pt>
          <cx:pt idx="5362">250000</cx:pt>
          <cx:pt idx="5363">260000</cx:pt>
          <cx:pt idx="5364">210000</cx:pt>
          <cx:pt idx="5365">350000</cx:pt>
          <cx:pt idx="5366">340000</cx:pt>
          <cx:pt idx="5367">320000</cx:pt>
          <cx:pt idx="5368">260000</cx:pt>
          <cx:pt idx="5369">270000</cx:pt>
          <cx:pt idx="5370">140000</cx:pt>
          <cx:pt idx="5371">300000</cx:pt>
          <cx:pt idx="5372">100000</cx:pt>
          <cx:pt idx="5373">340000</cx:pt>
          <cx:pt idx="5374">120000</cx:pt>
          <cx:pt idx="5375">320000</cx:pt>
          <cx:pt idx="5376">450000</cx:pt>
          <cx:pt idx="5377">290000</cx:pt>
          <cx:pt idx="5378">400000</cx:pt>
          <cx:pt idx="5379">290000</cx:pt>
          <cx:pt idx="5380">240000</cx:pt>
          <cx:pt idx="5381">130000</cx:pt>
          <cx:pt idx="5382">140000</cx:pt>
          <cx:pt idx="5383">60000</cx:pt>
          <cx:pt idx="5384">260000</cx:pt>
          <cx:pt idx="5385">120000</cx:pt>
          <cx:pt idx="5386">120000</cx:pt>
          <cx:pt idx="5387">170000</cx:pt>
          <cx:pt idx="5388">40000</cx:pt>
          <cx:pt idx="5389">500000</cx:pt>
          <cx:pt idx="5390">180000</cx:pt>
          <cx:pt idx="5391">70000</cx:pt>
          <cx:pt idx="5392">90000</cx:pt>
          <cx:pt idx="5393">90000</cx:pt>
          <cx:pt idx="5394">30000</cx:pt>
          <cx:pt idx="5395">250000</cx:pt>
          <cx:pt idx="5396">40000</cx:pt>
          <cx:pt idx="5397">250000</cx:pt>
          <cx:pt idx="5398">40000</cx:pt>
          <cx:pt idx="5399">100000</cx:pt>
          <cx:pt idx="5400">90000</cx:pt>
          <cx:pt idx="5401">60000</cx:pt>
          <cx:pt idx="5402">70000</cx:pt>
          <cx:pt idx="5403">110000</cx:pt>
          <cx:pt idx="5404">60000</cx:pt>
          <cx:pt idx="5405">30000</cx:pt>
          <cx:pt idx="5406">230000</cx:pt>
          <cx:pt idx="5407">240000</cx:pt>
          <cx:pt idx="5408">130000</cx:pt>
          <cx:pt idx="5409">60000</cx:pt>
          <cx:pt idx="5410">30000</cx:pt>
          <cx:pt idx="5411">40000</cx:pt>
          <cx:pt idx="5412">190000</cx:pt>
          <cx:pt idx="5413">370000</cx:pt>
          <cx:pt idx="5414">190000</cx:pt>
          <cx:pt idx="5415">180000</cx:pt>
          <cx:pt idx="5416">30000</cx:pt>
          <cx:pt idx="5417">520000</cx:pt>
          <cx:pt idx="5418">60000</cx:pt>
          <cx:pt idx="5419">150000</cx:pt>
          <cx:pt idx="5420">430000</cx:pt>
          <cx:pt idx="5421">220000</cx:pt>
          <cx:pt idx="5422">610000</cx:pt>
          <cx:pt idx="5423">170000</cx:pt>
          <cx:pt idx="5424">310000</cx:pt>
          <cx:pt idx="5425">60000</cx:pt>
          <cx:pt idx="5426">90000</cx:pt>
          <cx:pt idx="5427">90000</cx:pt>
          <cx:pt idx="5428">100000</cx:pt>
          <cx:pt idx="5429">90000</cx:pt>
          <cx:pt idx="5430">100000</cx:pt>
          <cx:pt idx="5431">100000</cx:pt>
          <cx:pt idx="5432">130000</cx:pt>
          <cx:pt idx="5433">100000</cx:pt>
          <cx:pt idx="5434">70000</cx:pt>
          <cx:pt idx="5435">50000</cx:pt>
          <cx:pt idx="5436">70000</cx:pt>
          <cx:pt idx="5437">30000</cx:pt>
          <cx:pt idx="5438">60000</cx:pt>
          <cx:pt idx="5439">60000</cx:pt>
          <cx:pt idx="5440">70000</cx:pt>
          <cx:pt idx="5441">80000</cx:pt>
          <cx:pt idx="5442">240000</cx:pt>
          <cx:pt idx="5443">150000</cx:pt>
          <cx:pt idx="5444">180000</cx:pt>
          <cx:pt idx="5445">160000</cx:pt>
          <cx:pt idx="5446">230000</cx:pt>
          <cx:pt idx="5447">50000</cx:pt>
          <cx:pt idx="5448">80000</cx:pt>
          <cx:pt idx="5449">120000</cx:pt>
          <cx:pt idx="5450">140000</cx:pt>
          <cx:pt idx="5451">270000</cx:pt>
          <cx:pt idx="5452">310000</cx:pt>
          <cx:pt idx="5453">320000</cx:pt>
          <cx:pt idx="5454">150000</cx:pt>
          <cx:pt idx="5455">80000</cx:pt>
          <cx:pt idx="5456">430000</cx:pt>
          <cx:pt idx="5457">280000</cx:pt>
          <cx:pt idx="5458">260000</cx:pt>
          <cx:pt idx="5459">180000</cx:pt>
          <cx:pt idx="5460">500000</cx:pt>
          <cx:pt idx="5461">160000</cx:pt>
          <cx:pt idx="5462">40000</cx:pt>
          <cx:pt idx="5463">240000</cx:pt>
          <cx:pt idx="5464">120000</cx:pt>
          <cx:pt idx="5465">190000</cx:pt>
          <cx:pt idx="5466">40000</cx:pt>
          <cx:pt idx="5467">490000</cx:pt>
          <cx:pt idx="5468">80000</cx:pt>
          <cx:pt idx="5469">120000</cx:pt>
          <cx:pt idx="5470">30000</cx:pt>
          <cx:pt idx="5471">60000</cx:pt>
          <cx:pt idx="5472">170000</cx:pt>
          <cx:pt idx="5473">280000</cx:pt>
          <cx:pt idx="5474">80000</cx:pt>
          <cx:pt idx="5475">320000</cx:pt>
          <cx:pt idx="5476">390000</cx:pt>
          <cx:pt idx="5477">250000</cx:pt>
          <cx:pt idx="5478">220000</cx:pt>
          <cx:pt idx="5479">300000</cx:pt>
          <cx:pt idx="5480">590000</cx:pt>
          <cx:pt idx="5481">150000</cx:pt>
          <cx:pt idx="5482">390000</cx:pt>
          <cx:pt idx="5483">310000</cx:pt>
          <cx:pt idx="5484">310000</cx:pt>
          <cx:pt idx="5485">180000</cx:pt>
          <cx:pt idx="5486">300000</cx:pt>
          <cx:pt idx="5487">110000</cx:pt>
          <cx:pt idx="5488">100000</cx:pt>
          <cx:pt idx="5489">140000</cx:pt>
          <cx:pt idx="5490">190000</cx:pt>
          <cx:pt idx="5491">80000</cx:pt>
          <cx:pt idx="5492">420000</cx:pt>
          <cx:pt idx="5493">190000</cx:pt>
          <cx:pt idx="5494">200000</cx:pt>
          <cx:pt idx="5495">20000</cx:pt>
          <cx:pt idx="5496">420000</cx:pt>
          <cx:pt idx="5497">360000</cx:pt>
          <cx:pt idx="5498">430000</cx:pt>
          <cx:pt idx="5499">180000</cx:pt>
          <cx:pt idx="5500">140000</cx:pt>
          <cx:pt idx="5501">410000</cx:pt>
          <cx:pt idx="5502">600000</cx:pt>
          <cx:pt idx="5503">520000</cx:pt>
          <cx:pt idx="5504">40000</cx:pt>
          <cx:pt idx="5505">530000</cx:pt>
          <cx:pt idx="5506">610000</cx:pt>
          <cx:pt idx="5507">430000</cx:pt>
          <cx:pt idx="5508">260000</cx:pt>
          <cx:pt idx="5509">490000</cx:pt>
          <cx:pt idx="5510">40000</cx:pt>
          <cx:pt idx="5511">280000</cx:pt>
          <cx:pt idx="5512">110000</cx:pt>
          <cx:pt idx="5513">160000</cx:pt>
          <cx:pt idx="5514">180000</cx:pt>
          <cx:pt idx="5515">20000</cx:pt>
          <cx:pt idx="5516">50000</cx:pt>
          <cx:pt idx="5517">80000</cx:pt>
          <cx:pt idx="5518">70000</cx:pt>
          <cx:pt idx="5519">150000</cx:pt>
          <cx:pt idx="5520">180000</cx:pt>
          <cx:pt idx="5521">220000</cx:pt>
          <cx:pt idx="5522">90000</cx:pt>
          <cx:pt idx="5523">100000</cx:pt>
          <cx:pt idx="5524">210000</cx:pt>
          <cx:pt idx="5525">70000</cx:pt>
          <cx:pt idx="5526">40000</cx:pt>
          <cx:pt idx="5527">20000</cx:pt>
          <cx:pt idx="5528">40000</cx:pt>
          <cx:pt idx="5529">60000</cx:pt>
          <cx:pt idx="5530">120000</cx:pt>
          <cx:pt idx="5531">80000</cx:pt>
          <cx:pt idx="5532">70000</cx:pt>
          <cx:pt idx="5533">80000</cx:pt>
          <cx:pt idx="5534">70000</cx:pt>
          <cx:pt idx="5535">120000</cx:pt>
          <cx:pt idx="5536">280000</cx:pt>
          <cx:pt idx="5537">250000</cx:pt>
          <cx:pt idx="5538">270000</cx:pt>
          <cx:pt idx="5539">220000</cx:pt>
          <cx:pt idx="5540">190000</cx:pt>
          <cx:pt idx="5541">270000</cx:pt>
          <cx:pt idx="5542">980000</cx:pt>
          <cx:pt idx="5543">330000</cx:pt>
          <cx:pt idx="5544">370000</cx:pt>
          <cx:pt idx="5545">220000</cx:pt>
          <cx:pt idx="5546">260000</cx:pt>
          <cx:pt idx="5547">150000</cx:pt>
          <cx:pt idx="5548">340000</cx:pt>
          <cx:pt idx="5549">110000</cx:pt>
          <cx:pt idx="5550">580000</cx:pt>
          <cx:pt idx="5551">390000</cx:pt>
          <cx:pt idx="5552">60000</cx:pt>
          <cx:pt idx="5553">210000</cx:pt>
          <cx:pt idx="5554">120000</cx:pt>
          <cx:pt idx="5555">60000</cx:pt>
          <cx:pt idx="5556">60000</cx:pt>
          <cx:pt idx="5557">210000</cx:pt>
          <cx:pt idx="5558">470000</cx:pt>
          <cx:pt idx="5559">190000</cx:pt>
          <cx:pt idx="5560">520000</cx:pt>
          <cx:pt idx="5561">240000</cx:pt>
          <cx:pt idx="5562">80000</cx:pt>
          <cx:pt idx="5563">60000</cx:pt>
          <cx:pt idx="5564">80000</cx:pt>
          <cx:pt idx="5565">220000</cx:pt>
          <cx:pt idx="5566">190000</cx:pt>
          <cx:pt idx="5567">100000</cx:pt>
          <cx:pt idx="5568">270000</cx:pt>
          <cx:pt idx="5569">240000</cx:pt>
          <cx:pt idx="5570">140000</cx:pt>
          <cx:pt idx="5571">180000</cx:pt>
          <cx:pt idx="5572">420000</cx:pt>
          <cx:pt idx="5573">190000</cx:pt>
          <cx:pt idx="5574">100000</cx:pt>
          <cx:pt idx="5575">180000</cx:pt>
          <cx:pt idx="5576">330000</cx:pt>
          <cx:pt idx="5577">50000</cx:pt>
          <cx:pt idx="5578">60000</cx:pt>
          <cx:pt idx="5579">80000</cx:pt>
          <cx:pt idx="5580">250000</cx:pt>
          <cx:pt idx="5581">40000</cx:pt>
          <cx:pt idx="5582">270000</cx:pt>
          <cx:pt idx="5583">230000</cx:pt>
          <cx:pt idx="5584">150000</cx:pt>
          <cx:pt idx="5585">270000</cx:pt>
          <cx:pt idx="5586">520000</cx:pt>
          <cx:pt idx="5587">40000</cx:pt>
          <cx:pt idx="5588">180000</cx:pt>
          <cx:pt idx="5589">40000</cx:pt>
          <cx:pt idx="5590">170000</cx:pt>
          <cx:pt idx="5591">60000</cx:pt>
          <cx:pt idx="5592">60000</cx:pt>
          <cx:pt idx="5593">90000</cx:pt>
          <cx:pt idx="5594">230000</cx:pt>
          <cx:pt idx="5595">120000</cx:pt>
          <cx:pt idx="5596">180000</cx:pt>
          <cx:pt idx="5597">270000</cx:pt>
          <cx:pt idx="5598">20000</cx:pt>
          <cx:pt idx="5599">80000</cx:pt>
          <cx:pt idx="5600">50000</cx:pt>
          <cx:pt idx="5601">80000</cx:pt>
          <cx:pt idx="5602">260000</cx:pt>
          <cx:pt idx="5603">90000</cx:pt>
          <cx:pt idx="5604">260000</cx:pt>
          <cx:pt idx="5605">170000</cx:pt>
          <cx:pt idx="5606">50000</cx:pt>
          <cx:pt idx="5607">50000</cx:pt>
          <cx:pt idx="5608">30000</cx:pt>
          <cx:pt idx="5609">80000</cx:pt>
          <cx:pt idx="5610">100000</cx:pt>
          <cx:pt idx="5611">100000</cx:pt>
          <cx:pt idx="5612">70000</cx:pt>
          <cx:pt idx="5613">180000</cx:pt>
          <cx:pt idx="5614">30000</cx:pt>
          <cx:pt idx="5615">110000</cx:pt>
          <cx:pt idx="5616">210000</cx:pt>
          <cx:pt idx="5617">140000</cx:pt>
          <cx:pt idx="5618">170000</cx:pt>
          <cx:pt idx="5619">390000</cx:pt>
          <cx:pt idx="5620">120000</cx:pt>
          <cx:pt idx="5621">150000</cx:pt>
          <cx:pt idx="5622">240000</cx:pt>
          <cx:pt idx="5623">230000</cx:pt>
          <cx:pt idx="5624">280000</cx:pt>
          <cx:pt idx="5625">180000</cx:pt>
          <cx:pt idx="5626">240000</cx:pt>
          <cx:pt idx="5627">210000</cx:pt>
          <cx:pt idx="5628">260000</cx:pt>
          <cx:pt idx="5629">320000</cx:pt>
          <cx:pt idx="5630">280000</cx:pt>
          <cx:pt idx="5631">780000</cx:pt>
          <cx:pt idx="5632">520000</cx:pt>
          <cx:pt idx="5633">40000</cx:pt>
          <cx:pt idx="5634">420000</cx:pt>
          <cx:pt idx="5635">100000</cx:pt>
          <cx:pt idx="5636">500000</cx:pt>
          <cx:pt idx="5637">140000</cx:pt>
          <cx:pt idx="5638">70000</cx:pt>
          <cx:pt idx="5639">50000</cx:pt>
          <cx:pt idx="5640">80000</cx:pt>
          <cx:pt idx="5641">70000</cx:pt>
          <cx:pt idx="5642">50000</cx:pt>
          <cx:pt idx="5643">60000</cx:pt>
          <cx:pt idx="5644">30000</cx:pt>
          <cx:pt idx="5645">60000</cx:pt>
          <cx:pt idx="5646">60000</cx:pt>
          <cx:pt idx="5647">30000</cx:pt>
          <cx:pt idx="5648">20000</cx:pt>
          <cx:pt idx="5649">110000</cx:pt>
          <cx:pt idx="5650">120000</cx:pt>
          <cx:pt idx="5651">50000</cx:pt>
          <cx:pt idx="5652">130000</cx:pt>
          <cx:pt idx="5653">60000</cx:pt>
          <cx:pt idx="5654">90000</cx:pt>
          <cx:pt idx="5655">130000</cx:pt>
          <cx:pt idx="5656">60000</cx:pt>
          <cx:pt idx="5657">60000</cx:pt>
          <cx:pt idx="5658">210000</cx:pt>
          <cx:pt idx="5659">50000</cx:pt>
          <cx:pt idx="5660">400000</cx:pt>
          <cx:pt idx="5661">10000</cx:pt>
          <cx:pt idx="5662">340000</cx:pt>
          <cx:pt idx="5663">870000</cx:pt>
          <cx:pt idx="5664">100000</cx:pt>
          <cx:pt idx="5665">20000</cx:pt>
          <cx:pt idx="5666">160000</cx:pt>
          <cx:pt idx="5667">370000</cx:pt>
          <cx:pt idx="5668">100000</cx:pt>
          <cx:pt idx="5669">240000</cx:pt>
          <cx:pt idx="5670">120000</cx:pt>
          <cx:pt idx="5671">230000</cx:pt>
          <cx:pt idx="5672">100000</cx:pt>
          <cx:pt idx="5673">30000</cx:pt>
          <cx:pt idx="5674">180000</cx:pt>
          <cx:pt idx="5675">40000</cx:pt>
          <cx:pt idx="5676">110000</cx:pt>
          <cx:pt idx="5677">80000</cx:pt>
          <cx:pt idx="5678">100000</cx:pt>
          <cx:pt idx="5679">220000</cx:pt>
          <cx:pt idx="5680">320000</cx:pt>
          <cx:pt idx="5681">80000</cx:pt>
          <cx:pt idx="5682">20000</cx:pt>
          <cx:pt idx="5683">40000</cx:pt>
          <cx:pt idx="5684">420000</cx:pt>
          <cx:pt idx="5685">110000</cx:pt>
          <cx:pt idx="5686">50000</cx:pt>
          <cx:pt idx="5687">50000</cx:pt>
          <cx:pt idx="5688">170000</cx:pt>
          <cx:pt idx="5689">550000</cx:pt>
          <cx:pt idx="5690">390000</cx:pt>
          <cx:pt idx="5691">270000</cx:pt>
          <cx:pt idx="5692">80000</cx:pt>
          <cx:pt idx="5693">240000</cx:pt>
          <cx:pt idx="5694">60000</cx:pt>
          <cx:pt idx="5695">200000</cx:pt>
          <cx:pt idx="5696">110000</cx:pt>
          <cx:pt idx="5697">110000</cx:pt>
          <cx:pt idx="5698">140000</cx:pt>
          <cx:pt idx="5699">40000</cx:pt>
          <cx:pt idx="5700">120000</cx:pt>
          <cx:pt idx="5701">160000</cx:pt>
          <cx:pt idx="5702">120000</cx:pt>
          <cx:pt idx="5703">170000</cx:pt>
          <cx:pt idx="5704">40000</cx:pt>
          <cx:pt idx="5705">100000</cx:pt>
          <cx:pt idx="5706">70000</cx:pt>
          <cx:pt idx="5707">130000</cx:pt>
          <cx:pt idx="5708">80000</cx:pt>
          <cx:pt idx="5709">60000</cx:pt>
          <cx:pt idx="5710">170000</cx:pt>
          <cx:pt idx="5711">250000</cx:pt>
          <cx:pt idx="5712">150000</cx:pt>
          <cx:pt idx="5713">270000</cx:pt>
          <cx:pt idx="5714">1140000</cx:pt>
          <cx:pt idx="5715">30000</cx:pt>
          <cx:pt idx="5716">130000</cx:pt>
          <cx:pt idx="5717">120000</cx:pt>
          <cx:pt idx="5718">70000</cx:pt>
          <cx:pt idx="5719">360000</cx:pt>
          <cx:pt idx="5720">180000</cx:pt>
          <cx:pt idx="5721">100000</cx:pt>
          <cx:pt idx="5722">210000</cx:pt>
          <cx:pt idx="5723">120000</cx:pt>
          <cx:pt idx="5724">40000</cx:pt>
          <cx:pt idx="5725">60000</cx:pt>
          <cx:pt idx="5726">30000</cx:pt>
          <cx:pt idx="5727">250000</cx:pt>
          <cx:pt idx="5728">80000</cx:pt>
          <cx:pt idx="5729">230000</cx:pt>
          <cx:pt idx="5730">210000</cx:pt>
          <cx:pt idx="5731">120000</cx:pt>
          <cx:pt idx="5732">80000</cx:pt>
          <cx:pt idx="5733">120000</cx:pt>
          <cx:pt idx="5734">260000</cx:pt>
          <cx:pt idx="5735">30000</cx:pt>
          <cx:pt idx="5736">220000</cx:pt>
          <cx:pt idx="5737">140000</cx:pt>
          <cx:pt idx="5738">100000</cx:pt>
          <cx:pt idx="5739">240000</cx:pt>
          <cx:pt idx="5740">470000</cx:pt>
          <cx:pt idx="5741">100000</cx:pt>
          <cx:pt idx="5742">300000</cx:pt>
          <cx:pt idx="5743">410000</cx:pt>
          <cx:pt idx="5744">190000</cx:pt>
          <cx:pt idx="5745">270000</cx:pt>
          <cx:pt idx="5746">70000</cx:pt>
          <cx:pt idx="5747">190000</cx:pt>
          <cx:pt idx="5748">550000</cx:pt>
          <cx:pt idx="5749">180000</cx:pt>
          <cx:pt idx="5750">40000</cx:pt>
          <cx:pt idx="5751">230000</cx:pt>
          <cx:pt idx="5752">160000</cx:pt>
          <cx:pt idx="5753">380000</cx:pt>
          <cx:pt idx="5754">1160000</cx:pt>
          <cx:pt idx="5755">1610000</cx:pt>
          <cx:pt idx="5756">250000</cx:pt>
          <cx:pt idx="5757">140000</cx:pt>
          <cx:pt idx="5758">70000</cx:pt>
          <cx:pt idx="5759">270000</cx:pt>
          <cx:pt idx="5760">340000</cx:pt>
          <cx:pt idx="5761">1060000</cx:pt>
          <cx:pt idx="5762">90000</cx:pt>
          <cx:pt idx="5763">140000</cx:pt>
          <cx:pt idx="5764">350000</cx:pt>
          <cx:pt idx="5765">180000</cx:pt>
          <cx:pt idx="5766">530000</cx:pt>
          <cx:pt idx="5767">380000</cx:pt>
          <cx:pt idx="5768">40000</cx:pt>
          <cx:pt idx="5769">320000</cx:pt>
          <cx:pt idx="5770">310000</cx:pt>
          <cx:pt idx="5771">70000</cx:pt>
          <cx:pt idx="5772">120000</cx:pt>
          <cx:pt idx="5773">280000</cx:pt>
          <cx:pt idx="5774">10000</cx:pt>
          <cx:pt idx="5775">330000</cx:pt>
          <cx:pt idx="5776">220000</cx:pt>
          <cx:pt idx="5777">200000</cx:pt>
          <cx:pt idx="5778">100000</cx:pt>
          <cx:pt idx="5779">290000</cx:pt>
          <cx:pt idx="5780">430000</cx:pt>
          <cx:pt idx="5781">360000</cx:pt>
          <cx:pt idx="5782">230000</cx:pt>
          <cx:pt idx="5783">30000</cx:pt>
          <cx:pt idx="5784">110000</cx:pt>
          <cx:pt idx="5785">260000</cx:pt>
          <cx:pt idx="5786">270000</cx:pt>
          <cx:pt idx="5787">590000</cx:pt>
          <cx:pt idx="5788">110000</cx:pt>
          <cx:pt idx="5789">80000</cx:pt>
          <cx:pt idx="5790">90000</cx:pt>
          <cx:pt idx="5791">50000</cx:pt>
          <cx:pt idx="5792">20000</cx:pt>
          <cx:pt idx="5793">250000</cx:pt>
          <cx:pt idx="5794">40000</cx:pt>
          <cx:pt idx="5795">150000</cx:pt>
          <cx:pt idx="5796">140000</cx:pt>
          <cx:pt idx="5797">50000</cx:pt>
          <cx:pt idx="5798">30000</cx:pt>
          <cx:pt idx="5799">60000</cx:pt>
          <cx:pt idx="5800">80000</cx:pt>
          <cx:pt idx="5801">40000</cx:pt>
          <cx:pt idx="5802">180000</cx:pt>
          <cx:pt idx="5803">320000</cx:pt>
          <cx:pt idx="5804">60000</cx:pt>
          <cx:pt idx="5805">90000</cx:pt>
          <cx:pt idx="5806">230000</cx:pt>
          <cx:pt idx="5807">160000</cx:pt>
          <cx:pt idx="5808">40000</cx:pt>
          <cx:pt idx="5809">190000</cx:pt>
          <cx:pt idx="5810">70000</cx:pt>
          <cx:pt idx="5811">80000</cx:pt>
          <cx:pt idx="5812">50000</cx:pt>
          <cx:pt idx="5813">140000</cx:pt>
          <cx:pt idx="5814">120000</cx:pt>
          <cx:pt idx="5815">500000</cx:pt>
          <cx:pt idx="5816">40000</cx:pt>
          <cx:pt idx="5817">170000</cx:pt>
          <cx:pt idx="5818">280000</cx:pt>
          <cx:pt idx="5819">140000</cx:pt>
          <cx:pt idx="5820">340000</cx:pt>
          <cx:pt idx="5821">20000</cx:pt>
          <cx:pt idx="5822">270000</cx:pt>
          <cx:pt idx="5823">190000</cx:pt>
          <cx:pt idx="5824">420000</cx:pt>
          <cx:pt idx="5825">410000</cx:pt>
          <cx:pt idx="5826">40000</cx:pt>
          <cx:pt idx="5827">260000</cx:pt>
          <cx:pt idx="5828">500000</cx:pt>
          <cx:pt idx="5829">160000</cx:pt>
          <cx:pt idx="5830">290000</cx:pt>
          <cx:pt idx="5831">660000</cx:pt>
          <cx:pt idx="5832">250000</cx:pt>
          <cx:pt idx="5833">460000</cx:pt>
          <cx:pt idx="5834">190000</cx:pt>
          <cx:pt idx="5835">100000</cx:pt>
          <cx:pt idx="5836">270000</cx:pt>
          <cx:pt idx="5837">180000</cx:pt>
          <cx:pt idx="5838">330000</cx:pt>
          <cx:pt idx="5839">300000</cx:pt>
          <cx:pt idx="5840">650000</cx:pt>
          <cx:pt idx="5841">170000</cx:pt>
          <cx:pt idx="5842">480000</cx:pt>
          <cx:pt idx="5843">110000</cx:pt>
          <cx:pt idx="5844">150000</cx:pt>
          <cx:pt idx="5845">140000</cx:pt>
          <cx:pt idx="5846">170000</cx:pt>
          <cx:pt idx="5847">70000</cx:pt>
          <cx:pt idx="5848">210000</cx:pt>
          <cx:pt idx="5849">450000</cx:pt>
          <cx:pt idx="5850">80000</cx:pt>
          <cx:pt idx="5851">330000</cx:pt>
          <cx:pt idx="5852">330000</cx:pt>
          <cx:pt idx="5853">130000</cx:pt>
          <cx:pt idx="5854">450000</cx:pt>
          <cx:pt idx="5855">210000</cx:pt>
          <cx:pt idx="5856">330000</cx:pt>
          <cx:pt idx="5857">640000</cx:pt>
          <cx:pt idx="5858">60000</cx:pt>
          <cx:pt idx="5859">200000</cx:pt>
          <cx:pt idx="5860">280000</cx:pt>
          <cx:pt idx="5861">100000</cx:pt>
          <cx:pt idx="5862">70000</cx:pt>
          <cx:pt idx="5863">410000</cx:pt>
          <cx:pt idx="5864">110000</cx:pt>
          <cx:pt idx="5865">320000</cx:pt>
          <cx:pt idx="5866">90000</cx:pt>
          <cx:pt idx="5867">160000</cx:pt>
          <cx:pt idx="5868">50000</cx:pt>
          <cx:pt idx="5869">100000</cx:pt>
          <cx:pt idx="5870">20000</cx:pt>
          <cx:pt idx="5871">30000</cx:pt>
          <cx:pt idx="5872">80000</cx:pt>
          <cx:pt idx="5873">30000</cx:pt>
          <cx:pt idx="5874">30000</cx:pt>
          <cx:pt idx="5875">60000</cx:pt>
          <cx:pt idx="5876">50000</cx:pt>
          <cx:pt idx="5877">30000</cx:pt>
          <cx:pt idx="5878">50000</cx:pt>
          <cx:pt idx="5879">60000</cx:pt>
          <cx:pt idx="5880">180000</cx:pt>
          <cx:pt idx="5881">70000</cx:pt>
          <cx:pt idx="5882">40000</cx:pt>
          <cx:pt idx="5883">50000</cx:pt>
          <cx:pt idx="5884">40000</cx:pt>
          <cx:pt idx="5885">60000</cx:pt>
          <cx:pt idx="5886">140000</cx:pt>
          <cx:pt idx="5887">210000</cx:pt>
          <cx:pt idx="5888">40000</cx:pt>
          <cx:pt idx="5889">80000</cx:pt>
          <cx:pt idx="5890">210000</cx:pt>
          <cx:pt idx="5891">490000</cx:pt>
          <cx:pt idx="5892">410000</cx:pt>
          <cx:pt idx="5893">700000</cx:pt>
          <cx:pt idx="5894">70000</cx:pt>
          <cx:pt idx="5895">370000</cx:pt>
          <cx:pt idx="5896">240000</cx:pt>
          <cx:pt idx="5897">330000</cx:pt>
          <cx:pt idx="5898">50000</cx:pt>
          <cx:pt idx="5899">240000</cx:pt>
          <cx:pt idx="5900">60000</cx:pt>
          <cx:pt idx="5901">330000</cx:pt>
          <cx:pt idx="5902">150000</cx:pt>
          <cx:pt idx="5903">30000</cx:pt>
          <cx:pt idx="5904">1030000</cx:pt>
          <cx:pt idx="5905">350000</cx:pt>
          <cx:pt idx="5906">90000</cx:pt>
          <cx:pt idx="5907">410000</cx:pt>
          <cx:pt idx="5908">280000</cx:pt>
          <cx:pt idx="5909">140000</cx:pt>
          <cx:pt idx="5910">430000</cx:pt>
          <cx:pt idx="5911">270000</cx:pt>
          <cx:pt idx="5912">100000</cx:pt>
          <cx:pt idx="5913">250000</cx:pt>
          <cx:pt idx="5914">190000</cx:pt>
          <cx:pt idx="5915">150000</cx:pt>
          <cx:pt idx="5916">530000</cx:pt>
          <cx:pt idx="5917">90000</cx:pt>
          <cx:pt idx="5918">130000</cx:pt>
          <cx:pt idx="5919">50000</cx:pt>
          <cx:pt idx="5920">30000</cx:pt>
          <cx:pt idx="5921">50000</cx:pt>
          <cx:pt idx="5922">40000</cx:pt>
          <cx:pt idx="5923">100000</cx:pt>
          <cx:pt idx="5924">70000</cx:pt>
          <cx:pt idx="5925">110000</cx:pt>
          <cx:pt idx="5926">100000</cx:pt>
          <cx:pt idx="5927">40000</cx:pt>
          <cx:pt idx="5928">40000</cx:pt>
          <cx:pt idx="5929">70000</cx:pt>
          <cx:pt idx="5930">90000</cx:pt>
          <cx:pt idx="5931">120000</cx:pt>
          <cx:pt idx="5932">90000</cx:pt>
          <cx:pt idx="5933">70000</cx:pt>
          <cx:pt idx="5934">120000</cx:pt>
          <cx:pt idx="5935">240000</cx:pt>
          <cx:pt idx="5936">40000</cx:pt>
          <cx:pt idx="5937">130000</cx:pt>
          <cx:pt idx="5938">210000</cx:pt>
          <cx:pt idx="5939">220000</cx:pt>
          <cx:pt idx="5940">90000</cx:pt>
          <cx:pt idx="5941">120000</cx:pt>
          <cx:pt idx="5942">30000</cx:pt>
          <cx:pt idx="5943">50000</cx:pt>
          <cx:pt idx="5944">30000</cx:pt>
          <cx:pt idx="5945">150000</cx:pt>
          <cx:pt idx="5946">60000</cx:pt>
          <cx:pt idx="5947">30000</cx:pt>
          <cx:pt idx="5948">80000</cx:pt>
          <cx:pt idx="5949">140000</cx:pt>
          <cx:pt idx="5950">60000</cx:pt>
          <cx:pt idx="5951">230000</cx:pt>
          <cx:pt idx="5952">10000</cx:pt>
          <cx:pt idx="5953">140000</cx:pt>
          <cx:pt idx="5954">70000</cx:pt>
          <cx:pt idx="5955">130000</cx:pt>
          <cx:pt idx="5956">30000</cx:pt>
          <cx:pt idx="5957">200000</cx:pt>
          <cx:pt idx="5958">100000</cx:pt>
          <cx:pt idx="5959">160000</cx:pt>
          <cx:pt idx="5960">40000</cx:pt>
          <cx:pt idx="5961">60000</cx:pt>
          <cx:pt idx="5962">40000</cx:pt>
          <cx:pt idx="5963">120000</cx:pt>
          <cx:pt idx="5964">60000</cx:pt>
          <cx:pt idx="5965">50000</cx:pt>
          <cx:pt idx="5966">140000</cx:pt>
          <cx:pt idx="5967">50000</cx:pt>
          <cx:pt idx="5968">70000</cx:pt>
          <cx:pt idx="5969">110000</cx:pt>
          <cx:pt idx="5970">80000</cx:pt>
          <cx:pt idx="5971">70000</cx:pt>
          <cx:pt idx="5972">100000</cx:pt>
          <cx:pt idx="5973">250000</cx:pt>
          <cx:pt idx="5974">80000</cx:pt>
          <cx:pt idx="5975">120000</cx:pt>
          <cx:pt idx="5976">160000</cx:pt>
          <cx:pt idx="5977">640000</cx:pt>
          <cx:pt idx="5978">180000</cx:pt>
          <cx:pt idx="5979">480000</cx:pt>
          <cx:pt idx="5980">170000</cx:pt>
          <cx:pt idx="5981">240000</cx:pt>
          <cx:pt idx="5982">200000</cx:pt>
          <cx:pt idx="5983">50000</cx:pt>
          <cx:pt idx="5984">40000</cx:pt>
          <cx:pt idx="5985">330000</cx:pt>
          <cx:pt idx="5986">350000</cx:pt>
          <cx:pt idx="5987">350000</cx:pt>
          <cx:pt idx="5988">340000</cx:pt>
          <cx:pt idx="5989">100000</cx:pt>
          <cx:pt idx="5990">630000</cx:pt>
          <cx:pt idx="5991">120000</cx:pt>
          <cx:pt idx="5992">130000</cx:pt>
          <cx:pt idx="5993">330000</cx:pt>
          <cx:pt idx="5994">390000</cx:pt>
          <cx:pt idx="5995">250000</cx:pt>
          <cx:pt idx="5996">310000</cx:pt>
          <cx:pt idx="5997">380000</cx:pt>
          <cx:pt idx="5998">350000</cx:pt>
          <cx:pt idx="5999">360000</cx:pt>
          <cx:pt idx="6000">770000</cx:pt>
          <cx:pt idx="6001">460000</cx:pt>
          <cx:pt idx="6002">270000</cx:pt>
          <cx:pt idx="6003">250000</cx:pt>
          <cx:pt idx="6004">130000</cx:pt>
          <cx:pt idx="6005">190000</cx:pt>
          <cx:pt idx="6006">220000</cx:pt>
          <cx:pt idx="6007">110000</cx:pt>
          <cx:pt idx="6008">260000</cx:pt>
          <cx:pt idx="6009">270000</cx:pt>
          <cx:pt idx="6010">230000</cx:pt>
          <cx:pt idx="6011">1700000</cx:pt>
          <cx:pt idx="6012">130000</cx:pt>
          <cx:pt idx="6013">290000</cx:pt>
          <cx:pt idx="6014">290000</cx:pt>
          <cx:pt idx="6015">140000</cx:pt>
          <cx:pt idx="6016">30000</cx:pt>
          <cx:pt idx="6017">170000</cx:pt>
          <cx:pt idx="6018">200000</cx:pt>
          <cx:pt idx="6019">330000</cx:pt>
          <cx:pt idx="6020">580000</cx:pt>
          <cx:pt idx="6021">420000</cx:pt>
          <cx:pt idx="6022">110000</cx:pt>
          <cx:pt idx="6023">140000</cx:pt>
          <cx:pt idx="6024">130000</cx:pt>
          <cx:pt idx="6025">320000</cx:pt>
          <cx:pt idx="6026">480000</cx:pt>
          <cx:pt idx="6027">430000</cx:pt>
          <cx:pt idx="6028">440000</cx:pt>
          <cx:pt idx="6029">390000</cx:pt>
          <cx:pt idx="6030">240000</cx:pt>
          <cx:pt idx="6031">380000</cx:pt>
          <cx:pt idx="6032">20000</cx:pt>
          <cx:pt idx="6033">170000</cx:pt>
          <cx:pt idx="6034">190000</cx:pt>
          <cx:pt idx="6035">170000</cx:pt>
          <cx:pt idx="6036">190000</cx:pt>
          <cx:pt idx="6037">210000</cx:pt>
          <cx:pt idx="6038">190000</cx:pt>
          <cx:pt idx="6039">150000</cx:pt>
          <cx:pt idx="6040">130000</cx:pt>
          <cx:pt idx="6041">50000</cx:pt>
          <cx:pt idx="6042">230000</cx:pt>
          <cx:pt idx="6043">80000</cx:pt>
          <cx:pt idx="6044">90000</cx:pt>
          <cx:pt idx="6045">60000</cx:pt>
          <cx:pt idx="6046">140000</cx:pt>
          <cx:pt idx="6047">70000</cx:pt>
          <cx:pt idx="6048">60000</cx:pt>
          <cx:pt idx="6049">130000</cx:pt>
          <cx:pt idx="6050">50000</cx:pt>
          <cx:pt idx="6051">60000</cx:pt>
          <cx:pt idx="6052">60000</cx:pt>
          <cx:pt idx="6053">490000</cx:pt>
          <cx:pt idx="6054">80000</cx:pt>
          <cx:pt idx="6055">70000</cx:pt>
          <cx:pt idx="6056">120000</cx:pt>
          <cx:pt idx="6057">130000</cx:pt>
          <cx:pt idx="6058">220000</cx:pt>
          <cx:pt idx="6059">170000</cx:pt>
          <cx:pt idx="6060">470000</cx:pt>
          <cx:pt idx="6061">460000</cx:pt>
          <cx:pt idx="6062">250000</cx:pt>
          <cx:pt idx="6063">140000</cx:pt>
          <cx:pt idx="6064">100000</cx:pt>
          <cx:pt idx="6065">90000</cx:pt>
          <cx:pt idx="6066">70000</cx:pt>
          <cx:pt idx="6067">30000</cx:pt>
          <cx:pt idx="6068">220000</cx:pt>
          <cx:pt idx="6069">200000</cx:pt>
          <cx:pt idx="6070">370000</cx:pt>
          <cx:pt idx="6071">310000</cx:pt>
          <cx:pt idx="6072">250000</cx:pt>
          <cx:pt idx="6073">110000</cx:pt>
          <cx:pt idx="6074">100000</cx:pt>
          <cx:pt idx="6075">110000</cx:pt>
          <cx:pt idx="6076">100000</cx:pt>
          <cx:pt idx="6077">360000</cx:pt>
          <cx:pt idx="6078">110000</cx:pt>
          <cx:pt idx="6079">190000</cx:pt>
          <cx:pt idx="6080">40000</cx:pt>
          <cx:pt idx="6081">90000</cx:pt>
          <cx:pt idx="6082">30000</cx:pt>
          <cx:pt idx="6083">210000</cx:pt>
          <cx:pt idx="6084">160000</cx:pt>
          <cx:pt idx="6085">250000</cx:pt>
          <cx:pt idx="6086">160000</cx:pt>
          <cx:pt idx="6087">230000</cx:pt>
          <cx:pt idx="6088">40000</cx:pt>
          <cx:pt idx="6089">70000</cx:pt>
          <cx:pt idx="6090">80000</cx:pt>
          <cx:pt idx="6091">150000</cx:pt>
          <cx:pt idx="6092">90000</cx:pt>
          <cx:pt idx="6093">50000</cx:pt>
          <cx:pt idx="6094">40000</cx:pt>
          <cx:pt idx="6095">220000</cx:pt>
          <cx:pt idx="6096">100000</cx:pt>
          <cx:pt idx="6097">160000</cx:pt>
          <cx:pt idx="6098">400000</cx:pt>
          <cx:pt idx="6099">190000</cx:pt>
          <cx:pt idx="6100">30000</cx:pt>
          <cx:pt idx="6101">110000</cx:pt>
          <cx:pt idx="6102">260000</cx:pt>
          <cx:pt idx="6103">70000</cx:pt>
          <cx:pt idx="6104">80000</cx:pt>
          <cx:pt idx="6105">200000</cx:pt>
          <cx:pt idx="6106">20000</cx:pt>
          <cx:pt idx="6107">330000</cx:pt>
          <cx:pt idx="6108">450000</cx:pt>
          <cx:pt idx="6109">90000</cx:pt>
          <cx:pt idx="6110">50000</cx:pt>
          <cx:pt idx="6111">450000</cx:pt>
          <cx:pt idx="6112">180000</cx:pt>
          <cx:pt idx="6113">100000</cx:pt>
          <cx:pt idx="6114">70000</cx:pt>
          <cx:pt idx="6115">730000</cx:pt>
          <cx:pt idx="6116">100000</cx:pt>
          <cx:pt idx="6117">90000</cx:pt>
          <cx:pt idx="6118">580000</cx:pt>
          <cx:pt idx="6119">210000</cx:pt>
          <cx:pt idx="6120">210000</cx:pt>
          <cx:pt idx="6121">190000</cx:pt>
          <cx:pt idx="6122">40000</cx:pt>
          <cx:pt idx="6123">250000</cx:pt>
          <cx:pt idx="6124">270000</cx:pt>
          <cx:pt idx="6125">70000</cx:pt>
          <cx:pt idx="6126">140000</cx:pt>
          <cx:pt idx="6127">240000</cx:pt>
          <cx:pt idx="6128">110000</cx:pt>
          <cx:pt idx="6129">130000</cx:pt>
          <cx:pt idx="6130">250000</cx:pt>
          <cx:pt idx="6131">10000</cx:pt>
          <cx:pt idx="6132">50000</cx:pt>
          <cx:pt idx="6133">210000</cx:pt>
          <cx:pt idx="6134">270000</cx:pt>
          <cx:pt idx="6135">40000</cx:pt>
          <cx:pt idx="6136">150000</cx:pt>
          <cx:pt idx="6137">370000</cx:pt>
          <cx:pt idx="6138">90000</cx:pt>
          <cx:pt idx="6139">480000</cx:pt>
          <cx:pt idx="6140">50000</cx:pt>
          <cx:pt idx="6141">180000</cx:pt>
          <cx:pt idx="6142">370000</cx:pt>
          <cx:pt idx="6143">210000</cx:pt>
          <cx:pt idx="6144">60000</cx:pt>
          <cx:pt idx="6145">100000</cx:pt>
          <cx:pt idx="6146">130000</cx:pt>
          <cx:pt idx="6147">270000</cx:pt>
          <cx:pt idx="6148">720000</cx:pt>
          <cx:pt idx="6149">120000</cx:pt>
          <cx:pt idx="6150">370000</cx:pt>
          <cx:pt idx="6151">270000</cx:pt>
          <cx:pt idx="6152">90000</cx:pt>
          <cx:pt idx="6153">200000</cx:pt>
          <cx:pt idx="6154">200000</cx:pt>
          <cx:pt idx="6155">180000</cx:pt>
          <cx:pt idx="6156">60000</cx:pt>
          <cx:pt idx="6157">210000</cx:pt>
          <cx:pt idx="6158">120000</cx:pt>
          <cx:pt idx="6159">140000</cx:pt>
          <cx:pt idx="6160">120000</cx:pt>
          <cx:pt idx="6161">230000</cx:pt>
          <cx:pt idx="6162">310000</cx:pt>
          <cx:pt idx="6163">170000</cx:pt>
          <cx:pt idx="6164">120000</cx:pt>
          <cx:pt idx="6165">140000</cx:pt>
          <cx:pt idx="6166">750000</cx:pt>
          <cx:pt idx="6167">160000</cx:pt>
          <cx:pt idx="6168">420000</cx:pt>
          <cx:pt idx="6169">220000</cx:pt>
          <cx:pt idx="6170">270000</cx:pt>
          <cx:pt idx="6171">60000</cx:pt>
          <cx:pt idx="6172">790000</cx:pt>
          <cx:pt idx="6173">10000</cx:pt>
          <cx:pt idx="6174">200000</cx:pt>
          <cx:pt idx="6175">440000</cx:pt>
          <cx:pt idx="6176">200000</cx:pt>
          <cx:pt idx="6177">60000</cx:pt>
          <cx:pt idx="6178">440000</cx:pt>
          <cx:pt idx="6179">230000</cx:pt>
          <cx:pt idx="6180">400000</cx:pt>
          <cx:pt idx="6181">280000</cx:pt>
          <cx:pt idx="6182">910000</cx:pt>
          <cx:pt idx="6183">250000</cx:pt>
          <cx:pt idx="6184">160000</cx:pt>
          <cx:pt idx="6185">110000</cx:pt>
          <cx:pt idx="6186">240000</cx:pt>
          <cx:pt idx="6187">330000</cx:pt>
          <cx:pt idx="6188">160000</cx:pt>
          <cx:pt idx="6189">390000</cx:pt>
          <cx:pt idx="6190">110000</cx:pt>
          <cx:pt idx="6191">150000</cx:pt>
          <cx:pt idx="6192">100000</cx:pt>
          <cx:pt idx="6193">50000</cx:pt>
          <cx:pt idx="6194">130000</cx:pt>
          <cx:pt idx="6195">50000</cx:pt>
          <cx:pt idx="6196">110000</cx:pt>
          <cx:pt idx="6197">110000</cx:pt>
          <cx:pt idx="6198">180000</cx:pt>
          <cx:pt idx="6199">220000</cx:pt>
          <cx:pt idx="6200">210000</cx:pt>
          <cx:pt idx="6201">170000</cx:pt>
          <cx:pt idx="6202">190000</cx:pt>
          <cx:pt idx="6203">300000</cx:pt>
          <cx:pt idx="6204">130000</cx:pt>
          <cx:pt idx="6205">320000</cx:pt>
          <cx:pt idx="6206">470000</cx:pt>
          <cx:pt idx="6207">430000</cx:pt>
          <cx:pt idx="6208">260000</cx:pt>
          <cx:pt idx="6209">130000</cx:pt>
          <cx:pt idx="6210">90000</cx:pt>
          <cx:pt idx="6211">200000</cx:pt>
          <cx:pt idx="6212">80000</cx:pt>
          <cx:pt idx="6213">430000</cx:pt>
          <cx:pt idx="6214">460000</cx:pt>
          <cx:pt idx="6215">500000</cx:pt>
          <cx:pt idx="6216">360000</cx:pt>
          <cx:pt idx="6217">360000</cx:pt>
          <cx:pt idx="6218">190000</cx:pt>
          <cx:pt idx="6219">210000</cx:pt>
          <cx:pt idx="6220">110000</cx:pt>
          <cx:pt idx="6221">140000</cx:pt>
          <cx:pt idx="6222">390000</cx:pt>
          <cx:pt idx="6223">400000</cx:pt>
          <cx:pt idx="6224">110000</cx:pt>
          <cx:pt idx="6225">380000</cx:pt>
          <cx:pt idx="6226">250000</cx:pt>
          <cx:pt idx="6227">280000</cx:pt>
          <cx:pt idx="6228">270000</cx:pt>
          <cx:pt idx="6229">300000</cx:pt>
          <cx:pt idx="6230">160000</cx:pt>
          <cx:pt idx="6231">40000</cx:pt>
          <cx:pt idx="6232">210000</cx:pt>
          <cx:pt idx="6233">80000</cx:pt>
          <cx:pt idx="6234">270000</cx:pt>
          <cx:pt idx="6235">160000</cx:pt>
          <cx:pt idx="6236">180000</cx:pt>
          <cx:pt idx="6237">290000</cx:pt>
          <cx:pt idx="6238">310000</cx:pt>
          <cx:pt idx="6239">260000</cx:pt>
          <cx:pt idx="6240">230000</cx:pt>
          <cx:pt idx="6241">110000</cx:pt>
          <cx:pt idx="6242">330000</cx:pt>
          <cx:pt idx="6243">170000</cx:pt>
          <cx:pt idx="6244">260000</cx:pt>
          <cx:pt idx="6245">320000</cx:pt>
          <cx:pt idx="6246">680000</cx:pt>
          <cx:pt idx="6247">250000</cx:pt>
          <cx:pt idx="6248">80000</cx:pt>
          <cx:pt idx="6249">370000</cx:pt>
          <cx:pt idx="6250">100000</cx:pt>
          <cx:pt idx="6251">240000</cx:pt>
          <cx:pt idx="6252">200000</cx:pt>
          <cx:pt idx="6253">180000</cx:pt>
          <cx:pt idx="6254">30000</cx:pt>
          <cx:pt idx="6255">120000</cx:pt>
          <cx:pt idx="6256">330000</cx:pt>
          <cx:pt idx="6257">360000</cx:pt>
          <cx:pt idx="6258">280000</cx:pt>
          <cx:pt idx="6259">150000</cx:pt>
          <cx:pt idx="6260">270000</cx:pt>
          <cx:pt idx="6261">220000</cx:pt>
          <cx:pt idx="6262">550000</cx:pt>
          <cx:pt idx="6263">80000</cx:pt>
          <cx:pt idx="6264">120000</cx:pt>
          <cx:pt idx="6265">120000</cx:pt>
          <cx:pt idx="6266">300000</cx:pt>
          <cx:pt idx="6267">30000</cx:pt>
          <cx:pt idx="6268">140000</cx:pt>
          <cx:pt idx="6269">30000</cx:pt>
          <cx:pt idx="6270">280000</cx:pt>
          <cx:pt idx="6271">100000</cx:pt>
          <cx:pt idx="6272">380000</cx:pt>
          <cx:pt idx="6273">220000</cx:pt>
          <cx:pt idx="6274">550000</cx:pt>
          <cx:pt idx="6275">30000</cx:pt>
          <cx:pt idx="6276">170000</cx:pt>
          <cx:pt idx="6277">560000</cx:pt>
          <cx:pt idx="6278">230000</cx:pt>
          <cx:pt idx="6279">250000</cx:pt>
          <cx:pt idx="6280">360000</cx:pt>
          <cx:pt idx="6281">700000</cx:pt>
          <cx:pt idx="6282">150000</cx:pt>
          <cx:pt idx="6283">110000</cx:pt>
          <cx:pt idx="6284">210000</cx:pt>
          <cx:pt idx="6285">130000</cx:pt>
          <cx:pt idx="6286">160000</cx:pt>
          <cx:pt idx="6287">30000</cx:pt>
          <cx:pt idx="6288">80000</cx:pt>
          <cx:pt idx="6289">290000</cx:pt>
          <cx:pt idx="6290">40000</cx:pt>
          <cx:pt idx="6291">90000</cx:pt>
          <cx:pt idx="6292">40000</cx:pt>
          <cx:pt idx="6293">100000</cx:pt>
          <cx:pt idx="6294">30000</cx:pt>
          <cx:pt idx="6295">70000</cx:pt>
          <cx:pt idx="6296">200000</cx:pt>
          <cx:pt idx="6297">70000</cx:pt>
          <cx:pt idx="6298">70000</cx:pt>
          <cx:pt idx="6299">140000</cx:pt>
          <cx:pt idx="6300">190000</cx:pt>
          <cx:pt idx="6301">150000</cx:pt>
          <cx:pt idx="6302">190000</cx:pt>
          <cx:pt idx="6303">280000</cx:pt>
          <cx:pt idx="6304">520000</cx:pt>
          <cx:pt idx="6305">100000</cx:pt>
          <cx:pt idx="6306">410000</cx:pt>
          <cx:pt idx="6307">230000</cx:pt>
          <cx:pt idx="6308">400000</cx:pt>
          <cx:pt idx="6309">270000</cx:pt>
          <cx:pt idx="6310">70000</cx:pt>
          <cx:pt idx="6311">120000</cx:pt>
          <cx:pt idx="6312">470000</cx:pt>
          <cx:pt idx="6313">180000</cx:pt>
          <cx:pt idx="6314">330000</cx:pt>
          <cx:pt idx="6315">130000</cx:pt>
          <cx:pt idx="6316">90000</cx:pt>
          <cx:pt idx="6317">170000</cx:pt>
          <cx:pt idx="6318">140000</cx:pt>
          <cx:pt idx="6319">250000</cx:pt>
          <cx:pt idx="6320">420000</cx:pt>
          <cx:pt idx="6321">140000</cx:pt>
          <cx:pt idx="6322">410000</cx:pt>
          <cx:pt idx="6323">240000</cx:pt>
          <cx:pt idx="6324">390000</cx:pt>
          <cx:pt idx="6325">220000</cx:pt>
          <cx:pt idx="6326">140000</cx:pt>
          <cx:pt idx="6327">400000</cx:pt>
          <cx:pt idx="6328">360000</cx:pt>
          <cx:pt idx="6329">260000</cx:pt>
          <cx:pt idx="6330">10000</cx:pt>
          <cx:pt idx="6331">260000</cx:pt>
          <cx:pt idx="6332">310000</cx:pt>
          <cx:pt idx="6333">280000</cx:pt>
          <cx:pt idx="6334">70000</cx:pt>
          <cx:pt idx="6335">120000</cx:pt>
          <cx:pt idx="6336">140000</cx:pt>
          <cx:pt idx="6337">420000</cx:pt>
          <cx:pt idx="6338">290000</cx:pt>
          <cx:pt idx="6339">70000</cx:pt>
          <cx:pt idx="6340">20000</cx:pt>
          <cx:pt idx="6341">190000</cx:pt>
          <cx:pt idx="6342">390000</cx:pt>
          <cx:pt idx="6343">240000</cx:pt>
          <cx:pt idx="6344">570000</cx:pt>
          <cx:pt idx="6345">680000</cx:pt>
          <cx:pt idx="6346">400000</cx:pt>
          <cx:pt idx="6347">190000</cx:pt>
          <cx:pt idx="6348">30000</cx:pt>
          <cx:pt idx="6349">140000</cx:pt>
          <cx:pt idx="6350">710000</cx:pt>
          <cx:pt idx="6351">60000</cx:pt>
          <cx:pt idx="6352">410000</cx:pt>
          <cx:pt idx="6353">170000</cx:pt>
          <cx:pt idx="6354">170000</cx:pt>
          <cx:pt idx="6355">240000</cx:pt>
          <cx:pt idx="6356">120000</cx:pt>
          <cx:pt idx="6357">410000</cx:pt>
          <cx:pt idx="6358">90000</cx:pt>
          <cx:pt idx="6359">230000</cx:pt>
          <cx:pt idx="6360">590000</cx:pt>
          <cx:pt idx="6361">250000</cx:pt>
          <cx:pt idx="6362">160000</cx:pt>
          <cx:pt idx="6363">1110000</cx:pt>
          <cx:pt idx="6364">190000</cx:pt>
          <cx:pt idx="6365">210000</cx:pt>
          <cx:pt idx="6366">10000</cx:pt>
          <cx:pt idx="6367">130000</cx:pt>
          <cx:pt idx="6368">280000</cx:pt>
          <cx:pt idx="6369">110000</cx:pt>
          <cx:pt idx="6370">350000</cx:pt>
          <cx:pt idx="6371">170000</cx:pt>
          <cx:pt idx="6372">260000</cx:pt>
          <cx:pt idx="6373">160000</cx:pt>
          <cx:pt idx="6374">220000</cx:pt>
          <cx:pt idx="6375">410000</cx:pt>
          <cx:pt idx="6376">480000</cx:pt>
          <cx:pt idx="6377">310000</cx:pt>
          <cx:pt idx="6378">270000</cx:pt>
          <cx:pt idx="6379">490000</cx:pt>
          <cx:pt idx="6380">270000</cx:pt>
          <cx:pt idx="6381">10000</cx:pt>
          <cx:pt idx="6382">210000</cx:pt>
          <cx:pt idx="6383">370000</cx:pt>
          <cx:pt idx="6384">340000</cx:pt>
          <cx:pt idx="6385">30000</cx:pt>
          <cx:pt idx="6386">60000</cx:pt>
          <cx:pt idx="6387">190000</cx:pt>
          <cx:pt idx="6388">10000</cx:pt>
          <cx:pt idx="6389">130000</cx:pt>
          <cx:pt idx="6390">230000</cx:pt>
          <cx:pt idx="6391">60000</cx:pt>
          <cx:pt idx="6392">520000</cx:pt>
          <cx:pt idx="6393">200000</cx:pt>
          <cx:pt idx="6394">820000</cx:pt>
          <cx:pt idx="6395">350000</cx:pt>
          <cx:pt idx="6396">220000</cx:pt>
          <cx:pt idx="6397">50000</cx:pt>
          <cx:pt idx="6398">180000</cx:pt>
          <cx:pt idx="6399">30000</cx:pt>
          <cx:pt idx="6400">150000</cx:pt>
          <cx:pt idx="6401">680000</cx:pt>
          <cx:pt idx="6402">20000</cx:pt>
          <cx:pt idx="6403">430000</cx:pt>
          <cx:pt idx="6404">80000</cx:pt>
          <cx:pt idx="6405">40000</cx:pt>
          <cx:pt idx="6406">140000</cx:pt>
          <cx:pt idx="6407">40000</cx:pt>
          <cx:pt idx="6408">110000</cx:pt>
          <cx:pt idx="6409">240000</cx:pt>
          <cx:pt idx="6410">80000</cx:pt>
          <cx:pt idx="6411">70000</cx:pt>
          <cx:pt idx="6412">210000</cx:pt>
          <cx:pt idx="6413">90000</cx:pt>
          <cx:pt idx="6414">230000</cx:pt>
          <cx:pt idx="6415">130000</cx:pt>
          <cx:pt idx="6416">430000</cx:pt>
          <cx:pt idx="6417">280000</cx:pt>
          <cx:pt idx="6418">320000</cx:pt>
          <cx:pt idx="6419">140000</cx:pt>
          <cx:pt idx="6420">810000</cx:pt>
          <cx:pt idx="6421">10000</cx:pt>
          <cx:pt idx="6422">110000</cx:pt>
          <cx:pt idx="6423">200000</cx:pt>
          <cx:pt idx="6424">590000</cx:pt>
          <cx:pt idx="6425">190000</cx:pt>
          <cx:pt idx="6426">690000</cx:pt>
          <cx:pt idx="6427">130000</cx:pt>
          <cx:pt idx="6428">520000</cx:pt>
          <cx:pt idx="6429">320000</cx:pt>
          <cx:pt idx="6430">400000</cx:pt>
          <cx:pt idx="6431">150000</cx:pt>
          <cx:pt idx="6432">440000</cx:pt>
          <cx:pt idx="6433">220000</cx:pt>
          <cx:pt idx="6434">370000</cx:pt>
          <cx:pt idx="6435">320000</cx:pt>
          <cx:pt idx="6436">20000</cx:pt>
          <cx:pt idx="6437">120000</cx:pt>
          <cx:pt idx="6438">120000</cx:pt>
          <cx:pt idx="6439">190000</cx:pt>
          <cx:pt idx="6440">390000</cx:pt>
          <cx:pt idx="6441">160000</cx:pt>
          <cx:pt idx="6442">90000</cx:pt>
          <cx:pt idx="6443">340000</cx:pt>
          <cx:pt idx="6444">80000</cx:pt>
          <cx:pt idx="6445">240000</cx:pt>
          <cx:pt idx="6446">50000</cx:pt>
          <cx:pt idx="6447">80000</cx:pt>
          <cx:pt idx="6448">210000</cx:pt>
          <cx:pt idx="6449">30000</cx:pt>
          <cx:pt idx="6450">250000</cx:pt>
          <cx:pt idx="6451">60000</cx:pt>
          <cx:pt idx="6452">300000</cx:pt>
          <cx:pt idx="6453">20000</cx:pt>
          <cx:pt idx="6454">110000</cx:pt>
          <cx:pt idx="6455">220000</cx:pt>
          <cx:pt idx="6456">280000</cx:pt>
          <cx:pt idx="6457">170000</cx:pt>
          <cx:pt idx="6458">430000</cx:pt>
          <cx:pt idx="6459">440000</cx:pt>
          <cx:pt idx="6460">130000</cx:pt>
          <cx:pt idx="6461">190000</cx:pt>
          <cx:pt idx="6462">130000</cx:pt>
          <cx:pt idx="6463">410000</cx:pt>
          <cx:pt idx="6464">150000</cx:pt>
          <cx:pt idx="6465">140000</cx:pt>
          <cx:pt idx="6466">70000</cx:pt>
          <cx:pt idx="6467">100000</cx:pt>
          <cx:pt idx="6468">160000</cx:pt>
          <cx:pt idx="6469">10000</cx:pt>
          <cx:pt idx="6470">240000</cx:pt>
          <cx:pt idx="6471">120000</cx:pt>
          <cx:pt idx="6472">150000</cx:pt>
          <cx:pt idx="6473">70000</cx:pt>
          <cx:pt idx="6474">240000</cx:pt>
          <cx:pt idx="6475">210000</cx:pt>
          <cx:pt idx="6476">40000</cx:pt>
          <cx:pt idx="6477">160000</cx:pt>
          <cx:pt idx="6478">300000</cx:pt>
          <cx:pt idx="6479">120000</cx:pt>
          <cx:pt idx="6480">1280000</cx:pt>
          <cx:pt idx="6481">30000</cx:pt>
          <cx:pt idx="6482">110000</cx:pt>
          <cx:pt idx="6483">250000</cx:pt>
          <cx:pt idx="6484">270000</cx:pt>
          <cx:pt idx="6485">110000</cx:pt>
          <cx:pt idx="6486">160000</cx:pt>
          <cx:pt idx="6487">250000</cx:pt>
          <cx:pt idx="6488">190000</cx:pt>
          <cx:pt idx="6489">50000</cx:pt>
          <cx:pt idx="6490">320000</cx:pt>
          <cx:pt idx="6491">200000</cx:pt>
          <cx:pt idx="6492">430000</cx:pt>
          <cx:pt idx="6493">70000</cx:pt>
          <cx:pt idx="6494">110000</cx:pt>
          <cx:pt idx="6495">100000</cx:pt>
          <cx:pt idx="6496">120000</cx:pt>
          <cx:pt idx="6497">50000</cx:pt>
          <cx:pt idx="6498">270000</cx:pt>
          <cx:pt idx="6499">120000</cx:pt>
          <cx:pt idx="6500">100000</cx:pt>
          <cx:pt idx="6501">300000</cx:pt>
          <cx:pt idx="6502">280000</cx:pt>
          <cx:pt idx="6503">70000</cx:pt>
          <cx:pt idx="6504">100000</cx:pt>
          <cx:pt idx="6505">230000</cx:pt>
          <cx:pt idx="6506">210000</cx:pt>
          <cx:pt idx="6507">210000</cx:pt>
          <cx:pt idx="6508">600000</cx:pt>
          <cx:pt idx="6509">50000</cx:pt>
          <cx:pt idx="6510">310000</cx:pt>
          <cx:pt idx="6511">80000</cx:pt>
          <cx:pt idx="6512">90000</cx:pt>
          <cx:pt idx="6513">210000</cx:pt>
          <cx:pt idx="6514">70000</cx:pt>
          <cx:pt idx="6515">180000</cx:pt>
          <cx:pt idx="6516">290000</cx:pt>
          <cx:pt idx="6517">220000</cx:pt>
          <cx:pt idx="6518">160000</cx:pt>
          <cx:pt idx="6519">190000</cx:pt>
          <cx:pt idx="6520">70000</cx:pt>
          <cx:pt idx="6521">120000</cx:pt>
          <cx:pt idx="6522">250000</cx:pt>
          <cx:pt idx="6523">240000</cx:pt>
          <cx:pt idx="6524">180000</cx:pt>
          <cx:pt idx="6525">250000</cx:pt>
          <cx:pt idx="6526">80000</cx:pt>
          <cx:pt idx="6527">170000</cx:pt>
          <cx:pt idx="6528">80000</cx:pt>
          <cx:pt idx="6529">150000</cx:pt>
          <cx:pt idx="6530">90000</cx:pt>
          <cx:pt idx="6531">10000</cx:pt>
          <cx:pt idx="6532">280000</cx:pt>
          <cx:pt idx="6533">180000</cx:pt>
          <cx:pt idx="6534">220000</cx:pt>
          <cx:pt idx="6535">10000</cx:pt>
          <cx:pt idx="6536">210000</cx:pt>
          <cx:pt idx="6537">150000</cx:pt>
          <cx:pt idx="6538">50000</cx:pt>
          <cx:pt idx="6539">310000</cx:pt>
          <cx:pt idx="6540">190000</cx:pt>
          <cx:pt idx="6541">270000</cx:pt>
          <cx:pt idx="6542">120000</cx:pt>
          <cx:pt idx="6543">990000</cx:pt>
          <cx:pt idx="6544">300000</cx:pt>
          <cx:pt idx="6545">110000</cx:pt>
          <cx:pt idx="6546">40000</cx:pt>
          <cx:pt idx="6547">40000</cx:pt>
          <cx:pt idx="6548">840000</cx:pt>
          <cx:pt idx="6549">330000</cx:pt>
          <cx:pt idx="6550">260000</cx:pt>
          <cx:pt idx="6551">370000</cx:pt>
          <cx:pt idx="6552">30000</cx:pt>
          <cx:pt idx="6553">260000</cx:pt>
          <cx:pt idx="6554">250000</cx:pt>
          <cx:pt idx="6555">830000</cx:pt>
          <cx:pt idx="6556">120000</cx:pt>
          <cx:pt idx="6557">110000</cx:pt>
          <cx:pt idx="6558">60000</cx:pt>
          <cx:pt idx="6559">80000</cx:pt>
          <cx:pt idx="6560">60000</cx:pt>
          <cx:pt idx="6561">360000</cx:pt>
          <cx:pt idx="6562">320000</cx:pt>
          <cx:pt idx="6563">50000</cx:pt>
          <cx:pt idx="6564">30000</cx:pt>
          <cx:pt idx="6565">110000</cx:pt>
          <cx:pt idx="6566">80000</cx:pt>
          <cx:pt idx="6567">70000</cx:pt>
          <cx:pt idx="6568">20000</cx:pt>
          <cx:pt idx="6569">330000</cx:pt>
          <cx:pt idx="6570">190000</cx:pt>
          <cx:pt idx="6571">230000</cx:pt>
          <cx:pt idx="6572">190000</cx:pt>
          <cx:pt idx="6573">280000</cx:pt>
          <cx:pt idx="6574">250000</cx:pt>
          <cx:pt idx="6575">40000</cx:pt>
          <cx:pt idx="6576">340000</cx:pt>
          <cx:pt idx="6577">150000</cx:pt>
          <cx:pt idx="6578">230000</cx:pt>
          <cx:pt idx="6579">230000</cx:pt>
          <cx:pt idx="6580">280000</cx:pt>
          <cx:pt idx="6581">270000</cx:pt>
          <cx:pt idx="6582">10000</cx:pt>
          <cx:pt idx="6583">100000</cx:pt>
          <cx:pt idx="6584">340000</cx:pt>
          <cx:pt idx="6585">130000</cx:pt>
          <cx:pt idx="6586">270000</cx:pt>
          <cx:pt idx="6587">100000</cx:pt>
          <cx:pt idx="6588">100000</cx:pt>
          <cx:pt idx="6589">90000</cx:pt>
          <cx:pt idx="6590">420000</cx:pt>
          <cx:pt idx="6591">220000</cx:pt>
          <cx:pt idx="6592">240000</cx:pt>
          <cx:pt idx="6593">120000</cx:pt>
          <cx:pt idx="6594">450000</cx:pt>
          <cx:pt idx="6595">80000</cx:pt>
          <cx:pt idx="6596">410000</cx:pt>
          <cx:pt idx="6597">110000</cx:pt>
          <cx:pt idx="6598">200000</cx:pt>
          <cx:pt idx="6599">200000</cx:pt>
          <cx:pt idx="6600">70000</cx:pt>
          <cx:pt idx="6601">50000</cx:pt>
          <cx:pt idx="6602">170000</cx:pt>
          <cx:pt idx="6603">280000</cx:pt>
          <cx:pt idx="6604">100000</cx:pt>
          <cx:pt idx="6605">270000</cx:pt>
          <cx:pt idx="6606">100000</cx:pt>
          <cx:pt idx="6607">70000</cx:pt>
          <cx:pt idx="6608">30000</cx:pt>
          <cx:pt idx="6609">220000</cx:pt>
          <cx:pt idx="6610">170000</cx:pt>
          <cx:pt idx="6611">30000</cx:pt>
          <cx:pt idx="6612">90000</cx:pt>
          <cx:pt idx="6613">110000</cx:pt>
          <cx:pt idx="6614">120000</cx:pt>
          <cx:pt idx="6615">40000</cx:pt>
          <cx:pt idx="6616">20000</cx:pt>
          <cx:pt idx="6617">110000</cx:pt>
          <cx:pt idx="6618">160000</cx:pt>
          <cx:pt idx="6619">140000</cx:pt>
          <cx:pt idx="6620">190000</cx:pt>
          <cx:pt idx="6621">130000</cx:pt>
          <cx:pt idx="6622">100000</cx:pt>
          <cx:pt idx="6623">180000</cx:pt>
          <cx:pt idx="6624">70000</cx:pt>
          <cx:pt idx="6625">90000</cx:pt>
          <cx:pt idx="6626">320000</cx:pt>
          <cx:pt idx="6627">170000</cx:pt>
          <cx:pt idx="6628">320000</cx:pt>
          <cx:pt idx="6629">50000</cx:pt>
          <cx:pt idx="6630">60000</cx:pt>
          <cx:pt idx="6631">180000</cx:pt>
          <cx:pt idx="6632">190000</cx:pt>
          <cx:pt idx="6633">200000</cx:pt>
          <cx:pt idx="6634">30000</cx:pt>
          <cx:pt idx="6635">60000</cx:pt>
          <cx:pt idx="6636">70000</cx:pt>
          <cx:pt idx="6637">330000</cx:pt>
          <cx:pt idx="6638">100000</cx:pt>
          <cx:pt idx="6639">50000</cx:pt>
          <cx:pt idx="6640">90000</cx:pt>
          <cx:pt idx="6641">440000</cx:pt>
          <cx:pt idx="6642">280000</cx:pt>
          <cx:pt idx="6643">170000</cx:pt>
          <cx:pt idx="6644">70000</cx:pt>
          <cx:pt idx="6645">60000</cx:pt>
          <cx:pt idx="6646">60000</cx:pt>
          <cx:pt idx="6647">200000</cx:pt>
          <cx:pt idx="6648">590000</cx:pt>
          <cx:pt idx="6649">280000</cx:pt>
          <cx:pt idx="6650">40000</cx:pt>
          <cx:pt idx="6651">80000</cx:pt>
          <cx:pt idx="6652">20000</cx:pt>
          <cx:pt idx="6653">40000</cx:pt>
          <cx:pt idx="6654">40000</cx:pt>
          <cx:pt idx="6655">160000</cx:pt>
          <cx:pt idx="6656">50000</cx:pt>
          <cx:pt idx="6657">50000</cx:pt>
          <cx:pt idx="6658">70000</cx:pt>
          <cx:pt idx="6659">70000</cx:pt>
          <cx:pt idx="6660">70000</cx:pt>
          <cx:pt idx="6661">100000</cx:pt>
          <cx:pt idx="6662">40000</cx:pt>
          <cx:pt idx="6663">60000</cx:pt>
          <cx:pt idx="6664">370000</cx:pt>
          <cx:pt idx="6665">70000</cx:pt>
          <cx:pt idx="6666">260000</cx:pt>
          <cx:pt idx="6667">40000</cx:pt>
          <cx:pt idx="6668">260000</cx:pt>
          <cx:pt idx="6669">40000</cx:pt>
          <cx:pt idx="6670">190000</cx:pt>
          <cx:pt idx="6671">290000</cx:pt>
          <cx:pt idx="6672">270000</cx:pt>
          <cx:pt idx="6673">190000</cx:pt>
          <cx:pt idx="6674">140000</cx:pt>
          <cx:pt idx="6675">350000</cx:pt>
          <cx:pt idx="6676">250000</cx:pt>
          <cx:pt idx="6677">210000</cx:pt>
          <cx:pt idx="6678">250000</cx:pt>
          <cx:pt idx="6679">350000</cx:pt>
          <cx:pt idx="6680">640000</cx:pt>
          <cx:pt idx="6681">320000</cx:pt>
          <cx:pt idx="6682">130000</cx:pt>
          <cx:pt idx="6683">130000</cx:pt>
          <cx:pt idx="6684">200000</cx:pt>
          <cx:pt idx="6685">50000</cx:pt>
          <cx:pt idx="6686">100000</cx:pt>
          <cx:pt idx="6687">20000</cx:pt>
          <cx:pt idx="6688">670000</cx:pt>
          <cx:pt idx="6689">140000</cx:pt>
          <cx:pt idx="6690">710000</cx:pt>
          <cx:pt idx="6691">30000</cx:pt>
          <cx:pt idx="6692">100000</cx:pt>
          <cx:pt idx="6693">140000</cx:pt>
          <cx:pt idx="6694">340000</cx:pt>
          <cx:pt idx="6695">250000</cx:pt>
          <cx:pt idx="6696">540000</cx:pt>
          <cx:pt idx="6697">200000</cx:pt>
          <cx:pt idx="6698">90000</cx:pt>
          <cx:pt idx="6699">390000</cx:pt>
          <cx:pt idx="6700">550000</cx:pt>
          <cx:pt idx="6701">240000</cx:pt>
          <cx:pt idx="6702">270000</cx:pt>
          <cx:pt idx="6703">570000</cx:pt>
          <cx:pt idx="6704">470000</cx:pt>
          <cx:pt idx="6705">70000</cx:pt>
          <cx:pt idx="6706">570000</cx:pt>
          <cx:pt idx="6707">20000</cx:pt>
          <cx:pt idx="6708">700000</cx:pt>
          <cx:pt idx="6709">90000</cx:pt>
          <cx:pt idx="6710">300000</cx:pt>
          <cx:pt idx="6711">290000</cx:pt>
          <cx:pt idx="6712">210000</cx:pt>
          <cx:pt idx="6713">160000</cx:pt>
          <cx:pt idx="6714">190000</cx:pt>
          <cx:pt idx="6715">110000</cx:pt>
          <cx:pt idx="6716">120000</cx:pt>
          <cx:pt idx="6717">130000</cx:pt>
          <cx:pt idx="6718">280000</cx:pt>
          <cx:pt idx="6719">280000</cx:pt>
          <cx:pt idx="6720">230000</cx:pt>
          <cx:pt idx="6721">120000</cx:pt>
          <cx:pt idx="6722">190000</cx:pt>
          <cx:pt idx="6723">190000</cx:pt>
          <cx:pt idx="6724">250000</cx:pt>
          <cx:pt idx="6725">220000</cx:pt>
          <cx:pt idx="6726">370000</cx:pt>
          <cx:pt idx="6727">240000</cx:pt>
          <cx:pt idx="6728">680000</cx:pt>
          <cx:pt idx="6729">210000</cx:pt>
          <cx:pt idx="6730">380000</cx:pt>
          <cx:pt idx="6731">420000</cx:pt>
          <cx:pt idx="6732">80000</cx:pt>
          <cx:pt idx="6733">270000</cx:pt>
          <cx:pt idx="6734">170000</cx:pt>
          <cx:pt idx="6735">80000</cx:pt>
          <cx:pt idx="6736">60000</cx:pt>
          <cx:pt idx="6737">20000</cx:pt>
          <cx:pt idx="6738">300000</cx:pt>
          <cx:pt idx="6739">30000</cx:pt>
          <cx:pt idx="6740">20000</cx:pt>
          <cx:pt idx="6741">40000</cx:pt>
          <cx:pt idx="6742">190000</cx:pt>
          <cx:pt idx="6743">50000</cx:pt>
          <cx:pt idx="6744">60000</cx:pt>
          <cx:pt idx="6745">40000</cx:pt>
          <cx:pt idx="6746">40000</cx:pt>
          <cx:pt idx="6747">20000</cx:pt>
          <cx:pt idx="6748">80000</cx:pt>
          <cx:pt idx="6749">150000</cx:pt>
          <cx:pt idx="6750">80000</cx:pt>
          <cx:pt idx="6751">150000</cx:pt>
          <cx:pt idx="6752">50000</cx:pt>
          <cx:pt idx="6753">50000</cx:pt>
          <cx:pt idx="6754">110000</cx:pt>
          <cx:pt idx="6755">310000</cx:pt>
          <cx:pt idx="6756">240000</cx:pt>
          <cx:pt idx="6757">140000</cx:pt>
          <cx:pt idx="6758">200000</cx:pt>
          <cx:pt idx="6759">420000</cx:pt>
          <cx:pt idx="6760">330000</cx:pt>
          <cx:pt idx="6761">330000</cx:pt>
          <cx:pt idx="6762">280000</cx:pt>
          <cx:pt idx="6763">160000</cx:pt>
          <cx:pt idx="6764">170000</cx:pt>
          <cx:pt idx="6765">150000</cx:pt>
          <cx:pt idx="6766">30000</cx:pt>
          <cx:pt idx="6767">110000</cx:pt>
          <cx:pt idx="6768">40000</cx:pt>
          <cx:pt idx="6769">40000</cx:pt>
          <cx:pt idx="6770">150000</cx:pt>
          <cx:pt idx="6771">330000</cx:pt>
          <cx:pt idx="6772">470000</cx:pt>
          <cx:pt idx="6773">210000</cx:pt>
          <cx:pt idx="6774">120000</cx:pt>
          <cx:pt idx="6775">50000</cx:pt>
          <cx:pt idx="6776">50000</cx:pt>
          <cx:pt idx="6777">30000</cx:pt>
          <cx:pt idx="6778">80000</cx:pt>
          <cx:pt idx="6779">70000</cx:pt>
          <cx:pt idx="6780">150000</cx:pt>
          <cx:pt idx="6781">120000</cx:pt>
          <cx:pt idx="6782">210000</cx:pt>
          <cx:pt idx="6783">90000</cx:pt>
          <cx:pt idx="6784">60000</cx:pt>
          <cx:pt idx="6785">160000</cx:pt>
          <cx:pt idx="6786">110000</cx:pt>
          <cx:pt idx="6787">130000</cx:pt>
          <cx:pt idx="6788">90000</cx:pt>
          <cx:pt idx="6789">150000</cx:pt>
          <cx:pt idx="6790">320000</cx:pt>
          <cx:pt idx="6791">210000</cx:pt>
          <cx:pt idx="6792">140000</cx:pt>
          <cx:pt idx="6793">420000</cx:pt>
          <cx:pt idx="6794">330000</cx:pt>
          <cx:pt idx="6795">90000</cx:pt>
          <cx:pt idx="6796">220000</cx:pt>
          <cx:pt idx="6797">380000</cx:pt>
          <cx:pt idx="6798">360000</cx:pt>
          <cx:pt idx="6799">40000</cx:pt>
          <cx:pt idx="6800">180000</cx:pt>
          <cx:pt idx="6801">130000</cx:pt>
          <cx:pt idx="6802">340000</cx:pt>
          <cx:pt idx="6803">120000</cx:pt>
          <cx:pt idx="6804">190000</cx:pt>
          <cx:pt idx="6805">260000</cx:pt>
          <cx:pt idx="6806">80000</cx:pt>
          <cx:pt idx="6807">390000</cx:pt>
          <cx:pt idx="6808">270000</cx:pt>
          <cx:pt idx="6809">220000</cx:pt>
          <cx:pt idx="6810">250000</cx:pt>
          <cx:pt idx="6811">50000</cx:pt>
          <cx:pt idx="6812">280000</cx:pt>
          <cx:pt idx="6813">250000</cx:pt>
          <cx:pt idx="6814">200000</cx:pt>
          <cx:pt idx="6815">350000</cx:pt>
          <cx:pt idx="6816">140000</cx:pt>
          <cx:pt idx="6817">130000</cx:pt>
          <cx:pt idx="6818">230000</cx:pt>
          <cx:pt idx="6819">230000</cx:pt>
          <cx:pt idx="6820">110000</cx:pt>
          <cx:pt idx="6821">270000</cx:pt>
          <cx:pt idx="6822">90000</cx:pt>
          <cx:pt idx="6823">130000</cx:pt>
          <cx:pt idx="6824">150000</cx:pt>
          <cx:pt idx="6825">110000</cx:pt>
          <cx:pt idx="6826">160000</cx:pt>
          <cx:pt idx="6827">110000</cx:pt>
          <cx:pt idx="6828">220000</cx:pt>
          <cx:pt idx="6829">280000</cx:pt>
          <cx:pt idx="6830">50000</cx:pt>
          <cx:pt idx="6831">300000</cx:pt>
          <cx:pt idx="6832">400000</cx:pt>
          <cx:pt idx="6833">290000</cx:pt>
          <cx:pt idx="6834">260000</cx:pt>
          <cx:pt idx="6835">300000</cx:pt>
          <cx:pt idx="6836">220000</cx:pt>
          <cx:pt idx="6837">230000</cx:pt>
          <cx:pt idx="6838">280000</cx:pt>
          <cx:pt idx="6839">180000</cx:pt>
          <cx:pt idx="6840">310000</cx:pt>
          <cx:pt idx="6841">210000</cx:pt>
          <cx:pt idx="6842">370000</cx:pt>
          <cx:pt idx="6843">390000</cx:pt>
          <cx:pt idx="6844">10000</cx:pt>
          <cx:pt idx="6845">450000</cx:pt>
          <cx:pt idx="6846">210000</cx:pt>
          <cx:pt idx="6847">320000</cx:pt>
          <cx:pt idx="6848">180000</cx:pt>
          <cx:pt idx="6849">10000</cx:pt>
          <cx:pt idx="6850">40000</cx:pt>
          <cx:pt idx="6851">90000</cx:pt>
          <cx:pt idx="6852">150000</cx:pt>
          <cx:pt idx="6853">260000</cx:pt>
          <cx:pt idx="6854">310000</cx:pt>
          <cx:pt idx="6855">340000</cx:pt>
          <cx:pt idx="6856">220000</cx:pt>
          <cx:pt idx="6857">300000</cx:pt>
          <cx:pt idx="6858">60000</cx:pt>
          <cx:pt idx="6859">230000</cx:pt>
          <cx:pt idx="6860">350000</cx:pt>
          <cx:pt idx="6861">310000</cx:pt>
          <cx:pt idx="6862">260000</cx:pt>
          <cx:pt idx="6863">120000</cx:pt>
          <cx:pt idx="6864">140000</cx:pt>
          <cx:pt idx="6865">320000</cx:pt>
          <cx:pt idx="6866">330000</cx:pt>
          <cx:pt idx="6867">110000</cx:pt>
          <cx:pt idx="6868">390000</cx:pt>
          <cx:pt idx="6869">380000</cx:pt>
          <cx:pt idx="6870">220000</cx:pt>
          <cx:pt idx="6871">280000</cx:pt>
          <cx:pt idx="6872">100000</cx:pt>
          <cx:pt idx="6873">30000</cx:pt>
          <cx:pt idx="6874">260000</cx:pt>
          <cx:pt idx="6875">40000</cx:pt>
          <cx:pt idx="6876">180000</cx:pt>
          <cx:pt idx="6877">200000</cx:pt>
          <cx:pt idx="6878">490000</cx:pt>
          <cx:pt idx="6879">50000</cx:pt>
          <cx:pt idx="6880">370000</cx:pt>
          <cx:pt idx="6881">250000</cx:pt>
          <cx:pt idx="6882">290000</cx:pt>
          <cx:pt idx="6883">360000</cx:pt>
          <cx:pt idx="6884">350000</cx:pt>
          <cx:pt idx="6885">130000</cx:pt>
          <cx:pt idx="6886">290000</cx:pt>
          <cx:pt idx="6887">160000</cx:pt>
          <cx:pt idx="6888">280000</cx:pt>
          <cx:pt idx="6889">320000</cx:pt>
          <cx:pt idx="6890">270000</cx:pt>
          <cx:pt idx="6891">330000</cx:pt>
          <cx:pt idx="6892">30000</cx:pt>
          <cx:pt idx="6893">1010000</cx:pt>
          <cx:pt idx="6894">370000</cx:pt>
          <cx:pt idx="6895">320000</cx:pt>
          <cx:pt idx="6896">280000</cx:pt>
          <cx:pt idx="6897">90000</cx:pt>
          <cx:pt idx="6898">140000</cx:pt>
          <cx:pt idx="6899">160000</cx:pt>
          <cx:pt idx="6900">190000</cx:pt>
          <cx:pt idx="6901">120000</cx:pt>
          <cx:pt idx="6902">140000</cx:pt>
          <cx:pt idx="6903">250000</cx:pt>
          <cx:pt idx="6904">50000</cx:pt>
          <cx:pt idx="6905">90000</cx:pt>
          <cx:pt idx="6906">160000</cx:pt>
          <cx:pt idx="6907">240000</cx:pt>
          <cx:pt idx="6908">540000</cx:pt>
          <cx:pt idx="6909">340000</cx:pt>
          <cx:pt idx="6910">310000</cx:pt>
          <cx:pt idx="6911">120000</cx:pt>
          <cx:pt idx="6912">240000</cx:pt>
          <cx:pt idx="6913">240000</cx:pt>
          <cx:pt idx="6914">160000</cx:pt>
          <cx:pt idx="6915">170000</cx:pt>
          <cx:pt idx="6916">100000</cx:pt>
          <cx:pt idx="6917">230000</cx:pt>
          <cx:pt idx="6918">100000</cx:pt>
          <cx:pt idx="6919">160000</cx:pt>
          <cx:pt idx="6920">350000</cx:pt>
          <cx:pt idx="6921">360000</cx:pt>
          <cx:pt idx="6922">300000</cx:pt>
          <cx:pt idx="6923">100000</cx:pt>
          <cx:pt idx="6924">260000</cx:pt>
          <cx:pt idx="6925">460000</cx:pt>
          <cx:pt idx="6926">170000</cx:pt>
          <cx:pt idx="6927">70000</cx:pt>
          <cx:pt idx="6928">350000</cx:pt>
          <cx:pt idx="6929">580000</cx:pt>
          <cx:pt idx="6930">150000</cx:pt>
          <cx:pt idx="6931">180000</cx:pt>
          <cx:pt idx="6932">10000</cx:pt>
          <cx:pt idx="6933">70000</cx:pt>
          <cx:pt idx="6934">310000</cx:pt>
          <cx:pt idx="6935">420000</cx:pt>
          <cx:pt idx="6936">50000</cx:pt>
          <cx:pt idx="6937">80000</cx:pt>
          <cx:pt idx="6938">190000</cx:pt>
          <cx:pt idx="6939">70000</cx:pt>
          <cx:pt idx="6940">370000</cx:pt>
          <cx:pt idx="6941">90000</cx:pt>
          <cx:pt idx="6942">240000</cx:pt>
          <cx:pt idx="6943">110000</cx:pt>
          <cx:pt idx="6944">620000</cx:pt>
          <cx:pt idx="6945">210000</cx:pt>
          <cx:pt idx="6946">40000</cx:pt>
          <cx:pt idx="6947">160000</cx:pt>
          <cx:pt idx="6948">210000</cx:pt>
          <cx:pt idx="6949">40000</cx:pt>
          <cx:pt idx="6950">390000</cx:pt>
          <cx:pt idx="6951">130000</cx:pt>
          <cx:pt idx="6952">190000</cx:pt>
          <cx:pt idx="6953">260000</cx:pt>
          <cx:pt idx="6954">630000</cx:pt>
          <cx:pt idx="6955">60000</cx:pt>
          <cx:pt idx="6956">150000</cx:pt>
          <cx:pt idx="6957">230000</cx:pt>
          <cx:pt idx="6958">10000</cx:pt>
          <cx:pt idx="6959">260000</cx:pt>
          <cx:pt idx="6960">140000</cx:pt>
          <cx:pt idx="6961">170000</cx:pt>
          <cx:pt idx="6962">120000</cx:pt>
          <cx:pt idx="6963">120000</cx:pt>
          <cx:pt idx="6964">20000</cx:pt>
          <cx:pt idx="6965">270000</cx:pt>
          <cx:pt idx="6966">150000</cx:pt>
          <cx:pt idx="6967">170000</cx:pt>
          <cx:pt idx="6968">70000</cx:pt>
          <cx:pt idx="6969">190000</cx:pt>
          <cx:pt idx="6970">20000</cx:pt>
          <cx:pt idx="6971">180000</cx:pt>
          <cx:pt idx="6972">150000</cx:pt>
          <cx:pt idx="6973">140000</cx:pt>
          <cx:pt idx="6974">100000</cx:pt>
          <cx:pt idx="6975">200000</cx:pt>
          <cx:pt idx="6976">350000</cx:pt>
          <cx:pt idx="6977">160000</cx:pt>
          <cx:pt idx="6978">130000</cx:pt>
          <cx:pt idx="6979">100000</cx:pt>
          <cx:pt idx="6980">20000</cx:pt>
          <cx:pt idx="6981">70000</cx:pt>
          <cx:pt idx="6982">110000</cx:pt>
          <cx:pt idx="6983">600000</cx:pt>
          <cx:pt idx="6984">330000</cx:pt>
          <cx:pt idx="6985">10000</cx:pt>
          <cx:pt idx="6986">150000</cx:pt>
          <cx:pt idx="6987">270000</cx:pt>
          <cx:pt idx="6988">70000</cx:pt>
          <cx:pt idx="6989">220000</cx:pt>
          <cx:pt idx="6990">390000</cx:pt>
          <cx:pt idx="6991">100000</cx:pt>
          <cx:pt idx="6992">310000</cx:pt>
          <cx:pt idx="6993">150000</cx:pt>
          <cx:pt idx="6994">20000</cx:pt>
          <cx:pt idx="6995">80000</cx:pt>
          <cx:pt idx="6996">170000</cx:pt>
          <cx:pt idx="6997">190000</cx:pt>
          <cx:pt idx="6998">150000</cx:pt>
          <cx:pt idx="6999">220000</cx:pt>
          <cx:pt idx="7000">920000</cx:pt>
          <cx:pt idx="7001">290000</cx:pt>
          <cx:pt idx="7002">10000</cx:pt>
          <cx:pt idx="7003">200000</cx:pt>
          <cx:pt idx="7004">70000</cx:pt>
          <cx:pt idx="7005">170000</cx:pt>
          <cx:pt idx="7006">200000</cx:pt>
          <cx:pt idx="7007">70000</cx:pt>
          <cx:pt idx="7008">100000</cx:pt>
          <cx:pt idx="7009">40000</cx:pt>
          <cx:pt idx="7010">270000</cx:pt>
          <cx:pt idx="7011">200000</cx:pt>
          <cx:pt idx="7012">270000</cx:pt>
          <cx:pt idx="7013">140000</cx:pt>
          <cx:pt idx="7014">190000</cx:pt>
          <cx:pt idx="7015">110000</cx:pt>
          <cx:pt idx="7016">160000</cx:pt>
          <cx:pt idx="7017">60000</cx:pt>
          <cx:pt idx="7018">100000</cx:pt>
          <cx:pt idx="7019">90000</cx:pt>
          <cx:pt idx="7020">120000</cx:pt>
          <cx:pt idx="7021">230000</cx:pt>
          <cx:pt idx="7022">180000</cx:pt>
          <cx:pt idx="7023">400000</cx:pt>
          <cx:pt idx="7024">10000</cx:pt>
          <cx:pt idx="7025">300000</cx:pt>
          <cx:pt idx="7026">80000</cx:pt>
          <cx:pt idx="7027">140000</cx:pt>
          <cx:pt idx="7028">60000</cx:pt>
          <cx:pt idx="7029">70000</cx:pt>
          <cx:pt idx="7030">270000</cx:pt>
          <cx:pt idx="7031">170000</cx:pt>
          <cx:pt idx="7032">130000</cx:pt>
          <cx:pt idx="7033">440000</cx:pt>
          <cx:pt idx="7034">60000</cx:pt>
          <cx:pt idx="7035">230000</cx:pt>
          <cx:pt idx="7036">260000</cx:pt>
          <cx:pt idx="7037">170000</cx:pt>
          <cx:pt idx="7038">270000</cx:pt>
          <cx:pt idx="7039">1640000</cx:pt>
          <cx:pt idx="7040">30000</cx:pt>
          <cx:pt idx="7041">460000</cx:pt>
          <cx:pt idx="7042">170000</cx:pt>
          <cx:pt idx="7043">100000</cx:pt>
          <cx:pt idx="7044">200000</cx:pt>
          <cx:pt idx="7045">180000</cx:pt>
          <cx:pt idx="7046">10000</cx:pt>
          <cx:pt idx="7047">330000</cx:pt>
          <cx:pt idx="7048">100000</cx:pt>
          <cx:pt idx="7049">360000</cx:pt>
          <cx:pt idx="7050">70000</cx:pt>
          <cx:pt idx="7051">60000</cx:pt>
          <cx:pt idx="7052">240000</cx:pt>
          <cx:pt idx="7053">120000</cx:pt>
          <cx:pt idx="7054">180000</cx:pt>
          <cx:pt idx="7055">140000</cx:pt>
          <cx:pt idx="7056">90000</cx:pt>
          <cx:pt idx="7057">230000</cx:pt>
          <cx:pt idx="7058">120000</cx:pt>
          <cx:pt idx="7059">110000</cx:pt>
          <cx:pt idx="7060">190000</cx:pt>
          <cx:pt idx="7061">150000</cx:pt>
          <cx:pt idx="7062">200000</cx:pt>
          <cx:pt idx="7063">40000</cx:pt>
          <cx:pt idx="7064">80000</cx:pt>
          <cx:pt idx="7065">240000</cx:pt>
          <cx:pt idx="7066">330000</cx:pt>
          <cx:pt idx="7067">410000</cx:pt>
          <cx:pt idx="7068">190000</cx:pt>
          <cx:pt idx="7069">260000</cx:pt>
          <cx:pt idx="7070">140000</cx:pt>
          <cx:pt idx="7071">150000</cx:pt>
          <cx:pt idx="7072">180000</cx:pt>
          <cx:pt idx="7073">330000</cx:pt>
          <cx:pt idx="7074">390000</cx:pt>
          <cx:pt idx="7075">50000</cx:pt>
          <cx:pt idx="7076">200000</cx:pt>
          <cx:pt idx="7077">30000</cx:pt>
          <cx:pt idx="7078">110000</cx:pt>
          <cx:pt idx="7079">200000</cx:pt>
          <cx:pt idx="7080">10000</cx:pt>
          <cx:pt idx="7081">60000</cx:pt>
          <cx:pt idx="7082">240000</cx:pt>
          <cx:pt idx="7083">310000</cx:pt>
          <cx:pt idx="7084">120000</cx:pt>
          <cx:pt idx="7085">200000</cx:pt>
          <cx:pt idx="7086">330000</cx:pt>
          <cx:pt idx="7087">580000</cx:pt>
          <cx:pt idx="7088">250000</cx:pt>
          <cx:pt idx="7089">230000</cx:pt>
          <cx:pt idx="7090">170000</cx:pt>
          <cx:pt idx="7091">170000</cx:pt>
          <cx:pt idx="7092">110000</cx:pt>
          <cx:pt idx="7093">200000</cx:pt>
          <cx:pt idx="7094">350000</cx:pt>
          <cx:pt idx="7095">150000</cx:pt>
          <cx:pt idx="7096">340000</cx:pt>
          <cx:pt idx="7097">100000</cx:pt>
          <cx:pt idx="7098">120000</cx:pt>
          <cx:pt idx="7099">160000</cx:pt>
          <cx:pt idx="7100">410000</cx:pt>
          <cx:pt idx="7101">180000</cx:pt>
          <cx:pt idx="7102">180000</cx:pt>
          <cx:pt idx="7103">140000</cx:pt>
          <cx:pt idx="7104">160000</cx:pt>
          <cx:pt idx="7105">310000</cx:pt>
          <cx:pt idx="7106">10000</cx:pt>
          <cx:pt idx="7107">200000</cx:pt>
          <cx:pt idx="7108">70000</cx:pt>
          <cx:pt idx="7109">160000</cx:pt>
          <cx:pt idx="7110">40000</cx:pt>
          <cx:pt idx="7111">60000</cx:pt>
          <cx:pt idx="7112">280000</cx:pt>
          <cx:pt idx="7113">170000</cx:pt>
          <cx:pt idx="7114">80000</cx:pt>
          <cx:pt idx="7115">150000</cx:pt>
          <cx:pt idx="7116">100000</cx:pt>
          <cx:pt idx="7117">110000</cx:pt>
          <cx:pt idx="7118">150000</cx:pt>
          <cx:pt idx="7119">30000</cx:pt>
          <cx:pt idx="7120">60000</cx:pt>
          <cx:pt idx="7121">90000</cx:pt>
          <cx:pt idx="7122">50000</cx:pt>
          <cx:pt idx="7123">160000</cx:pt>
          <cx:pt idx="7124">50000</cx:pt>
          <cx:pt idx="7125">80000</cx:pt>
          <cx:pt idx="7126">70000</cx:pt>
          <cx:pt idx="7127">130000</cx:pt>
          <cx:pt idx="7128">20000</cx:pt>
          <cx:pt idx="7129">200000</cx:pt>
          <cx:pt idx="7130">60000</cx:pt>
          <cx:pt idx="7131">80000</cx:pt>
          <cx:pt idx="7132">10000</cx:pt>
          <cx:pt idx="7133">60000</cx:pt>
          <cx:pt idx="7134">930000</cx:pt>
          <cx:pt idx="7135">160000</cx:pt>
          <cx:pt idx="7136">240000</cx:pt>
          <cx:pt idx="7137">90000</cx:pt>
          <cx:pt idx="7138">200000</cx:pt>
          <cx:pt idx="7139">220000</cx:pt>
          <cx:pt idx="7140">60000</cx:pt>
          <cx:pt idx="7141">60000</cx:pt>
          <cx:pt idx="7142">120000</cx:pt>
          <cx:pt idx="7143">20000</cx:pt>
          <cx:pt idx="7144">150000</cx:pt>
          <cx:pt idx="7145">50000</cx:pt>
          <cx:pt idx="7146">100000</cx:pt>
          <cx:pt idx="7147">90000</cx:pt>
          <cx:pt idx="7148">90000</cx:pt>
          <cx:pt idx="7149">90000</cx:pt>
          <cx:pt idx="7150">110000</cx:pt>
          <cx:pt idx="7151">190000</cx:pt>
          <cx:pt idx="7152">20000</cx:pt>
          <cx:pt idx="7153">170000</cx:pt>
          <cx:pt idx="7154">320000</cx:pt>
          <cx:pt idx="7155">150000</cx:pt>
          <cx:pt idx="7156">300000</cx:pt>
          <cx:pt idx="7157">50000</cx:pt>
          <cx:pt idx="7158">120000</cx:pt>
          <cx:pt idx="7159">70000</cx:pt>
          <cx:pt idx="7160">90000</cx:pt>
          <cx:pt idx="7161">340000</cx:pt>
          <cx:pt idx="7162">390000</cx:pt>
          <cx:pt idx="7163">170000</cx:pt>
          <cx:pt idx="7164">140000</cx:pt>
          <cx:pt idx="7165">110000</cx:pt>
          <cx:pt idx="7166">300000</cx:pt>
          <cx:pt idx="7167">120000</cx:pt>
          <cx:pt idx="7168">70000</cx:pt>
          <cx:pt idx="7169">100000</cx:pt>
          <cx:pt idx="7170">120000</cx:pt>
          <cx:pt idx="7171">110000</cx:pt>
          <cx:pt idx="7172">190000</cx:pt>
          <cx:pt idx="7173">320000</cx:pt>
          <cx:pt idx="7174">380000</cx:pt>
          <cx:pt idx="7175">360000</cx:pt>
          <cx:pt idx="7176">150000</cx:pt>
          <cx:pt idx="7177">300000</cx:pt>
          <cx:pt idx="7178">610000</cx:pt>
          <cx:pt idx="7179">250000</cx:pt>
          <cx:pt idx="7180">230000</cx:pt>
          <cx:pt idx="7181">360000</cx:pt>
          <cx:pt idx="7182">450000</cx:pt>
          <cx:pt idx="7183">460000</cx:pt>
          <cx:pt idx="7184">450000</cx:pt>
          <cx:pt idx="7185">750000</cx:pt>
          <cx:pt idx="7186">70000</cx:pt>
          <cx:pt idx="7187">310000</cx:pt>
          <cx:pt idx="7188">460000</cx:pt>
          <cx:pt idx="7189">270000</cx:pt>
          <cx:pt idx="7190">60000</cx:pt>
          <cx:pt idx="7191">140000</cx:pt>
          <cx:pt idx="7192">30000</cx:pt>
          <cx:pt idx="7193">150000</cx:pt>
          <cx:pt idx="7194">100000</cx:pt>
          <cx:pt idx="7195">110000</cx:pt>
          <cx:pt idx="7196">140000</cx:pt>
          <cx:pt idx="7197">170000</cx:pt>
          <cx:pt idx="7198">290000</cx:pt>
          <cx:pt idx="7199">70000</cx:pt>
          <cx:pt idx="7200">80000</cx:pt>
          <cx:pt idx="7201">260000</cx:pt>
          <cx:pt idx="7202">130000</cx:pt>
          <cx:pt idx="7203">300000</cx:pt>
          <cx:pt idx="7204">240000</cx:pt>
          <cx:pt idx="7205">30000</cx:pt>
          <cx:pt idx="7206">80000</cx:pt>
          <cx:pt idx="7207">150000</cx:pt>
          <cx:pt idx="7208">160000</cx:pt>
          <cx:pt idx="7209">100000</cx:pt>
          <cx:pt idx="7210">170000</cx:pt>
          <cx:pt idx="7211">90000</cx:pt>
          <cx:pt idx="7212">70000</cx:pt>
          <cx:pt idx="7213">50000</cx:pt>
          <cx:pt idx="7214">120000</cx:pt>
          <cx:pt idx="7215">60000</cx:pt>
          <cx:pt idx="7216">100000</cx:pt>
          <cx:pt idx="7217">40000</cx:pt>
          <cx:pt idx="7218">50000</cx:pt>
          <cx:pt idx="7219">100000</cx:pt>
          <cx:pt idx="7220">80000</cx:pt>
          <cx:pt idx="7221">130000</cx:pt>
          <cx:pt idx="7222">90000</cx:pt>
          <cx:pt idx="7223">80000</cx:pt>
          <cx:pt idx="7224">70000</cx:pt>
          <cx:pt idx="7225">20000</cx:pt>
          <cx:pt idx="7226">70000</cx:pt>
          <cx:pt idx="7227">80000</cx:pt>
          <cx:pt idx="7228">120000</cx:pt>
          <cx:pt idx="7229">60000</cx:pt>
          <cx:pt idx="7230">20000</cx:pt>
          <cx:pt idx="7231">40000</cx:pt>
          <cx:pt idx="7232">220000</cx:pt>
          <cx:pt idx="7233">90000</cx:pt>
          <cx:pt idx="7234">120000</cx:pt>
          <cx:pt idx="7235">60000</cx:pt>
          <cx:pt idx="7236">60000</cx:pt>
          <cx:pt idx="7237">140000</cx:pt>
          <cx:pt idx="7238">60000</cx:pt>
          <cx:pt idx="7239">40000</cx:pt>
          <cx:pt idx="7240">320000</cx:pt>
          <cx:pt idx="7241">330000</cx:pt>
          <cx:pt idx="7242">540000</cx:pt>
          <cx:pt idx="7243">250000</cx:pt>
          <cx:pt idx="7244">370000</cx:pt>
          <cx:pt idx="7245">250000</cx:pt>
          <cx:pt idx="7246">520000</cx:pt>
          <cx:pt idx="7247">180000</cx:pt>
          <cx:pt idx="7248">220000</cx:pt>
          <cx:pt idx="7249">90000</cx:pt>
          <cx:pt idx="7250">250000</cx:pt>
          <cx:pt idx="7251">400000</cx:pt>
          <cx:pt idx="7252">130000</cx:pt>
          <cx:pt idx="7253">130000</cx:pt>
          <cx:pt idx="7254">60000</cx:pt>
          <cx:pt idx="7255">40000</cx:pt>
          <cx:pt idx="7256">400000</cx:pt>
          <cx:pt idx="7257">50000</cx:pt>
          <cx:pt idx="7258">220000</cx:pt>
          <cx:pt idx="7259">90000</cx:pt>
          <cx:pt idx="7260">70000</cx:pt>
          <cx:pt idx="7261">510000</cx:pt>
          <cx:pt idx="7262">60000</cx:pt>
          <cx:pt idx="7263">120000</cx:pt>
          <cx:pt idx="7264">100000</cx:pt>
          <cx:pt idx="7265">60000</cx:pt>
          <cx:pt idx="7266">70000</cx:pt>
          <cx:pt idx="7267">70000</cx:pt>
          <cx:pt idx="7268">120000</cx:pt>
          <cx:pt idx="7269">100000</cx:pt>
          <cx:pt idx="7270">110000</cx:pt>
          <cx:pt idx="7271">160000</cx:pt>
          <cx:pt idx="7272">160000</cx:pt>
          <cx:pt idx="7273">210000</cx:pt>
          <cx:pt idx="7274">200000</cx:pt>
          <cx:pt idx="7275">110000</cx:pt>
          <cx:pt idx="7276">140000</cx:pt>
          <cx:pt idx="7277">80000</cx:pt>
          <cx:pt idx="7278">230000</cx:pt>
          <cx:pt idx="7279">310000</cx:pt>
          <cx:pt idx="7280">350000</cx:pt>
          <cx:pt idx="7281">210000</cx:pt>
          <cx:pt idx="7282">400000</cx:pt>
          <cx:pt idx="7283">210000</cx:pt>
          <cx:pt idx="7284">200000</cx:pt>
          <cx:pt idx="7285">540000</cx:pt>
          <cx:pt idx="7286">390000</cx:pt>
          <cx:pt idx="7287">310000</cx:pt>
          <cx:pt idx="7288">150000</cx:pt>
          <cx:pt idx="7289">410000</cx:pt>
          <cx:pt idx="7290">180000</cx:pt>
          <cx:pt idx="7291">120000</cx:pt>
          <cx:pt idx="7292">70000</cx:pt>
          <cx:pt idx="7293">40000</cx:pt>
          <cx:pt idx="7294">30000</cx:pt>
          <cx:pt idx="7295">120000</cx:pt>
          <cx:pt idx="7296">310000</cx:pt>
          <cx:pt idx="7297">230000</cx:pt>
          <cx:pt idx="7298">60000</cx:pt>
          <cx:pt idx="7299">90000</cx:pt>
          <cx:pt idx="7300">40000</cx:pt>
          <cx:pt idx="7301">90000</cx:pt>
          <cx:pt idx="7302">40000</cx:pt>
          <cx:pt idx="7303">30000</cx:pt>
          <cx:pt idx="7304">140000</cx:pt>
          <cx:pt idx="7305">30000</cx:pt>
          <cx:pt idx="7306">190000</cx:pt>
          <cx:pt idx="7307">40000</cx:pt>
          <cx:pt idx="7308">110000</cx:pt>
          <cx:pt idx="7309">70000</cx:pt>
          <cx:pt idx="7310">40000</cx:pt>
          <cx:pt idx="7311">140000</cx:pt>
          <cx:pt idx="7312">90000</cx:pt>
          <cx:pt idx="7313">90000</cx:pt>
          <cx:pt idx="7314">70000</cx:pt>
          <cx:pt idx="7315">180000</cx:pt>
          <cx:pt idx="7316">100000</cx:pt>
          <cx:pt idx="7317">170000</cx:pt>
          <cx:pt idx="7318">300000</cx:pt>
          <cx:pt idx="7319">380000</cx:pt>
          <cx:pt idx="7320">140000</cx:pt>
          <cx:pt idx="7321">400000</cx:pt>
          <cx:pt idx="7322">290000</cx:pt>
          <cx:pt idx="7323">80000</cx:pt>
          <cx:pt idx="7324">60000</cx:pt>
          <cx:pt idx="7325">240000</cx:pt>
          <cx:pt idx="7326">260000</cx:pt>
          <cx:pt idx="7327">550000</cx:pt>
          <cx:pt idx="7328">280000</cx:pt>
          <cx:pt idx="7329">50000</cx:pt>
          <cx:pt idx="7330">110000</cx:pt>
          <cx:pt idx="7331">60000</cx:pt>
          <cx:pt idx="7332">110000</cx:pt>
          <cx:pt idx="7333">90000</cx:pt>
          <cx:pt idx="7334">50000</cx:pt>
          <cx:pt idx="7335">250000</cx:pt>
          <cx:pt idx="7336">340000</cx:pt>
          <cx:pt idx="7337">270000</cx:pt>
          <cx:pt idx="7338">290000</cx:pt>
          <cx:pt idx="7339">270000</cx:pt>
          <cx:pt idx="7340">210000</cx:pt>
          <cx:pt idx="7341">450000</cx:pt>
          <cx:pt idx="7342">220000</cx:pt>
          <cx:pt idx="7343">190000</cx:pt>
          <cx:pt idx="7344">210000</cx:pt>
          <cx:pt idx="7345">270000</cx:pt>
          <cx:pt idx="7346">390000</cx:pt>
          <cx:pt idx="7347">400000</cx:pt>
          <cx:pt idx="7348">390000</cx:pt>
          <cx:pt idx="7349">300000</cx:pt>
          <cx:pt idx="7350">130000</cx:pt>
          <cx:pt idx="7351">230000</cx:pt>
          <cx:pt idx="7352">300000</cx:pt>
          <cx:pt idx="7353">300000</cx:pt>
          <cx:pt idx="7354">240000</cx:pt>
          <cx:pt idx="7355">370000</cx:pt>
          <cx:pt idx="7356">50000</cx:pt>
          <cx:pt idx="7357">170000</cx:pt>
          <cx:pt idx="7358">190000</cx:pt>
          <cx:pt idx="7359">140000</cx:pt>
          <cx:pt idx="7360">120000</cx:pt>
          <cx:pt idx="7361">40000</cx:pt>
          <cx:pt idx="7362">40000</cx:pt>
          <cx:pt idx="7363">60000</cx:pt>
          <cx:pt idx="7364">100000</cx:pt>
          <cx:pt idx="7365">60000</cx:pt>
          <cx:pt idx="7366">250000</cx:pt>
          <cx:pt idx="7367">40000</cx:pt>
          <cx:pt idx="7368">50000</cx:pt>
          <cx:pt idx="7369">80000</cx:pt>
          <cx:pt idx="7370">120000</cx:pt>
          <cx:pt idx="7371">60000</cx:pt>
          <cx:pt idx="7372">50000</cx:pt>
          <cx:pt idx="7373">120000</cx:pt>
          <cx:pt idx="7374">40000</cx:pt>
          <cx:pt idx="7375">90000</cx:pt>
          <cx:pt idx="7376">50000</cx:pt>
          <cx:pt idx="7377">100000</cx:pt>
          <cx:pt idx="7378">40000</cx:pt>
          <cx:pt idx="7379">130000</cx:pt>
          <cx:pt idx="7380">60000</cx:pt>
          <cx:pt idx="7381">110000</cx:pt>
          <cx:pt idx="7382">120000</cx:pt>
          <cx:pt idx="7383">30000</cx:pt>
          <cx:pt idx="7384">160000</cx:pt>
          <cx:pt idx="7385">40000</cx:pt>
          <cx:pt idx="7386">60000</cx:pt>
          <cx:pt idx="7387">60000</cx:pt>
          <cx:pt idx="7388">80000</cx:pt>
          <cx:pt idx="7389">60000</cx:pt>
          <cx:pt idx="7390">30000</cx:pt>
          <cx:pt idx="7391">70000</cx:pt>
          <cx:pt idx="7392">30000</cx:pt>
          <cx:pt idx="7393">120000</cx:pt>
          <cx:pt idx="7394">90000</cx:pt>
          <cx:pt idx="7395">100000</cx:pt>
          <cx:pt idx="7396">150000</cx:pt>
          <cx:pt idx="7397">30000</cx:pt>
          <cx:pt idx="7398">290000</cx:pt>
          <cx:pt idx="7399">210000</cx:pt>
          <cx:pt idx="7400">390000</cx:pt>
          <cx:pt idx="7401">40000</cx:pt>
          <cx:pt idx="7402">120000</cx:pt>
          <cx:pt idx="7403">450000</cx:pt>
          <cx:pt idx="7404">310000</cx:pt>
          <cx:pt idx="7405">220000</cx:pt>
          <cx:pt idx="7406">50000</cx:pt>
          <cx:pt idx="7407">130000</cx:pt>
          <cx:pt idx="7408">500000</cx:pt>
          <cx:pt idx="7409">500000</cx:pt>
          <cx:pt idx="7410">80000</cx:pt>
          <cx:pt idx="7411">30000</cx:pt>
          <cx:pt idx="7412">100000</cx:pt>
          <cx:pt idx="7413">520000</cx:pt>
          <cx:pt idx="7414">240000</cx:pt>
          <cx:pt idx="7415">400000</cx:pt>
          <cx:pt idx="7416">70000</cx:pt>
          <cx:pt idx="7417">180000</cx:pt>
          <cx:pt idx="7418">150000</cx:pt>
          <cx:pt idx="7419">110000</cx:pt>
          <cx:pt idx="7420">50000</cx:pt>
          <cx:pt idx="7421">100000</cx:pt>
          <cx:pt idx="7422">160000</cx:pt>
          <cx:pt idx="7423">230000</cx:pt>
          <cx:pt idx="7424">220000</cx:pt>
          <cx:pt idx="7425">100000</cx:pt>
          <cx:pt idx="7426">260000</cx:pt>
          <cx:pt idx="7427">90000</cx:pt>
          <cx:pt idx="7428">10000</cx:pt>
          <cx:pt idx="7429">380000</cx:pt>
          <cx:pt idx="7430">670000</cx:pt>
          <cx:pt idx="7431">250000</cx:pt>
          <cx:pt idx="7432">200000</cx:pt>
          <cx:pt idx="7433">250000</cx:pt>
          <cx:pt idx="7434">50000</cx:pt>
          <cx:pt idx="7435">90000</cx:pt>
          <cx:pt idx="7436">80000</cx:pt>
          <cx:pt idx="7437">160000</cx:pt>
          <cx:pt idx="7438">220000</cx:pt>
          <cx:pt idx="7439">40000</cx:pt>
          <cx:pt idx="7440">300000</cx:pt>
          <cx:pt idx="7441">160000</cx:pt>
          <cx:pt idx="7442">120000</cx:pt>
          <cx:pt idx="7443">170000</cx:pt>
          <cx:pt idx="7444">370000</cx:pt>
          <cx:pt idx="7445">110000</cx:pt>
          <cx:pt idx="7446">10000</cx:pt>
          <cx:pt idx="7447">20000</cx:pt>
          <cx:pt idx="7448">40000</cx:pt>
          <cx:pt idx="7449">150000</cx:pt>
          <cx:pt idx="7450">150000</cx:pt>
          <cx:pt idx="7451">290000</cx:pt>
          <cx:pt idx="7452">140000</cx:pt>
          <cx:pt idx="7453">420000</cx:pt>
          <cx:pt idx="7454">400000</cx:pt>
          <cx:pt idx="7455">610000</cx:pt>
          <cx:pt idx="7456">140000</cx:pt>
          <cx:pt idx="7457">440000</cx:pt>
          <cx:pt idx="7458">200000</cx:pt>
          <cx:pt idx="7459">110000</cx:pt>
          <cx:pt idx="7460">550000</cx:pt>
          <cx:pt idx="7461">180000</cx:pt>
          <cx:pt idx="7462">140000</cx:pt>
          <cx:pt idx="7463">70000</cx:pt>
          <cx:pt idx="7464">60000</cx:pt>
          <cx:pt idx="7465">40000</cx:pt>
          <cx:pt idx="7466">30000</cx:pt>
          <cx:pt idx="7467">230000</cx:pt>
          <cx:pt idx="7468">80000</cx:pt>
          <cx:pt idx="7469">30000</cx:pt>
          <cx:pt idx="7470">150000</cx:pt>
          <cx:pt idx="7471">120000</cx:pt>
          <cx:pt idx="7472">40000</cx:pt>
          <cx:pt idx="7473">60000</cx:pt>
          <cx:pt idx="7474">40000</cx:pt>
          <cx:pt idx="7475">130000</cx:pt>
          <cx:pt idx="7476">460000</cx:pt>
          <cx:pt idx="7477">120000</cx:pt>
          <cx:pt idx="7478">140000</cx:pt>
          <cx:pt idx="7479">80000</cx:pt>
          <cx:pt idx="7480">330000</cx:pt>
          <cx:pt idx="7481">230000</cx:pt>
          <cx:pt idx="7482">10000</cx:pt>
          <cx:pt idx="7483">120000</cx:pt>
          <cx:pt idx="7484">410000</cx:pt>
          <cx:pt idx="7485">150000</cx:pt>
          <cx:pt idx="7486">500000</cx:pt>
          <cx:pt idx="7487">90000</cx:pt>
          <cx:pt idx="7488">170000</cx:pt>
          <cx:pt idx="7489">80000</cx:pt>
          <cx:pt idx="7490">570000</cx:pt>
          <cx:pt idx="7491">140000</cx:pt>
          <cx:pt idx="7492">200000</cx:pt>
          <cx:pt idx="7493">350000</cx:pt>
          <cx:pt idx="7494">270000</cx:pt>
          <cx:pt idx="7495">160000</cx:pt>
          <cx:pt idx="7496">180000</cx:pt>
          <cx:pt idx="7497">160000</cx:pt>
          <cx:pt idx="7498">190000</cx:pt>
          <cx:pt idx="7499">210000</cx:pt>
          <cx:pt idx="7500">250000</cx:pt>
          <cx:pt idx="7501">130000</cx:pt>
          <cx:pt idx="7502">340000</cx:pt>
          <cx:pt idx="7503">610000</cx:pt>
          <cx:pt idx="7504">100000</cx:pt>
          <cx:pt idx="7505">160000</cx:pt>
          <cx:pt idx="7506">520000</cx:pt>
          <cx:pt idx="7507">250000</cx:pt>
          <cx:pt idx="7508">240000</cx:pt>
          <cx:pt idx="7509">30000</cx:pt>
          <cx:pt idx="7510">240000</cx:pt>
          <cx:pt idx="7511">50000</cx:pt>
          <cx:pt idx="7512">230000</cx:pt>
          <cx:pt idx="7513">200000</cx:pt>
          <cx:pt idx="7514">640000</cx:pt>
          <cx:pt idx="7515">430000</cx:pt>
          <cx:pt idx="7516">160000</cx:pt>
          <cx:pt idx="7517">380000</cx:pt>
          <cx:pt idx="7518">230000</cx:pt>
          <cx:pt idx="7519">80000</cx:pt>
          <cx:pt idx="7520">110000</cx:pt>
          <cx:pt idx="7521">120000</cx:pt>
          <cx:pt idx="7522">70000</cx:pt>
          <cx:pt idx="7523">100000</cx:pt>
          <cx:pt idx="7524">110000</cx:pt>
          <cx:pt idx="7525">90000</cx:pt>
          <cx:pt idx="7526">50000</cx:pt>
          <cx:pt idx="7527">20000</cx:pt>
          <cx:pt idx="7528">40000</cx:pt>
          <cx:pt idx="7529">80000</cx:pt>
          <cx:pt idx="7530">260000</cx:pt>
          <cx:pt idx="7531">140000</cx:pt>
          <cx:pt idx="7532">130000</cx:pt>
          <cx:pt idx="7533">90000</cx:pt>
          <cx:pt idx="7534">80000</cx:pt>
          <cx:pt idx="7535">120000</cx:pt>
          <cx:pt idx="7536">40000</cx:pt>
          <cx:pt idx="7537">190000</cx:pt>
          <cx:pt idx="7538">110000</cx:pt>
          <cx:pt idx="7539">320000</cx:pt>
          <cx:pt idx="7540">170000</cx:pt>
          <cx:pt idx="7541">20000</cx:pt>
          <cx:pt idx="7542">100000</cx:pt>
          <cx:pt idx="7543">50000</cx:pt>
          <cx:pt idx="7544">230000</cx:pt>
          <cx:pt idx="7545">160000</cx:pt>
          <cx:pt idx="7546">220000</cx:pt>
          <cx:pt idx="7547">200000</cx:pt>
          <cx:pt idx="7548">260000</cx:pt>
          <cx:pt idx="7549">220000</cx:pt>
          <cx:pt idx="7550">250000</cx:pt>
          <cx:pt idx="7551">120000</cx:pt>
          <cx:pt idx="7552">270000</cx:pt>
          <cx:pt idx="7553">60000</cx:pt>
          <cx:pt idx="7554">40000</cx:pt>
          <cx:pt idx="7555">280000</cx:pt>
          <cx:pt idx="7556">110000</cx:pt>
          <cx:pt idx="7557">140000</cx:pt>
          <cx:pt idx="7558">200000</cx:pt>
          <cx:pt idx="7559">360000</cx:pt>
          <cx:pt idx="7560">180000</cx:pt>
          <cx:pt idx="7561">160000</cx:pt>
          <cx:pt idx="7562">270000</cx:pt>
          <cx:pt idx="7563">260000</cx:pt>
          <cx:pt idx="7564">210000</cx:pt>
          <cx:pt idx="7565">290000</cx:pt>
          <cx:pt idx="7566">130000</cx:pt>
          <cx:pt idx="7567">530000</cx:pt>
          <cx:pt idx="7568">190000</cx:pt>
          <cx:pt idx="7569">180000</cx:pt>
          <cx:pt idx="7570">90000</cx:pt>
          <cx:pt idx="7571">120000</cx:pt>
          <cx:pt idx="7572">360000</cx:pt>
          <cx:pt idx="7573">70000</cx:pt>
          <cx:pt idx="7574">200000</cx:pt>
          <cx:pt idx="7575">100000</cx:pt>
          <cx:pt idx="7576">180000</cx:pt>
          <cx:pt idx="7577">320000</cx:pt>
          <cx:pt idx="7578">210000</cx:pt>
          <cx:pt idx="7579">180000</cx:pt>
          <cx:pt idx="7580">50000</cx:pt>
          <cx:pt idx="7581">180000</cx:pt>
          <cx:pt idx="7582">190000</cx:pt>
          <cx:pt idx="7583">230000</cx:pt>
          <cx:pt idx="7584">540000</cx:pt>
          <cx:pt idx="7585">80000</cx:pt>
          <cx:pt idx="7586">260000</cx:pt>
          <cx:pt idx="7587">250000</cx:pt>
          <cx:pt idx="7588">300000</cx:pt>
          <cx:pt idx="7589">160000</cx:pt>
          <cx:pt idx="7590">370000</cx:pt>
          <cx:pt idx="7591">460000</cx:pt>
          <cx:pt idx="7592">270000</cx:pt>
          <cx:pt idx="7593">100000</cx:pt>
          <cx:pt idx="7594">70000</cx:pt>
          <cx:pt idx="7595">120000</cx:pt>
          <cx:pt idx="7596">400000</cx:pt>
          <cx:pt idx="7597">320000</cx:pt>
          <cx:pt idx="7598">440000</cx:pt>
          <cx:pt idx="7599">90000</cx:pt>
          <cx:pt idx="7600">470000</cx:pt>
          <cx:pt idx="7601">120000</cx:pt>
          <cx:pt idx="7602">240000</cx:pt>
          <cx:pt idx="7603">350000</cx:pt>
          <cx:pt idx="7604">160000</cx:pt>
          <cx:pt idx="7605">240000</cx:pt>
          <cx:pt idx="7606">130000</cx:pt>
          <cx:pt idx="7607">300000</cx:pt>
          <cx:pt idx="7608">270000</cx:pt>
          <cx:pt idx="7609">500000</cx:pt>
          <cx:pt idx="7610">410000</cx:pt>
          <cx:pt idx="7611">120000</cx:pt>
          <cx:pt idx="7612">470000</cx:pt>
          <cx:pt idx="7613">60000</cx:pt>
          <cx:pt idx="7614">140000</cx:pt>
          <cx:pt idx="7615">140000</cx:pt>
          <cx:pt idx="7616">150000</cx:pt>
          <cx:pt idx="7617">210000</cx:pt>
          <cx:pt idx="7618">290000</cx:pt>
          <cx:pt idx="7619">500000</cx:pt>
          <cx:pt idx="7620">50000</cx:pt>
          <cx:pt idx="7621">120000</cx:pt>
          <cx:pt idx="7622">210000</cx:pt>
          <cx:pt idx="7623">120000</cx:pt>
          <cx:pt idx="7624">730000</cx:pt>
          <cx:pt idx="7625">160000</cx:pt>
          <cx:pt idx="7626">250000</cx:pt>
          <cx:pt idx="7627">320000</cx:pt>
          <cx:pt idx="7628">490000</cx:pt>
          <cx:pt idx="7629">340000</cx:pt>
          <cx:pt idx="7630">340000</cx:pt>
          <cx:pt idx="7631">50000</cx:pt>
          <cx:pt idx="7632">440000</cx:pt>
          <cx:pt idx="7633">140000</cx:pt>
          <cx:pt idx="7634">240000</cx:pt>
          <cx:pt idx="7635">160000</cx:pt>
          <cx:pt idx="7636">290000</cx:pt>
          <cx:pt idx="7637">240000</cx:pt>
          <cx:pt idx="7638">50000</cx:pt>
          <cx:pt idx="7639">130000</cx:pt>
          <cx:pt idx="7640">600000</cx:pt>
          <cx:pt idx="7641">1010000</cx:pt>
          <cx:pt idx="7642">460000</cx:pt>
          <cx:pt idx="7643">330000</cx:pt>
          <cx:pt idx="7644">290000</cx:pt>
          <cx:pt idx="7645">220000</cx:pt>
          <cx:pt idx="7646">590000</cx:pt>
          <cx:pt idx="7647">340000</cx:pt>
          <cx:pt idx="7648">280000</cx:pt>
          <cx:pt idx="7649">350000</cx:pt>
          <cx:pt idx="7650">40000</cx:pt>
          <cx:pt idx="7651">40000</cx:pt>
          <cx:pt idx="7652">240000</cx:pt>
          <cx:pt idx="7653">310000</cx:pt>
          <cx:pt idx="7654">410000</cx:pt>
          <cx:pt idx="7655">180000</cx:pt>
          <cx:pt idx="7656">140000</cx:pt>
          <cx:pt idx="7657">10000</cx:pt>
          <cx:pt idx="7658">90000</cx:pt>
          <cx:pt idx="7659">350000</cx:pt>
          <cx:pt idx="7660">300000</cx:pt>
          <cx:pt idx="7661">230000</cx:pt>
          <cx:pt idx="7662">320000</cx:pt>
          <cx:pt idx="7663">480000</cx:pt>
          <cx:pt idx="7664">250000</cx:pt>
          <cx:pt idx="7665">420000</cx:pt>
          <cx:pt idx="7666">390000</cx:pt>
          <cx:pt idx="7667">60000</cx:pt>
          <cx:pt idx="7668">40000</cx:pt>
          <cx:pt idx="7669">240000</cx:pt>
          <cx:pt idx="7670">30000</cx:pt>
          <cx:pt idx="7671">110000</cx:pt>
          <cx:pt idx="7672">130000</cx:pt>
          <cx:pt idx="7673">40000</cx:pt>
          <cx:pt idx="7674">30000</cx:pt>
          <cx:pt idx="7675">30000</cx:pt>
          <cx:pt idx="7676">170000</cx:pt>
          <cx:pt idx="7677">70000</cx:pt>
          <cx:pt idx="7678">80000</cx:pt>
          <cx:pt idx="7679">100000</cx:pt>
          <cx:pt idx="7680">50000</cx:pt>
          <cx:pt idx="7681">80000</cx:pt>
          <cx:pt idx="7682">80000</cx:pt>
          <cx:pt idx="7683">110000</cx:pt>
          <cx:pt idx="7684">50000</cx:pt>
          <cx:pt idx="7685">100000</cx:pt>
          <cx:pt idx="7686">80000</cx:pt>
          <cx:pt idx="7687">80000</cx:pt>
          <cx:pt idx="7688">70000</cx:pt>
          <cx:pt idx="7689">60000</cx:pt>
          <cx:pt idx="7690">70000</cx:pt>
          <cx:pt idx="7691">30000</cx:pt>
          <cx:pt idx="7692">80000</cx:pt>
          <cx:pt idx="7693">30000</cx:pt>
          <cx:pt idx="7694">30000</cx:pt>
          <cx:pt idx="7695">40000</cx:pt>
          <cx:pt idx="7696">120000</cx:pt>
          <cx:pt idx="7697">90000</cx:pt>
          <cx:pt idx="7698">110000</cx:pt>
          <cx:pt idx="7699">100000</cx:pt>
          <cx:pt idx="7700">140000</cx:pt>
          <cx:pt idx="7701">110000</cx:pt>
          <cx:pt idx="7702">30000</cx:pt>
          <cx:pt idx="7703">40000</cx:pt>
          <cx:pt idx="7704">100000</cx:pt>
          <cx:pt idx="7705">20000</cx:pt>
          <cx:pt idx="7706">120000</cx:pt>
          <cx:pt idx="7707">80000</cx:pt>
          <cx:pt idx="7708">250000</cx:pt>
          <cx:pt idx="7709">220000</cx:pt>
          <cx:pt idx="7710">300000</cx:pt>
          <cx:pt idx="7711">400000</cx:pt>
          <cx:pt idx="7712">100000</cx:pt>
          <cx:pt idx="7713">90000</cx:pt>
          <cx:pt idx="7714">100000</cx:pt>
          <cx:pt idx="7715">90000</cx:pt>
          <cx:pt idx="7716">60000</cx:pt>
          <cx:pt idx="7717">100000</cx:pt>
          <cx:pt idx="7718">60000</cx:pt>
          <cx:pt idx="7719">50000</cx:pt>
          <cx:pt idx="7720">100000</cx:pt>
          <cx:pt idx="7721">170000</cx:pt>
          <cx:pt idx="7722">50000</cx:pt>
          <cx:pt idx="7723">30000</cx:pt>
          <cx:pt idx="7724">20000</cx:pt>
          <cx:pt idx="7725">60000</cx:pt>
          <cx:pt idx="7726">100000</cx:pt>
          <cx:pt idx="7727">180000</cx:pt>
          <cx:pt idx="7728">70000</cx:pt>
          <cx:pt idx="7729">110000</cx:pt>
          <cx:pt idx="7730">80000</cx:pt>
          <cx:pt idx="7731">70000</cx:pt>
          <cx:pt idx="7732">50000</cx:pt>
          <cx:pt idx="7733">190000</cx:pt>
          <cx:pt idx="7734">40000</cx:pt>
          <cx:pt idx="7735">180000</cx:pt>
          <cx:pt idx="7736">40000</cx:pt>
          <cx:pt idx="7737">140000</cx:pt>
          <cx:pt idx="7738">110000</cx:pt>
          <cx:pt idx="7739">80000</cx:pt>
          <cx:pt idx="7740">110000</cx:pt>
          <cx:pt idx="7741">140000</cx:pt>
          <cx:pt idx="7742">150000</cx:pt>
          <cx:pt idx="7743">100000</cx:pt>
          <cx:pt idx="7744">30000</cx:pt>
          <cx:pt idx="7745">50000</cx:pt>
          <cx:pt idx="7746">210000</cx:pt>
          <cx:pt idx="7747">110000</cx:pt>
          <cx:pt idx="7748">50000</cx:pt>
          <cx:pt idx="7749">70000</cx:pt>
          <cx:pt idx="7750">60000</cx:pt>
          <cx:pt idx="7751">70000</cx:pt>
          <cx:pt idx="7752">30000</cx:pt>
          <cx:pt idx="7753">50000</cx:pt>
          <cx:pt idx="7754">80000</cx:pt>
          <cx:pt idx="7755">50000</cx:pt>
          <cx:pt idx="7756">40000</cx:pt>
          <cx:pt idx="7757">100000</cx:pt>
          <cx:pt idx="7758">90000</cx:pt>
          <cx:pt idx="7759">170000</cx:pt>
          <cx:pt idx="7760">110000</cx:pt>
          <cx:pt idx="7761">80000</cx:pt>
          <cx:pt idx="7762">100000</cx:pt>
          <cx:pt idx="7763">120000</cx:pt>
          <cx:pt idx="7764">140000</cx:pt>
          <cx:pt idx="7765">40000</cx:pt>
          <cx:pt idx="7766">40000</cx:pt>
          <cx:pt idx="7767">130000</cx:pt>
          <cx:pt idx="7768">60000</cx:pt>
          <cx:pt idx="7769">190000</cx:pt>
          <cx:pt idx="7770">310000</cx:pt>
          <cx:pt idx="7771">290000</cx:pt>
          <cx:pt idx="7772">670000</cx:pt>
          <cx:pt idx="7773">100000</cx:pt>
          <cx:pt idx="7774">120000</cx:pt>
          <cx:pt idx="7775">210000</cx:pt>
          <cx:pt idx="7776">400000</cx:pt>
          <cx:pt idx="7777">220000</cx:pt>
          <cx:pt idx="7778">400000</cx:pt>
          <cx:pt idx="7779">80000</cx:pt>
          <cx:pt idx="7780">40000</cx:pt>
          <cx:pt idx="7781">200000</cx:pt>
          <cx:pt idx="7782">300000</cx:pt>
          <cx:pt idx="7783">470000</cx:pt>
          <cx:pt idx="7784">160000</cx:pt>
          <cx:pt idx="7785">190000</cx:pt>
          <cx:pt idx="7786">50000</cx:pt>
          <cx:pt idx="7787">40000</cx:pt>
          <cx:pt idx="7788">50000</cx:pt>
          <cx:pt idx="7789">40000</cx:pt>
          <cx:pt idx="7790">190000</cx:pt>
          <cx:pt idx="7791">250000</cx:pt>
          <cx:pt idx="7792">180000</cx:pt>
          <cx:pt idx="7793">80000</cx:pt>
          <cx:pt idx="7794">260000</cx:pt>
          <cx:pt idx="7795">440000</cx:pt>
          <cx:pt idx="7796">30000</cx:pt>
          <cx:pt idx="7797">60000</cx:pt>
          <cx:pt idx="7798">140000</cx:pt>
          <cx:pt idx="7799">50000</cx:pt>
          <cx:pt idx="7800">50000</cx:pt>
          <cx:pt idx="7801">100000</cx:pt>
          <cx:pt idx="7802">50000</cx:pt>
          <cx:pt idx="7803">70000</cx:pt>
          <cx:pt idx="7804">20000</cx:pt>
          <cx:pt idx="7805">70000</cx:pt>
          <cx:pt idx="7806">150000</cx:pt>
          <cx:pt idx="7807">60000</cx:pt>
          <cx:pt idx="7808">60000</cx:pt>
          <cx:pt idx="7809">30000</cx:pt>
          <cx:pt idx="7810">90000</cx:pt>
          <cx:pt idx="7811">50000</cx:pt>
          <cx:pt idx="7812">120000</cx:pt>
          <cx:pt idx="7813">70000</cx:pt>
          <cx:pt idx="7814">60000</cx:pt>
          <cx:pt idx="7815">40000</cx:pt>
          <cx:pt idx="7816">270000</cx:pt>
          <cx:pt idx="7817">10000</cx:pt>
          <cx:pt idx="7818">40000</cx:pt>
          <cx:pt idx="7819">60000</cx:pt>
          <cx:pt idx="7820">90000</cx:pt>
          <cx:pt idx="7821">120000</cx:pt>
          <cx:pt idx="7822">110000</cx:pt>
          <cx:pt idx="7823">70000</cx:pt>
          <cx:pt idx="7824">110000</cx:pt>
          <cx:pt idx="7825">50000</cx:pt>
          <cx:pt idx="7826">50000</cx:pt>
          <cx:pt idx="7827">30000</cx:pt>
          <cx:pt idx="7828">30000</cx:pt>
          <cx:pt idx="7829">140000</cx:pt>
          <cx:pt idx="7830">80000</cx:pt>
          <cx:pt idx="7831">170000</cx:pt>
          <cx:pt idx="7832">160000</cx:pt>
          <cx:pt idx="7833">40000</cx:pt>
          <cx:pt idx="7834">120000</cx:pt>
          <cx:pt idx="7835">110000</cx:pt>
          <cx:pt idx="7836">280000</cx:pt>
          <cx:pt idx="7837">340000</cx:pt>
          <cx:pt idx="7838">180000</cx:pt>
          <cx:pt idx="7839">290000</cx:pt>
          <cx:pt idx="7840">70000</cx:pt>
          <cx:pt idx="7841">120000</cx:pt>
          <cx:pt idx="7842">50000</cx:pt>
          <cx:pt idx="7843">110000</cx:pt>
          <cx:pt idx="7844">80000</cx:pt>
          <cx:pt idx="7845">50000</cx:pt>
          <cx:pt idx="7846">90000</cx:pt>
          <cx:pt idx="7847">50000</cx:pt>
          <cx:pt idx="7848">110000</cx:pt>
          <cx:pt idx="7849">90000</cx:pt>
          <cx:pt idx="7850">40000</cx:pt>
          <cx:pt idx="7851">140000</cx:pt>
          <cx:pt idx="7852">30000</cx:pt>
          <cx:pt idx="7853">50000</cx:pt>
          <cx:pt idx="7854">120000</cx:pt>
          <cx:pt idx="7855">220000</cx:pt>
          <cx:pt idx="7856">240000</cx:pt>
          <cx:pt idx="7857">280000</cx:pt>
          <cx:pt idx="7858">280000</cx:pt>
          <cx:pt idx="7859">120000</cx:pt>
          <cx:pt idx="7860">40000</cx:pt>
          <cx:pt idx="7861">200000</cx:pt>
          <cx:pt idx="7862">70000</cx:pt>
          <cx:pt idx="7863">120000</cx:pt>
          <cx:pt idx="7864">140000</cx:pt>
          <cx:pt idx="7865">50000</cx:pt>
          <cx:pt idx="7866">320000</cx:pt>
          <cx:pt idx="7867">160000</cx:pt>
          <cx:pt idx="7868">420000</cx:pt>
          <cx:pt idx="7869">230000</cx:pt>
          <cx:pt idx="7870">120000</cx:pt>
          <cx:pt idx="7871">220000</cx:pt>
          <cx:pt idx="7872">480000</cx:pt>
          <cx:pt idx="7873">130000</cx:pt>
          <cx:pt idx="7874">60000</cx:pt>
          <cx:pt idx="7875">400000</cx:pt>
          <cx:pt idx="7876">260000</cx:pt>
          <cx:pt idx="7877">40000</cx:pt>
          <cx:pt idx="7878">30000</cx:pt>
          <cx:pt idx="7879">40000</cx:pt>
          <cx:pt idx="7880">120000</cx:pt>
          <cx:pt idx="7881">60000</cx:pt>
          <cx:pt idx="7882">90000</cx:pt>
          <cx:pt idx="7883">50000</cx:pt>
          <cx:pt idx="7884">30000</cx:pt>
          <cx:pt idx="7885">50000</cx:pt>
          <cx:pt idx="7886">260000</cx:pt>
          <cx:pt idx="7887">350000</cx:pt>
          <cx:pt idx="7888">320000</cx:pt>
          <cx:pt idx="7889">240000</cx:pt>
          <cx:pt idx="7890">310000</cx:pt>
          <cx:pt idx="7891">370000</cx:pt>
          <cx:pt idx="7892">650000</cx:pt>
          <cx:pt idx="7893">190000</cx:pt>
          <cx:pt idx="7894">610000</cx:pt>
          <cx:pt idx="7895">190000</cx:pt>
          <cx:pt idx="7896">430000</cx:pt>
          <cx:pt idx="7897">220000</cx:pt>
          <cx:pt idx="7898">450000</cx:pt>
          <cx:pt idx="7899">150000</cx:pt>
          <cx:pt idx="7900">210000</cx:pt>
          <cx:pt idx="7901">170000</cx:pt>
          <cx:pt idx="7902">90000</cx:pt>
          <cx:pt idx="7903">110000</cx:pt>
          <cx:pt idx="7904">360000</cx:pt>
          <cx:pt idx="7905">70000</cx:pt>
          <cx:pt idx="7906">210000</cx:pt>
          <cx:pt idx="7907">130000</cx:pt>
          <cx:pt idx="7908">200000</cx:pt>
          <cx:pt idx="7909">330000</cx:pt>
          <cx:pt idx="7910">230000</cx:pt>
          <cx:pt idx="7911">320000</cx:pt>
          <cx:pt idx="7912">300000</cx:pt>
          <cx:pt idx="7913">130000</cx:pt>
          <cx:pt idx="7914">170000</cx:pt>
          <cx:pt idx="7915">220000</cx:pt>
          <cx:pt idx="7916">340000</cx:pt>
          <cx:pt idx="7917">150000</cx:pt>
          <cx:pt idx="7918">410000</cx:pt>
          <cx:pt idx="7919">320000</cx:pt>
          <cx:pt idx="7920">470000</cx:pt>
          <cx:pt idx="7921">250000</cx:pt>
          <cx:pt idx="7922">170000</cx:pt>
          <cx:pt idx="7923">290000</cx:pt>
          <cx:pt idx="7924">350000</cx:pt>
          <cx:pt idx="7925">310000</cx:pt>
          <cx:pt idx="7926">290000</cx:pt>
          <cx:pt idx="7927">50000</cx:pt>
          <cx:pt idx="7928">140000</cx:pt>
          <cx:pt idx="7929">60000</cx:pt>
          <cx:pt idx="7930">90000</cx:pt>
          <cx:pt idx="7931">80000</cx:pt>
          <cx:pt idx="7932">60000</cx:pt>
          <cx:pt idx="7933">20000</cx:pt>
          <cx:pt idx="7934">150000</cx:pt>
          <cx:pt idx="7935">60000</cx:pt>
          <cx:pt idx="7936">20000</cx:pt>
          <cx:pt idx="7937">150000</cx:pt>
          <cx:pt idx="7938">70000</cx:pt>
          <cx:pt idx="7939">120000</cx:pt>
          <cx:pt idx="7940">70000</cx:pt>
          <cx:pt idx="7941">30000</cx:pt>
          <cx:pt idx="7942">180000</cx:pt>
          <cx:pt idx="7943">50000</cx:pt>
          <cx:pt idx="7944">130000</cx:pt>
          <cx:pt idx="7945">110000</cx:pt>
          <cx:pt idx="7946">40000</cx:pt>
          <cx:pt idx="7947">40000</cx:pt>
          <cx:pt idx="7948">140000</cx:pt>
          <cx:pt idx="7949">140000</cx:pt>
          <cx:pt idx="7950">30000</cx:pt>
          <cx:pt idx="7951">80000</cx:pt>
          <cx:pt idx="7952">30000</cx:pt>
          <cx:pt idx="7953">20000</cx:pt>
          <cx:pt idx="7954">40000</cx:pt>
          <cx:pt idx="7955">120000</cx:pt>
          <cx:pt idx="7956">160000</cx:pt>
          <cx:pt idx="7957">70000</cx:pt>
          <cx:pt idx="7958">80000</cx:pt>
          <cx:pt idx="7959">70000</cx:pt>
          <cx:pt idx="7960">90000</cx:pt>
          <cx:pt idx="7961">70000</cx:pt>
          <cx:pt idx="7962">110000</cx:pt>
          <cx:pt idx="7963">40000</cx:pt>
          <cx:pt idx="7964">70000</cx:pt>
          <cx:pt idx="7965">130000</cx:pt>
          <cx:pt idx="7966">210000</cx:pt>
          <cx:pt idx="7967">180000</cx:pt>
          <cx:pt idx="7968">70000</cx:pt>
          <cx:pt idx="7969">160000</cx:pt>
          <cx:pt idx="7970">80000</cx:pt>
          <cx:pt idx="7971">200000</cx:pt>
          <cx:pt idx="7972">130000</cx:pt>
          <cx:pt idx="7973">110000</cx:pt>
          <cx:pt idx="7974">140000</cx:pt>
          <cx:pt idx="7975">130000</cx:pt>
          <cx:pt idx="7976">180000</cx:pt>
          <cx:pt idx="7977">40000</cx:pt>
          <cx:pt idx="7978">100000</cx:pt>
          <cx:pt idx="7979">140000</cx:pt>
          <cx:pt idx="7980">110000</cx:pt>
          <cx:pt idx="7981">40000</cx:pt>
          <cx:pt idx="7982">40000</cx:pt>
          <cx:pt idx="7983">60000</cx:pt>
          <cx:pt idx="7984">130000</cx:pt>
          <cx:pt idx="7985">20000</cx:pt>
          <cx:pt idx="7986">50000</cx:pt>
          <cx:pt idx="7987">230000</cx:pt>
          <cx:pt idx="7988">50000</cx:pt>
          <cx:pt idx="7989">140000</cx:pt>
          <cx:pt idx="7990">430000</cx:pt>
          <cx:pt idx="7991">50000</cx:pt>
          <cx:pt idx="7992">110000</cx:pt>
          <cx:pt idx="7993">230000</cx:pt>
          <cx:pt idx="7994">280000</cx:pt>
          <cx:pt idx="7995">400000</cx:pt>
          <cx:pt idx="7996">310000</cx:pt>
          <cx:pt idx="7997">460000</cx:pt>
          <cx:pt idx="7998">120000</cx:pt>
          <cx:pt idx="7999">80000</cx:pt>
          <cx:pt idx="8000">80000</cx:pt>
          <cx:pt idx="8001">60000</cx:pt>
          <cx:pt idx="8002">450000</cx:pt>
          <cx:pt idx="8003">160000</cx:pt>
          <cx:pt idx="8004">100000</cx:pt>
          <cx:pt idx="8005">70000</cx:pt>
          <cx:pt idx="8006">40000</cx:pt>
          <cx:pt idx="8007">30000</cx:pt>
          <cx:pt idx="8008">110000</cx:pt>
          <cx:pt idx="8009">80000</cx:pt>
          <cx:pt idx="8010">80000</cx:pt>
          <cx:pt idx="8011">80000</cx:pt>
          <cx:pt idx="8012">50000</cx:pt>
          <cx:pt idx="8013">150000</cx:pt>
          <cx:pt idx="8014">80000</cx:pt>
          <cx:pt idx="8015">140000</cx:pt>
          <cx:pt idx="8016">90000</cx:pt>
          <cx:pt idx="8017">160000</cx:pt>
          <cx:pt idx="8018">110000</cx:pt>
          <cx:pt idx="8019">100000</cx:pt>
          <cx:pt idx="8020">220000</cx:pt>
          <cx:pt idx="8021">30000</cx:pt>
          <cx:pt idx="8022">140000</cx:pt>
          <cx:pt idx="8023">230000</cx:pt>
          <cx:pt idx="8024">320000</cx:pt>
          <cx:pt idx="8025">40000</cx:pt>
          <cx:pt idx="8026">110000</cx:pt>
          <cx:pt idx="8027">40000</cx:pt>
          <cx:pt idx="8028">40000</cx:pt>
          <cx:pt idx="8029">90000</cx:pt>
          <cx:pt idx="8030">30000</cx:pt>
          <cx:pt idx="8031">90000</cx:pt>
          <cx:pt idx="8032">20000</cx:pt>
          <cx:pt idx="8033">80000</cx:pt>
          <cx:pt idx="8034">50000</cx:pt>
          <cx:pt idx="8035">110000</cx:pt>
          <cx:pt idx="8036">280000</cx:pt>
          <cx:pt idx="8037">70000</cx:pt>
          <cx:pt idx="8038">170000</cx:pt>
          <cx:pt idx="8039">70000</cx:pt>
          <cx:pt idx="8040">130000</cx:pt>
          <cx:pt idx="8041">200000</cx:pt>
          <cx:pt idx="8042">250000</cx:pt>
          <cx:pt idx="8043">110000</cx:pt>
          <cx:pt idx="8044">180000</cx:pt>
          <cx:pt idx="8045">220000</cx:pt>
          <cx:pt idx="8046">440000</cx:pt>
          <cx:pt idx="8047">250000</cx:pt>
          <cx:pt idx="8048">170000</cx:pt>
          <cx:pt idx="8049">310000</cx:pt>
          <cx:pt idx="8050">80000</cx:pt>
          <cx:pt idx="8051">240000</cx:pt>
          <cx:pt idx="8052">570000</cx:pt>
          <cx:pt idx="8053">420000</cx:pt>
          <cx:pt idx="8054">130000</cx:pt>
          <cx:pt idx="8055">210000</cx:pt>
          <cx:pt idx="8056">130000</cx:pt>
          <cx:pt idx="8057">320000</cx:pt>
          <cx:pt idx="8058">210000</cx:pt>
          <cx:pt idx="8059">220000</cx:pt>
          <cx:pt idx="8060">130000</cx:pt>
          <cx:pt idx="8061">100000</cx:pt>
          <cx:pt idx="8062">380000</cx:pt>
          <cx:pt idx="8063">230000</cx:pt>
          <cx:pt idx="8064">260000</cx:pt>
          <cx:pt idx="8065">350000</cx:pt>
          <cx:pt idx="8066">270000</cx:pt>
          <cx:pt idx="8067">210000</cx:pt>
          <cx:pt idx="8068">250000</cx:pt>
          <cx:pt idx="8069">250000</cx:pt>
          <cx:pt idx="8070">270000</cx:pt>
          <cx:pt idx="8071">60000</cx:pt>
          <cx:pt idx="8072">70000</cx:pt>
          <cx:pt idx="8073">130000</cx:pt>
          <cx:pt idx="8074">190000</cx:pt>
          <cx:pt idx="8075">630000</cx:pt>
          <cx:pt idx="8076">440000</cx:pt>
          <cx:pt idx="8077">10000</cx:pt>
          <cx:pt idx="8078">350000</cx:pt>
          <cx:pt idx="8079">440000</cx:pt>
          <cx:pt idx="8080">430000</cx:pt>
          <cx:pt idx="8081">150000</cx:pt>
          <cx:pt idx="8082">30000</cx:pt>
          <cx:pt idx="8083">440000</cx:pt>
          <cx:pt idx="8084">210000</cx:pt>
          <cx:pt idx="8085">340000</cx:pt>
          <cx:pt idx="8086">220000</cx:pt>
          <cx:pt idx="8087">240000</cx:pt>
          <cx:pt idx="8088">200000</cx:pt>
          <cx:pt idx="8089">350000</cx:pt>
          <cx:pt idx="8090">530000</cx:pt>
          <cx:pt idx="8091">120000</cx:pt>
          <cx:pt idx="8092">130000</cx:pt>
          <cx:pt idx="8093">130000</cx:pt>
          <cx:pt idx="8094">510000</cx:pt>
          <cx:pt idx="8095">90000</cx:pt>
          <cx:pt idx="8096">210000</cx:pt>
          <cx:pt idx="8097">40000</cx:pt>
          <cx:pt idx="8098">30000</cx:pt>
          <cx:pt idx="8099">120000</cx:pt>
          <cx:pt idx="8100">40000</cx:pt>
          <cx:pt idx="8101">110000</cx:pt>
          <cx:pt idx="8102">130000</cx:pt>
          <cx:pt idx="8103">20000</cx:pt>
          <cx:pt idx="8104">70000</cx:pt>
          <cx:pt idx="8105">30000</cx:pt>
          <cx:pt idx="8106">30000</cx:pt>
          <cx:pt idx="8107">100000</cx:pt>
          <cx:pt idx="8108">60000</cx:pt>
          <cx:pt idx="8109">40000</cx:pt>
          <cx:pt idx="8110">60000</cx:pt>
          <cx:pt idx="8111">100000</cx:pt>
          <cx:pt idx="8112">140000</cx:pt>
          <cx:pt idx="8113">140000</cx:pt>
          <cx:pt idx="8114">530000</cx:pt>
          <cx:pt idx="8115">190000</cx:pt>
          <cx:pt idx="8116">80000</cx:pt>
          <cx:pt idx="8117">100000</cx:pt>
          <cx:pt idx="8118">140000</cx:pt>
          <cx:pt idx="8119">80000</cx:pt>
          <cx:pt idx="8120">70000</cx:pt>
          <cx:pt idx="8121">120000</cx:pt>
          <cx:pt idx="8122">60000</cx:pt>
          <cx:pt idx="8123">30000</cx:pt>
          <cx:pt idx="8124">110000</cx:pt>
          <cx:pt idx="8125">80000</cx:pt>
          <cx:pt idx="8126">60000</cx:pt>
          <cx:pt idx="8127">200000</cx:pt>
          <cx:pt idx="8128">270000</cx:pt>
          <cx:pt idx="8129">160000</cx:pt>
          <cx:pt idx="8130">250000</cx:pt>
          <cx:pt idx="8131">200000</cx:pt>
          <cx:pt idx="8132">230000</cx:pt>
          <cx:pt idx="8133">350000</cx:pt>
          <cx:pt idx="8134">790000</cx:pt>
          <cx:pt idx="8135">260000</cx:pt>
          <cx:pt idx="8136">80000</cx:pt>
          <cx:pt idx="8137">1160000</cx:pt>
          <cx:pt idx="8138">260000</cx:pt>
          <cx:pt idx="8139">160000</cx:pt>
          <cx:pt idx="8140">230000</cx:pt>
          <cx:pt idx="8141">90000</cx:pt>
          <cx:pt idx="8142">280000</cx:pt>
          <cx:pt idx="8143">190000</cx:pt>
          <cx:pt idx="8144">110000</cx:pt>
          <cx:pt idx="8145">190000</cx:pt>
          <cx:pt idx="8146">320000</cx:pt>
          <cx:pt idx="8147">250000</cx:pt>
          <cx:pt idx="8148">210000</cx:pt>
          <cx:pt idx="8149">20000</cx:pt>
          <cx:pt idx="8150">420000</cx:pt>
          <cx:pt idx="8151">100000</cx:pt>
          <cx:pt idx="8152">220000</cx:pt>
          <cx:pt idx="8153">480000</cx:pt>
          <cx:pt idx="8154">150000</cx:pt>
          <cx:pt idx="8155">240000</cx:pt>
          <cx:pt idx="8156">80000</cx:pt>
          <cx:pt idx="8157">330000</cx:pt>
          <cx:pt idx="8158">390000</cx:pt>
          <cx:pt idx="8159">260000</cx:pt>
          <cx:pt idx="8160">230000</cx:pt>
          <cx:pt idx="8161">260000</cx:pt>
          <cx:pt idx="8162">230000</cx:pt>
          <cx:pt idx="8163">200000</cx:pt>
          <cx:pt idx="8164">320000</cx:pt>
          <cx:pt idx="8165">340000</cx:pt>
          <cx:pt idx="8166">220000</cx:pt>
          <cx:pt idx="8167">360000</cx:pt>
          <cx:pt idx="8168">430000</cx:pt>
          <cx:pt idx="8169">110000</cx:pt>
          <cx:pt idx="8170">130000</cx:pt>
          <cx:pt idx="8171">280000</cx:pt>
          <cx:pt idx="8172">220000</cx:pt>
          <cx:pt idx="8173">270000</cx:pt>
          <cx:pt idx="8174">200000</cx:pt>
          <cx:pt idx="8175">310000</cx:pt>
          <cx:pt idx="8176">250000</cx:pt>
          <cx:pt idx="8177">190000</cx:pt>
          <cx:pt idx="8178">330000</cx:pt>
          <cx:pt idx="8179">190000</cx:pt>
          <cx:pt idx="8180">260000</cx:pt>
          <cx:pt idx="8181">470000</cx:pt>
          <cx:pt idx="8182">130000</cx:pt>
          <cx:pt idx="8183">300000</cx:pt>
          <cx:pt idx="8184">910000</cx:pt>
          <cx:pt idx="8185">60000</cx:pt>
          <cx:pt idx="8186">110000</cx:pt>
          <cx:pt idx="8187">440000</cx:pt>
          <cx:pt idx="8188">250000</cx:pt>
          <cx:pt idx="8189">490000</cx:pt>
          <cx:pt idx="8190">90000</cx:pt>
          <cx:pt idx="8191">150000</cx:pt>
          <cx:pt idx="8192">100000</cx:pt>
          <cx:pt idx="8193">90000</cx:pt>
          <cx:pt idx="8194">50000</cx:pt>
          <cx:pt idx="8195">90000</cx:pt>
          <cx:pt idx="8196">100000</cx:pt>
          <cx:pt idx="8197">60000</cx:pt>
          <cx:pt idx="8198">50000</cx:pt>
          <cx:pt idx="8199">90000</cx:pt>
          <cx:pt idx="8200">30000</cx:pt>
          <cx:pt idx="8201">100000</cx:pt>
          <cx:pt idx="8202">180000</cx:pt>
          <cx:pt idx="8203">90000</cx:pt>
          <cx:pt idx="8204">100000</cx:pt>
          <cx:pt idx="8205">40000</cx:pt>
          <cx:pt idx="8206">690000</cx:pt>
          <cx:pt idx="8207">230000</cx:pt>
          <cx:pt idx="8208">190000</cx:pt>
          <cx:pt idx="8209">180000</cx:pt>
          <cx:pt idx="8210">270000</cx:pt>
          <cx:pt idx="8211">250000</cx:pt>
          <cx:pt idx="8212">230000</cx:pt>
          <cx:pt idx="8213">580000</cx:pt>
          <cx:pt idx="8214">10000</cx:pt>
          <cx:pt idx="8215">90000</cx:pt>
          <cx:pt idx="8216">230000</cx:pt>
          <cx:pt idx="8217">280000</cx:pt>
          <cx:pt idx="8218">60000</cx:pt>
          <cx:pt idx="8219">310000</cx:pt>
          <cx:pt idx="8220">240000</cx:pt>
          <cx:pt idx="8221">130000</cx:pt>
          <cx:pt idx="8222">330000</cx:pt>
          <cx:pt idx="8223">200000</cx:pt>
          <cx:pt idx="8224">90000</cx:pt>
          <cx:pt idx="8225">280000</cx:pt>
          <cx:pt idx="8226">560000</cx:pt>
          <cx:pt idx="8227">110000</cx:pt>
          <cx:pt idx="8228">390000</cx:pt>
          <cx:pt idx="8229">220000</cx:pt>
          <cx:pt idx="8230">240000</cx:pt>
          <cx:pt idx="8231">240000</cx:pt>
          <cx:pt idx="8232">170000</cx:pt>
          <cx:pt idx="8233">40000</cx:pt>
          <cx:pt idx="8234">260000</cx:pt>
          <cx:pt idx="8235">470000</cx:pt>
          <cx:pt idx="8236">370000</cx:pt>
          <cx:pt idx="8237">170000</cx:pt>
          <cx:pt idx="8238">150000</cx:pt>
          <cx:pt idx="8239">180000</cx:pt>
          <cx:pt idx="8240">160000</cx:pt>
          <cx:pt idx="8241">350000</cx:pt>
          <cx:pt idx="8242">280000</cx:pt>
          <cx:pt idx="8243">1200000</cx:pt>
          <cx:pt idx="8244">390000</cx:pt>
          <cx:pt idx="8245">390000</cx:pt>
          <cx:pt idx="8246">10000</cx:pt>
          <cx:pt idx="8247">580000</cx:pt>
          <cx:pt idx="8248">30000</cx:pt>
          <cx:pt idx="8249">40000</cx:pt>
          <cx:pt idx="8250">70000</cx:pt>
          <cx:pt idx="8251">30000</cx:pt>
          <cx:pt idx="8252">210000</cx:pt>
          <cx:pt idx="8253">180000</cx:pt>
          <cx:pt idx="8254">170000</cx:pt>
          <cx:pt idx="8255">50000</cx:pt>
          <cx:pt idx="8256">130000</cx:pt>
          <cx:pt idx="8257">60000</cx:pt>
          <cx:pt idx="8258">90000</cx:pt>
          <cx:pt idx="8259">120000</cx:pt>
          <cx:pt idx="8260">30000</cx:pt>
          <cx:pt idx="8261">20000</cx:pt>
          <cx:pt idx="8262">70000</cx:pt>
          <cx:pt idx="8263">130000</cx:pt>
          <cx:pt idx="8264">50000</cx:pt>
          <cx:pt idx="8265">150000</cx:pt>
          <cx:pt idx="8266">100000</cx:pt>
          <cx:pt idx="8267">380000</cx:pt>
          <cx:pt idx="8268">50000</cx:pt>
          <cx:pt idx="8269">90000</cx:pt>
          <cx:pt idx="8270">200000</cx:pt>
          <cx:pt idx="8271">290000</cx:pt>
          <cx:pt idx="8272">350000</cx:pt>
          <cx:pt idx="8273">240000</cx:pt>
          <cx:pt idx="8274">260000</cx:pt>
          <cx:pt idx="8275">230000</cx:pt>
          <cx:pt idx="8276">290000</cx:pt>
          <cx:pt idx="8277">170000</cx:pt>
          <cx:pt idx="8278">200000</cx:pt>
          <cx:pt idx="8279">360000</cx:pt>
          <cx:pt idx="8280">220000</cx:pt>
          <cx:pt idx="8281">370000</cx:pt>
          <cx:pt idx="8282">400000</cx:pt>
          <cx:pt idx="8283">190000</cx:pt>
          <cx:pt idx="8284">950000</cx:pt>
          <cx:pt idx="8285">140000</cx:pt>
          <cx:pt idx="8286">430000</cx:pt>
          <cx:pt idx="8287">410000</cx:pt>
          <cx:pt idx="8288">150000</cx:pt>
          <cx:pt idx="8289">110000</cx:pt>
          <cx:pt idx="8290">170000</cx:pt>
          <cx:pt idx="8291">220000</cx:pt>
          <cx:pt idx="8292">300000</cx:pt>
          <cx:pt idx="8293">280000</cx:pt>
          <cx:pt idx="8294">290000</cx:pt>
          <cx:pt idx="8295">60000</cx:pt>
          <cx:pt idx="8296">110000</cx:pt>
          <cx:pt idx="8297">160000</cx:pt>
          <cx:pt idx="8298">340000</cx:pt>
          <cx:pt idx="8299">770000</cx:pt>
          <cx:pt idx="8300">310000</cx:pt>
          <cx:pt idx="8301">170000</cx:pt>
          <cx:pt idx="8302">260000</cx:pt>
          <cx:pt idx="8303">520000</cx:pt>
          <cx:pt idx="8304">170000</cx:pt>
          <cx:pt idx="8305">270000</cx:pt>
          <cx:pt idx="8306">410000</cx:pt>
          <cx:pt idx="8307">190000</cx:pt>
          <cx:pt idx="8308">170000</cx:pt>
          <cx:pt idx="8309">260000</cx:pt>
          <cx:pt idx="8310">90000</cx:pt>
          <cx:pt idx="8311">40000</cx:pt>
          <cx:pt idx="8312">30000</cx:pt>
          <cx:pt idx="8313">60000</cx:pt>
          <cx:pt idx="8314">120000</cx:pt>
          <cx:pt idx="8315">140000</cx:pt>
          <cx:pt idx="8316">60000</cx:pt>
          <cx:pt idx="8317">100000</cx:pt>
          <cx:pt idx="8318">110000</cx:pt>
          <cx:pt idx="8319">100000</cx:pt>
          <cx:pt idx="8320">50000</cx:pt>
          <cx:pt idx="8321">140000</cx:pt>
          <cx:pt idx="8322">20000</cx:pt>
          <cx:pt idx="8323">50000</cx:pt>
          <cx:pt idx="8324">160000</cx:pt>
          <cx:pt idx="8325">140000</cx:pt>
          <cx:pt idx="8326">70000</cx:pt>
          <cx:pt idx="8327">50000</cx:pt>
          <cx:pt idx="8328">80000</cx:pt>
          <cx:pt idx="8329">100000</cx:pt>
          <cx:pt idx="8330">170000</cx:pt>
          <cx:pt idx="8331">50000</cx:pt>
          <cx:pt idx="8332">140000</cx:pt>
          <cx:pt idx="8333">60000</cx:pt>
          <cx:pt idx="8334">50000</cx:pt>
          <cx:pt idx="8335">110000</cx:pt>
          <cx:pt idx="8336">40000</cx:pt>
          <cx:pt idx="8337">70000</cx:pt>
          <cx:pt idx="8338">90000</cx:pt>
          <cx:pt idx="8339">130000</cx:pt>
          <cx:pt idx="8340">40000</cx:pt>
          <cx:pt idx="8341">30000</cx:pt>
          <cx:pt idx="8342">40000</cx:pt>
          <cx:pt idx="8343">140000</cx:pt>
          <cx:pt idx="8344">50000</cx:pt>
          <cx:pt idx="8345">60000</cx:pt>
          <cx:pt idx="8346">20000</cx:pt>
          <cx:pt idx="8347">30000</cx:pt>
          <cx:pt idx="8348">40000</cx:pt>
          <cx:pt idx="8349">70000</cx:pt>
          <cx:pt idx="8350">70000</cx:pt>
          <cx:pt idx="8351">140000</cx:pt>
          <cx:pt idx="8352">130000</cx:pt>
          <cx:pt idx="8353">100000</cx:pt>
          <cx:pt idx="8354">80000</cx:pt>
          <cx:pt idx="8355">110000</cx:pt>
          <cx:pt idx="8356">70000</cx:pt>
          <cx:pt idx="8357">60000</cx:pt>
          <cx:pt idx="8358">100000</cx:pt>
          <cx:pt idx="8359">20000</cx:pt>
          <cx:pt idx="8360">130000</cx:pt>
          <cx:pt idx="8361">130000</cx:pt>
          <cx:pt idx="8362">20000</cx:pt>
          <cx:pt idx="8363">70000</cx:pt>
          <cx:pt idx="8364">90000</cx:pt>
          <cx:pt idx="8365">70000</cx:pt>
          <cx:pt idx="8366">50000</cx:pt>
          <cx:pt idx="8367">40000</cx:pt>
          <cx:pt idx="8368">130000</cx:pt>
          <cx:pt idx="8369">60000</cx:pt>
          <cx:pt idx="8370">90000</cx:pt>
          <cx:pt idx="8371">80000</cx:pt>
          <cx:pt idx="8372">20000</cx:pt>
          <cx:pt idx="8373">40000</cx:pt>
          <cx:pt idx="8374">50000</cx:pt>
          <cx:pt idx="8375">50000</cx:pt>
          <cx:pt idx="8376">40000</cx:pt>
          <cx:pt idx="8377">90000</cx:pt>
          <cx:pt idx="8378">60000</cx:pt>
          <cx:pt idx="8379">70000</cx:pt>
          <cx:pt idx="8380">30000</cx:pt>
          <cx:pt idx="8381">50000</cx:pt>
          <cx:pt idx="8382">70000</cx:pt>
          <cx:pt idx="8383">120000</cx:pt>
          <cx:pt idx="8384">460000</cx:pt>
          <cx:pt idx="8385">190000</cx:pt>
          <cx:pt idx="8386">100000</cx:pt>
          <cx:pt idx="8387">330000</cx:pt>
          <cx:pt idx="8388">280000</cx:pt>
          <cx:pt idx="8389">240000</cx:pt>
          <cx:pt idx="8390">220000</cx:pt>
          <cx:pt idx="8391">90000</cx:pt>
          <cx:pt idx="8392">130000</cx:pt>
          <cx:pt idx="8393">50000</cx:pt>
          <cx:pt idx="8394">270000</cx:pt>
          <cx:pt idx="8395">320000</cx:pt>
          <cx:pt idx="8396">270000</cx:pt>
          <cx:pt idx="8397">250000</cx:pt>
          <cx:pt idx="8398">80000</cx:pt>
          <cx:pt idx="8399">160000</cx:pt>
          <cx:pt idx="8400">70000</cx:pt>
          <cx:pt idx="8401">50000</cx:pt>
          <cx:pt idx="8402">270000</cx:pt>
          <cx:pt idx="8403">70000</cx:pt>
          <cx:pt idx="8404">160000</cx:pt>
          <cx:pt idx="8405">110000</cx:pt>
          <cx:pt idx="8406">40000</cx:pt>
          <cx:pt idx="8407">290000</cx:pt>
          <cx:pt idx="8408">230000</cx:pt>
          <cx:pt idx="8409">110000</cx:pt>
          <cx:pt idx="8410">110000</cx:pt>
          <cx:pt idx="8411">80000</cx:pt>
          <cx:pt idx="8412">380000</cx:pt>
          <cx:pt idx="8413">320000</cx:pt>
          <cx:pt idx="8414">190000</cx:pt>
          <cx:pt idx="8415">80000</cx:pt>
          <cx:pt idx="8416">260000</cx:pt>
          <cx:pt idx="8417">1090000</cx:pt>
          <cx:pt idx="8418">30000</cx:pt>
          <cx:pt idx="8419">100000</cx:pt>
          <cx:pt idx="8420">30000</cx:pt>
          <cx:pt idx="8421">80000</cx:pt>
          <cx:pt idx="8422">40000</cx:pt>
          <cx:pt idx="8423">320000</cx:pt>
          <cx:pt idx="8424">210000</cx:pt>
          <cx:pt idx="8425">50000</cx:pt>
          <cx:pt idx="8426">290000</cx:pt>
          <cx:pt idx="8427">280000</cx:pt>
          <cx:pt idx="8428">320000</cx:pt>
          <cx:pt idx="8429">270000</cx:pt>
          <cx:pt idx="8430">290000</cx:pt>
          <cx:pt idx="8431">610000</cx:pt>
          <cx:pt idx="8432">100000</cx:pt>
          <cx:pt idx="8433">290000</cx:pt>
          <cx:pt idx="8434">20000</cx:pt>
          <cx:pt idx="8435">190000</cx:pt>
          <cx:pt idx="8436">360000</cx:pt>
          <cx:pt idx="8437">310000</cx:pt>
          <cx:pt idx="8438">60000</cx:pt>
          <cx:pt idx="8439">450000</cx:pt>
          <cx:pt idx="8440">310000</cx:pt>
          <cx:pt idx="8441">290000</cx:pt>
          <cx:pt idx="8442">190000</cx:pt>
          <cx:pt idx="8443">40000</cx:pt>
          <cx:pt idx="8444">140000</cx:pt>
          <cx:pt idx="8445">230000</cx:pt>
          <cx:pt idx="8446">120000</cx:pt>
          <cx:pt idx="8447">110000</cx:pt>
          <cx:pt idx="8448">210000</cx:pt>
          <cx:pt idx="8449">390000</cx:pt>
          <cx:pt idx="8450">240000</cx:pt>
          <cx:pt idx="8451">80000</cx:pt>
          <cx:pt idx="8452">30000</cx:pt>
          <cx:pt idx="8453">50000</cx:pt>
          <cx:pt idx="8454">60000</cx:pt>
          <cx:pt idx="8455">30000</cx:pt>
          <cx:pt idx="8456">80000</cx:pt>
          <cx:pt idx="8457">40000</cx:pt>
          <cx:pt idx="8458">70000</cx:pt>
          <cx:pt idx="8459">130000</cx:pt>
          <cx:pt idx="8460">350000</cx:pt>
          <cx:pt idx="8461">350000</cx:pt>
          <cx:pt idx="8462">170000</cx:pt>
          <cx:pt idx="8463">610000</cx:pt>
          <cx:pt idx="8464">210000</cx:pt>
          <cx:pt idx="8465">370000</cx:pt>
          <cx:pt idx="8466">110000</cx:pt>
          <cx:pt idx="8467">160000</cx:pt>
          <cx:pt idx="8468">130000</cx:pt>
          <cx:pt idx="8469">460000</cx:pt>
          <cx:pt idx="8470">190000</cx:pt>
          <cx:pt idx="8471">30000</cx:pt>
          <cx:pt idx="8472">50000</cx:pt>
          <cx:pt idx="8473">180000</cx:pt>
          <cx:pt idx="8474">80000</cx:pt>
          <cx:pt idx="8475">130000</cx:pt>
          <cx:pt idx="8476">50000</cx:pt>
          <cx:pt idx="8477">110000</cx:pt>
          <cx:pt idx="8478">110000</cx:pt>
          <cx:pt idx="8479">160000</cx:pt>
          <cx:pt idx="8480">110000</cx:pt>
          <cx:pt idx="8481">60000</cx:pt>
          <cx:pt idx="8482">90000</cx:pt>
          <cx:pt idx="8483">70000</cx:pt>
          <cx:pt idx="8484">100000</cx:pt>
          <cx:pt idx="8485">100000</cx:pt>
          <cx:pt idx="8486">30000</cx:pt>
          <cx:pt idx="8487">60000</cx:pt>
          <cx:pt idx="8488">80000</cx:pt>
          <cx:pt idx="8489">70000</cx:pt>
          <cx:pt idx="8490">20000</cx:pt>
          <cx:pt idx="8491">120000</cx:pt>
          <cx:pt idx="8492">150000</cx:pt>
          <cx:pt idx="8493">140000</cx:pt>
          <cx:pt idx="8494">190000</cx:pt>
          <cx:pt idx="8495">70000</cx:pt>
          <cx:pt idx="8496">70000</cx:pt>
          <cx:pt idx="8497">100000</cx:pt>
          <cx:pt idx="8498">20000</cx:pt>
          <cx:pt idx="8499">360000</cx:pt>
          <cx:pt idx="8500">710000</cx:pt>
          <cx:pt idx="8501">820000</cx:pt>
          <cx:pt idx="8502">540000</cx:pt>
          <cx:pt idx="8503">390000</cx:pt>
          <cx:pt idx="8504">50000</cx:pt>
          <cx:pt idx="8505">380000</cx:pt>
          <cx:pt idx="8506">570000</cx:pt>
          <cx:pt idx="8507">320000</cx:pt>
          <cx:pt idx="8508">430000</cx:pt>
          <cx:pt idx="8509">120000</cx:pt>
          <cx:pt idx="8510">200000</cx:pt>
          <cx:pt idx="8511">100000</cx:pt>
          <cx:pt idx="8512">250000</cx:pt>
          <cx:pt idx="8513">210000</cx:pt>
          <cx:pt idx="8514">120000</cx:pt>
          <cx:pt idx="8515">510000</cx:pt>
          <cx:pt idx="8516">830000</cx:pt>
          <cx:pt idx="8517">220000</cx:pt>
          <cx:pt idx="8518">70000</cx:pt>
          <cx:pt idx="8519">580000</cx:pt>
          <cx:pt idx="8520">140000</cx:pt>
          <cx:pt idx="8521">120000</cx:pt>
          <cx:pt idx="8522">400000</cx:pt>
          <cx:pt idx="8523">430000</cx:pt>
          <cx:pt idx="8524">480000</cx:pt>
          <cx:pt idx="8525">430000</cx:pt>
          <cx:pt idx="8526">130000</cx:pt>
          <cx:pt idx="8527">670000</cx:pt>
          <cx:pt idx="8528">230000</cx:pt>
          <cx:pt idx="8529">240000</cx:pt>
          <cx:pt idx="8530">360000</cx:pt>
          <cx:pt idx="8531">1300000</cx:pt>
          <cx:pt idx="8532">430000</cx:pt>
          <cx:pt idx="8533">40000</cx:pt>
          <cx:pt idx="8534">260000</cx:pt>
          <cx:pt idx="8535">300000</cx:pt>
          <cx:pt idx="8536">10000</cx:pt>
          <cx:pt idx="8537">220000</cx:pt>
          <cx:pt idx="8538">910000</cx:pt>
          <cx:pt idx="8539">290000</cx:pt>
          <cx:pt idx="8540">190000</cx:pt>
          <cx:pt idx="8541">150000</cx:pt>
          <cx:pt idx="8542">260000</cx:pt>
          <cx:pt idx="8543">250000</cx:pt>
          <cx:pt idx="8544">250000</cx:pt>
          <cx:pt idx="8545">50000</cx:pt>
          <cx:pt idx="8546">270000</cx:pt>
          <cx:pt idx="8547">700000</cx:pt>
          <cx:pt idx="8548">260000</cx:pt>
          <cx:pt idx="8549">330000</cx:pt>
          <cx:pt idx="8550">220000</cx:pt>
          <cx:pt idx="8551">210000</cx:pt>
          <cx:pt idx="8552">470000</cx:pt>
          <cx:pt idx="8553">180000</cx:pt>
          <cx:pt idx="8554">190000</cx:pt>
          <cx:pt idx="8555">200000</cx:pt>
          <cx:pt idx="8556">50000</cx:pt>
          <cx:pt idx="8557">140000</cx:pt>
          <cx:pt idx="8558">40000</cx:pt>
          <cx:pt idx="8559">30000</cx:pt>
          <cx:pt idx="8560">70000</cx:pt>
          <cx:pt idx="8561">60000</cx:pt>
          <cx:pt idx="8562">130000</cx:pt>
          <cx:pt idx="8563">60000</cx:pt>
          <cx:pt idx="8564">100000</cx:pt>
          <cx:pt idx="8565">190000</cx:pt>
          <cx:pt idx="8566">280000</cx:pt>
          <cx:pt idx="8567">460000</cx:pt>
          <cx:pt idx="8568">530000</cx:pt>
          <cx:pt idx="8569">140000</cx:pt>
          <cx:pt idx="8570">110000</cx:pt>
          <cx:pt idx="8571">160000</cx:pt>
          <cx:pt idx="8572">120000</cx:pt>
          <cx:pt idx="8573">110000</cx:pt>
          <cx:pt idx="8574">500000</cx:pt>
          <cx:pt idx="8575">500000</cx:pt>
          <cx:pt idx="8576">190000</cx:pt>
          <cx:pt idx="8577">210000</cx:pt>
          <cx:pt idx="8578">80000</cx:pt>
          <cx:pt idx="8579">200000</cx:pt>
          <cx:pt idx="8580">120000</cx:pt>
          <cx:pt idx="8581">130000</cx:pt>
          <cx:pt idx="8582">630000</cx:pt>
          <cx:pt idx="8583">60000</cx:pt>
          <cx:pt idx="8584">300000</cx:pt>
          <cx:pt idx="8585">10000</cx:pt>
          <cx:pt idx="8586">150000</cx:pt>
          <cx:pt idx="8587">250000</cx:pt>
          <cx:pt idx="8588">50000</cx:pt>
          <cx:pt idx="8589">100000</cx:pt>
          <cx:pt idx="8590">230000</cx:pt>
          <cx:pt idx="8591">140000</cx:pt>
          <cx:pt idx="8592">90000</cx:pt>
          <cx:pt idx="8593">20000</cx:pt>
          <cx:pt idx="8594">130000</cx:pt>
          <cx:pt idx="8595">150000</cx:pt>
          <cx:pt idx="8596">100000</cx:pt>
          <cx:pt idx="8597">110000</cx:pt>
          <cx:pt idx="8598">160000</cx:pt>
          <cx:pt idx="8599">140000</cx:pt>
          <cx:pt idx="8600">440000</cx:pt>
          <cx:pt idx="8601">270000</cx:pt>
          <cx:pt idx="8602">240000</cx:pt>
          <cx:pt idx="8603">90000</cx:pt>
          <cx:pt idx="8604">90000</cx:pt>
          <cx:pt idx="8605">190000</cx:pt>
          <cx:pt idx="8606">110000</cx:pt>
          <cx:pt idx="8607">190000</cx:pt>
          <cx:pt idx="8608">290000</cx:pt>
          <cx:pt idx="8609">430000</cx:pt>
          <cx:pt idx="8610">420000</cx:pt>
          <cx:pt idx="8611">280000</cx:pt>
          <cx:pt idx="8612">150000</cx:pt>
          <cx:pt idx="8613">320000</cx:pt>
          <cx:pt idx="8614">90000</cx:pt>
          <cx:pt idx="8615">380000</cx:pt>
          <cx:pt idx="8616">110000</cx:pt>
          <cx:pt idx="8617">240000</cx:pt>
          <cx:pt idx="8618">210000</cx:pt>
          <cx:pt idx="8619">250000</cx:pt>
          <cx:pt idx="8620">340000</cx:pt>
          <cx:pt idx="8621">1530000</cx:pt>
          <cx:pt idx="8622">220000</cx:pt>
          <cx:pt idx="8623">210000</cx:pt>
          <cx:pt idx="8624">230000</cx:pt>
          <cx:pt idx="8625">140000</cx:pt>
          <cx:pt idx="8626">290000</cx:pt>
          <cx:pt idx="8627">180000</cx:pt>
          <cx:pt idx="8628">130000</cx:pt>
          <cx:pt idx="8629">150000</cx:pt>
          <cx:pt idx="8630">160000</cx:pt>
          <cx:pt idx="8631">140000</cx:pt>
          <cx:pt idx="8632">150000</cx:pt>
          <cx:pt idx="8633">140000</cx:pt>
          <cx:pt idx="8634">20000</cx:pt>
          <cx:pt idx="8635">100000</cx:pt>
          <cx:pt idx="8636">50000</cx:pt>
          <cx:pt idx="8637">60000</cx:pt>
          <cx:pt idx="8638">200000</cx:pt>
          <cx:pt idx="8639">200000</cx:pt>
          <cx:pt idx="8640">280000</cx:pt>
          <cx:pt idx="8641">60000</cx:pt>
          <cx:pt idx="8642">330000</cx:pt>
          <cx:pt idx="8643">70000</cx:pt>
          <cx:pt idx="8644">300000</cx:pt>
          <cx:pt idx="8645">230000</cx:pt>
          <cx:pt idx="8646">160000</cx:pt>
          <cx:pt idx="8647">260000</cx:pt>
          <cx:pt idx="8648">150000</cx:pt>
          <cx:pt idx="8649">630000</cx:pt>
          <cx:pt idx="8650">290000</cx:pt>
          <cx:pt idx="8651">70000</cx:pt>
          <cx:pt idx="8652">70000</cx:pt>
          <cx:pt idx="8653">80000</cx:pt>
          <cx:pt idx="8654">230000</cx:pt>
          <cx:pt idx="8655">150000</cx:pt>
          <cx:pt idx="8656">180000</cx:pt>
          <cx:pt idx="8657">170000</cx:pt>
          <cx:pt idx="8658">70000</cx:pt>
          <cx:pt idx="8659">180000</cx:pt>
          <cx:pt idx="8660">240000</cx:pt>
          <cx:pt idx="8661">170000</cx:pt>
          <cx:pt idx="8662">340000</cx:pt>
          <cx:pt idx="8663">180000</cx:pt>
          <cx:pt idx="8664">140000</cx:pt>
          <cx:pt idx="8665">330000</cx:pt>
          <cx:pt idx="8666">90000</cx:pt>
          <cx:pt idx="8667">90000</cx:pt>
          <cx:pt idx="8668">260000</cx:pt>
          <cx:pt idx="8669">250000</cx:pt>
          <cx:pt idx="8670">330000</cx:pt>
          <cx:pt idx="8671">190000</cx:pt>
          <cx:pt idx="8672">280000</cx:pt>
          <cx:pt idx="8673">140000</cx:pt>
          <cx:pt idx="8674">10000</cx:pt>
          <cx:pt idx="8675">120000</cx:pt>
          <cx:pt idx="8676">120000</cx:pt>
          <cx:pt idx="8677">10000</cx:pt>
          <cx:pt idx="8678">120000</cx:pt>
          <cx:pt idx="8679">140000</cx:pt>
          <cx:pt idx="8680">170000</cx:pt>
          <cx:pt idx="8681">80000</cx:pt>
          <cx:pt idx="8682">110000</cx:pt>
          <cx:pt idx="8683">190000</cx:pt>
          <cx:pt idx="8684">40000</cx:pt>
          <cx:pt idx="8685">330000</cx:pt>
          <cx:pt idx="8686">230000</cx:pt>
          <cx:pt idx="8687">640000</cx:pt>
          <cx:pt idx="8688">310000</cx:pt>
          <cx:pt idx="8689">90000</cx:pt>
          <cx:pt idx="8690">280000</cx:pt>
          <cx:pt idx="8691">140000</cx:pt>
          <cx:pt idx="8692">170000</cx:pt>
          <cx:pt idx="8693">130000</cx:pt>
          <cx:pt idx="8694">140000</cx:pt>
          <cx:pt idx="8695">310000</cx:pt>
          <cx:pt idx="8696">270000</cx:pt>
          <cx:pt idx="8697">150000</cx:pt>
          <cx:pt idx="8698">100000</cx:pt>
          <cx:pt idx="8699">350000</cx:pt>
          <cx:pt idx="8700">160000</cx:pt>
          <cx:pt idx="8701">290000</cx:pt>
          <cx:pt idx="8702">690000</cx:pt>
          <cx:pt idx="8703">50000</cx:pt>
          <cx:pt idx="8704">1560000</cx:pt>
          <cx:pt idx="8705">360000</cx:pt>
          <cx:pt idx="8706">210000</cx:pt>
          <cx:pt idx="8707">210000</cx:pt>
          <cx:pt idx="8708">1340000</cx:pt>
          <cx:pt idx="8709">200000</cx:pt>
          <cx:pt idx="8710">290000</cx:pt>
          <cx:pt idx="8711">250000</cx:pt>
          <cx:pt idx="8712">240000</cx:pt>
          <cx:pt idx="8713">240000</cx:pt>
          <cx:pt idx="8714">310000</cx:pt>
          <cx:pt idx="8715">300000</cx:pt>
          <cx:pt idx="8716">10000</cx:pt>
          <cx:pt idx="8717">680000</cx:pt>
          <cx:pt idx="8718">220000</cx:pt>
          <cx:pt idx="8719">280000</cx:pt>
          <cx:pt idx="8720">260000</cx:pt>
          <cx:pt idx="8721">290000</cx:pt>
          <cx:pt idx="8722">290000</cx:pt>
          <cx:pt idx="8723">750000</cx:pt>
          <cx:pt idx="8724">240000</cx:pt>
          <cx:pt idx="8725">290000</cx:pt>
          <cx:pt idx="8726">250000</cx:pt>
          <cx:pt idx="8727">740000</cx:pt>
          <cx:pt idx="8728">210000</cx:pt>
          <cx:pt idx="8729">280000</cx:pt>
          <cx:pt idx="8730">160000</cx:pt>
          <cx:pt idx="8731">230000</cx:pt>
          <cx:pt idx="8732">120000</cx:pt>
          <cx:pt idx="8733">190000</cx:pt>
          <cx:pt idx="8734">110000</cx:pt>
          <cx:pt idx="8735">190000</cx:pt>
          <cx:pt idx="8736">160000</cx:pt>
          <cx:pt idx="8737">120000</cx:pt>
          <cx:pt idx="8738">310000</cx:pt>
          <cx:pt idx="8739">240000</cx:pt>
          <cx:pt idx="8740">300000</cx:pt>
          <cx:pt idx="8741">130000</cx:pt>
          <cx:pt idx="8742">80000</cx:pt>
          <cx:pt idx="8743">370000</cx:pt>
          <cx:pt idx="8744">300000</cx:pt>
          <cx:pt idx="8745">60000</cx:pt>
          <cx:pt idx="8746">250000</cx:pt>
          <cx:pt idx="8747">270000</cx:pt>
          <cx:pt idx="8748">410000</cx:pt>
          <cx:pt idx="8749">120000</cx:pt>
          <cx:pt idx="8750">310000</cx:pt>
          <cx:pt idx="8751">220000</cx:pt>
          <cx:pt idx="8752">240000</cx:pt>
          <cx:pt idx="8753">380000</cx:pt>
          <cx:pt idx="8754">390000</cx:pt>
          <cx:pt idx="8755">1110000</cx:pt>
          <cx:pt idx="8756">240000</cx:pt>
          <cx:pt idx="8757">220000</cx:pt>
          <cx:pt idx="8758">220000</cx:pt>
          <cx:pt idx="8759">130000</cx:pt>
          <cx:pt idx="8760">70000</cx:pt>
          <cx:pt idx="8761">430000</cx:pt>
          <cx:pt idx="8762">270000</cx:pt>
          <cx:pt idx="8763">220000</cx:pt>
          <cx:pt idx="8764">100000</cx:pt>
          <cx:pt idx="8765">160000</cx:pt>
          <cx:pt idx="8766">240000</cx:pt>
          <cx:pt idx="8767">150000</cx:pt>
          <cx:pt idx="8768">420000</cx:pt>
          <cx:pt idx="8769">130000</cx:pt>
          <cx:pt idx="8770">160000</cx:pt>
          <cx:pt idx="8771">990000</cx:pt>
          <cx:pt idx="8772">130000</cx:pt>
          <cx:pt idx="8773">590000</cx:pt>
          <cx:pt idx="8774">190000</cx:pt>
          <cx:pt idx="8775">110000</cx:pt>
          <cx:pt idx="8776">480000</cx:pt>
          <cx:pt idx="8777">310000</cx:pt>
          <cx:pt idx="8778">210000</cx:pt>
          <cx:pt idx="8779">190000</cx:pt>
          <cx:pt idx="8780">340000</cx:pt>
          <cx:pt idx="8781">230000</cx:pt>
          <cx:pt idx="8782">250000</cx:pt>
          <cx:pt idx="8783">320000</cx:pt>
          <cx:pt idx="8784">100000</cx:pt>
          <cx:pt idx="8785">280000</cx:pt>
          <cx:pt idx="8786">190000</cx:pt>
          <cx:pt idx="8787">180000</cx:pt>
          <cx:pt idx="8788">30000</cx:pt>
          <cx:pt idx="8789">120000</cx:pt>
          <cx:pt idx="8790">340000</cx:pt>
          <cx:pt idx="8791">30000</cx:pt>
          <cx:pt idx="8792">350000</cx:pt>
          <cx:pt idx="8793">720000</cx:pt>
          <cx:pt idx="8794">440000</cx:pt>
          <cx:pt idx="8795">220000</cx:pt>
          <cx:pt idx="8796">90000</cx:pt>
          <cx:pt idx="8797">410000</cx:pt>
          <cx:pt idx="8798">290000</cx:pt>
          <cx:pt idx="8799">360000</cx:pt>
          <cx:pt idx="8800">210000</cx:pt>
          <cx:pt idx="8801">150000</cx:pt>
          <cx:pt idx="8802">390000</cx:pt>
          <cx:pt idx="8803">270000</cx:pt>
          <cx:pt idx="8804">220000</cx:pt>
          <cx:pt idx="8805">50000</cx:pt>
          <cx:pt idx="8806">70000</cx:pt>
          <cx:pt idx="8807">120000</cx:pt>
          <cx:pt idx="8808">140000</cx:pt>
          <cx:pt idx="8809">250000</cx:pt>
          <cx:pt idx="8810">30000</cx:pt>
          <cx:pt idx="8811">40000</cx:pt>
          <cx:pt idx="8812">220000</cx:pt>
          <cx:pt idx="8813">250000</cx:pt>
          <cx:pt idx="8814">70000</cx:pt>
          <cx:pt idx="8815">170000</cx:pt>
          <cx:pt idx="8816">150000</cx:pt>
          <cx:pt idx="8817">160000</cx:pt>
          <cx:pt idx="8818">150000</cx:pt>
          <cx:pt idx="8819">70000</cx:pt>
          <cx:pt idx="8820">180000</cx:pt>
          <cx:pt idx="8821">40000</cx:pt>
          <cx:pt idx="8822">90000</cx:pt>
          <cx:pt idx="8823">80000</cx:pt>
          <cx:pt idx="8824">20000</cx:pt>
          <cx:pt idx="8825">80000</cx:pt>
          <cx:pt idx="8826">90000</cx:pt>
          <cx:pt idx="8827">150000</cx:pt>
          <cx:pt idx="8828">230000</cx:pt>
          <cx:pt idx="8829">410000</cx:pt>
          <cx:pt idx="8830">720000</cx:pt>
          <cx:pt idx="8831">340000</cx:pt>
          <cx:pt idx="8832">250000</cx:pt>
          <cx:pt idx="8833">250000</cx:pt>
          <cx:pt idx="8834">240000</cx:pt>
          <cx:pt idx="8835">440000</cx:pt>
          <cx:pt idx="8836">550000</cx:pt>
          <cx:pt idx="8837">270000</cx:pt>
          <cx:pt idx="8838">190000</cx:pt>
          <cx:pt idx="8839">420000</cx:pt>
          <cx:pt idx="8840">40000</cx:pt>
          <cx:pt idx="8841">430000</cx:pt>
          <cx:pt idx="8842">380000</cx:pt>
          <cx:pt idx="8843">70000</cx:pt>
          <cx:pt idx="8844">50000</cx:pt>
          <cx:pt idx="8845">250000</cx:pt>
          <cx:pt idx="8846">640000</cx:pt>
          <cx:pt idx="8847">490000</cx:pt>
          <cx:pt idx="8848">370000</cx:pt>
          <cx:pt idx="8849">300000</cx:pt>
          <cx:pt idx="8850">230000</cx:pt>
          <cx:pt idx="8851">280000</cx:pt>
          <cx:pt idx="8852">20000</cx:pt>
          <cx:pt idx="8853">320000</cx:pt>
          <cx:pt idx="8854">240000</cx:pt>
          <cx:pt idx="8855">120000</cx:pt>
          <cx:pt idx="8856">650000</cx:pt>
          <cx:pt idx="8857">30000</cx:pt>
          <cx:pt idx="8858">210000</cx:pt>
          <cx:pt idx="8859">660000</cx:pt>
          <cx:pt idx="8860">40000</cx:pt>
          <cx:pt idx="8861">210000</cx:pt>
          <cx:pt idx="8862">110000</cx:pt>
          <cx:pt idx="8863">100000</cx:pt>
          <cx:pt idx="8864">30000</cx:pt>
          <cx:pt idx="8865">130000</cx:pt>
          <cx:pt idx="8866">90000</cx:pt>
          <cx:pt idx="8867">120000</cx:pt>
          <cx:pt idx="8868">60000</cx:pt>
          <cx:pt idx="8869">70000</cx:pt>
          <cx:pt idx="8870">110000</cx:pt>
          <cx:pt idx="8871">190000</cx:pt>
          <cx:pt idx="8872">60000</cx:pt>
          <cx:pt idx="8873">70000</cx:pt>
          <cx:pt idx="8874">70000</cx:pt>
          <cx:pt idx="8875">60000</cx:pt>
          <cx:pt idx="8876">140000</cx:pt>
          <cx:pt idx="8877">20000</cx:pt>
          <cx:pt idx="8878">60000</cx:pt>
          <cx:pt idx="8879">20000</cx:pt>
          <cx:pt idx="8880">220000</cx:pt>
          <cx:pt idx="8881">210000</cx:pt>
          <cx:pt idx="8882">190000</cx:pt>
          <cx:pt idx="8883">80000</cx:pt>
          <cx:pt idx="8884">250000</cx:pt>
          <cx:pt idx="8885">430000</cx:pt>
          <cx:pt idx="8886">450000</cx:pt>
          <cx:pt idx="8887">140000</cx:pt>
          <cx:pt idx="8888">310000</cx:pt>
          <cx:pt idx="8889">70000</cx:pt>
          <cx:pt idx="8890">660000</cx:pt>
          <cx:pt idx="8891">400000</cx:pt>
          <cx:pt idx="8892">330000</cx:pt>
          <cx:pt idx="8893">310000</cx:pt>
          <cx:pt idx="8894">190000</cx:pt>
          <cx:pt idx="8895">180000</cx:pt>
          <cx:pt idx="8896">250000</cx:pt>
          <cx:pt idx="8897">220000</cx:pt>
          <cx:pt idx="8898">120000</cx:pt>
          <cx:pt idx="8899">60000</cx:pt>
          <cx:pt idx="8900">20000</cx:pt>
          <cx:pt idx="8901">190000</cx:pt>
          <cx:pt idx="8902">190000</cx:pt>
          <cx:pt idx="8903">40000</cx:pt>
          <cx:pt idx="8904">60000</cx:pt>
          <cx:pt idx="8905">80000</cx:pt>
          <cx:pt idx="8906">80000</cx:pt>
          <cx:pt idx="8907">170000</cx:pt>
          <cx:pt idx="8908">110000</cx:pt>
          <cx:pt idx="8909">230000</cx:pt>
          <cx:pt idx="8910">320000</cx:pt>
          <cx:pt idx="8911">180000</cx:pt>
          <cx:pt idx="8912">150000</cx:pt>
          <cx:pt idx="8913">70000</cx:pt>
          <cx:pt idx="8914">40000</cx:pt>
          <cx:pt idx="8915">240000</cx:pt>
          <cx:pt idx="8916">130000</cx:pt>
          <cx:pt idx="8917">160000</cx:pt>
          <cx:pt idx="8918">60000</cx:pt>
          <cx:pt idx="8919">270000</cx:pt>
          <cx:pt idx="8920">230000</cx:pt>
          <cx:pt idx="8921">150000</cx:pt>
          <cx:pt idx="8922">100000</cx:pt>
          <cx:pt idx="8923">260000</cx:pt>
          <cx:pt idx="8924">170000</cx:pt>
          <cx:pt idx="8925">130000</cx:pt>
          <cx:pt idx="8926">50000</cx:pt>
          <cx:pt idx="8927">180000</cx:pt>
          <cx:pt idx="8928">280000</cx:pt>
          <cx:pt idx="8929">80000</cx:pt>
          <cx:pt idx="8930">30000</cx:pt>
          <cx:pt idx="8931">60000</cx:pt>
          <cx:pt idx="8932">50000</cx:pt>
          <cx:pt idx="8933">130000</cx:pt>
          <cx:pt idx="8934">180000</cx:pt>
          <cx:pt idx="8935">130000</cx:pt>
          <cx:pt idx="8936">70000</cx:pt>
          <cx:pt idx="8937">60000</cx:pt>
          <cx:pt idx="8938">90000</cx:pt>
          <cx:pt idx="8939">40000</cx:pt>
          <cx:pt idx="8940">50000</cx:pt>
          <cx:pt idx="8941">50000</cx:pt>
          <cx:pt idx="8942">130000</cx:pt>
          <cx:pt idx="8943">70000</cx:pt>
          <cx:pt idx="8944">50000</cx:pt>
          <cx:pt idx="8945">140000</cx:pt>
          <cx:pt idx="8946">140000</cx:pt>
          <cx:pt idx="8947">110000</cx:pt>
          <cx:pt idx="8948">80000</cx:pt>
          <cx:pt idx="8949">50000</cx:pt>
          <cx:pt idx="8950">60000</cx:pt>
          <cx:pt idx="8951">20000</cx:pt>
          <cx:pt idx="8952">70000</cx:pt>
          <cx:pt idx="8953">70000</cx:pt>
          <cx:pt idx="8954">80000</cx:pt>
          <cx:pt idx="8955">70000</cx:pt>
          <cx:pt idx="8956">50000</cx:pt>
          <cx:pt idx="8957">320000</cx:pt>
          <cx:pt idx="8958">160000</cx:pt>
          <cx:pt idx="8959">500000</cx:pt>
          <cx:pt idx="8960">70000</cx:pt>
          <cx:pt idx="8961">100000</cx:pt>
          <cx:pt idx="8962">100000</cx:pt>
          <cx:pt idx="8963">100000</cx:pt>
          <cx:pt idx="8964">70000</cx:pt>
          <cx:pt idx="8965">140000</cx:pt>
          <cx:pt idx="8966">110000</cx:pt>
          <cx:pt idx="8967">70000</cx:pt>
          <cx:pt idx="8968">100000</cx:pt>
          <cx:pt idx="8969">50000</cx:pt>
          <cx:pt idx="8970">40000</cx:pt>
          <cx:pt idx="8971">40000</cx:pt>
          <cx:pt idx="8972">30000</cx:pt>
          <cx:pt idx="8973">70000</cx:pt>
          <cx:pt idx="8974">30000</cx:pt>
          <cx:pt idx="8975">130000</cx:pt>
          <cx:pt idx="8976">40000</cx:pt>
          <cx:pt idx="8977">270000</cx:pt>
          <cx:pt idx="8978">480000</cx:pt>
          <cx:pt idx="8979">120000</cx:pt>
          <cx:pt idx="8980">20000</cx:pt>
          <cx:pt idx="8981">160000</cx:pt>
          <cx:pt idx="8982">90000</cx:pt>
          <cx:pt idx="8983">90000</cx:pt>
          <cx:pt idx="8984">80000</cx:pt>
          <cx:pt idx="8985">90000</cx:pt>
          <cx:pt idx="8986">60000</cx:pt>
          <cx:pt idx="8987">170000</cx:pt>
          <cx:pt idx="8988">50000</cx:pt>
          <cx:pt idx="8989">130000</cx:pt>
          <cx:pt idx="8990">320000</cx:pt>
          <cx:pt idx="8991">590000</cx:pt>
          <cx:pt idx="8992">90000</cx:pt>
          <cx:pt idx="8993">240000</cx:pt>
          <cx:pt idx="8994">220000</cx:pt>
          <cx:pt idx="8995">170000</cx:pt>
          <cx:pt idx="8996">290000</cx:pt>
          <cx:pt idx="8997">170000</cx:pt>
          <cx:pt idx="8998">280000</cx:pt>
          <cx:pt idx="8999">250000</cx:pt>
          <cx:pt idx="9000">320000</cx:pt>
          <cx:pt idx="9001">100000</cx:pt>
          <cx:pt idx="9002">90000</cx:pt>
          <cx:pt idx="9003">70000</cx:pt>
          <cx:pt idx="9004">130000</cx:pt>
          <cx:pt idx="9005">150000</cx:pt>
          <cx:pt idx="9006">70000</cx:pt>
          <cx:pt idx="9007">50000</cx:pt>
          <cx:pt idx="9008">120000</cx:pt>
          <cx:pt idx="9009">110000</cx:pt>
          <cx:pt idx="9010">30000</cx:pt>
          <cx:pt idx="9011">80000</cx:pt>
          <cx:pt idx="9012">30000</cx:pt>
          <cx:pt idx="9013">20000</cx:pt>
          <cx:pt idx="9014">80000</cx:pt>
          <cx:pt idx="9015">30000</cx:pt>
          <cx:pt idx="9016">30000</cx:pt>
          <cx:pt idx="9017">130000</cx:pt>
          <cx:pt idx="9018">80000</cx:pt>
          <cx:pt idx="9019">140000</cx:pt>
          <cx:pt idx="9020">170000</cx:pt>
          <cx:pt idx="9021">50000</cx:pt>
          <cx:pt idx="9022">70000</cx:pt>
          <cx:pt idx="9023">80000</cx:pt>
          <cx:pt idx="9024">120000</cx:pt>
          <cx:pt idx="9025">130000</cx:pt>
          <cx:pt idx="9026">210000</cx:pt>
          <cx:pt idx="9027">60000</cx:pt>
          <cx:pt idx="9028">50000</cx:pt>
          <cx:pt idx="9029">100000</cx:pt>
          <cx:pt idx="9030">10000</cx:pt>
          <cx:pt idx="9031">70000</cx:pt>
          <cx:pt idx="9032">160000</cx:pt>
          <cx:pt idx="9033">130000</cx:pt>
          <cx:pt idx="9034">160000</cx:pt>
          <cx:pt idx="9035">260000</cx:pt>
          <cx:pt idx="9036">80000</cx:pt>
          <cx:pt idx="9037">390000</cx:pt>
          <cx:pt idx="9038">290000</cx:pt>
          <cx:pt idx="9039">90000</cx:pt>
          <cx:pt idx="9040">340000</cx:pt>
          <cx:pt idx="9041">170000</cx:pt>
          <cx:pt idx="9042">60000</cx:pt>
          <cx:pt idx="9043">310000</cx:pt>
          <cx:pt idx="9044">200000</cx:pt>
          <cx:pt idx="9045">130000</cx:pt>
          <cx:pt idx="9046">30000</cx:pt>
          <cx:pt idx="9047">40000</cx:pt>
          <cx:pt idx="9048">120000</cx:pt>
          <cx:pt idx="9049">410000</cx:pt>
          <cx:pt idx="9050">190000</cx:pt>
          <cx:pt idx="9051">330000</cx:pt>
          <cx:pt idx="9052">630000</cx:pt>
          <cx:pt idx="9053">340000</cx:pt>
          <cx:pt idx="9054">140000</cx:pt>
          <cx:pt idx="9055">180000</cx:pt>
          <cx:pt idx="9056">80000</cx:pt>
          <cx:pt idx="9057">140000</cx:pt>
          <cx:pt idx="9058">130000</cx:pt>
          <cx:pt idx="9059">160000</cx:pt>
          <cx:pt idx="9060">400000</cx:pt>
          <cx:pt idx="9061">50000</cx:pt>
          <cx:pt idx="9062">330000</cx:pt>
          <cx:pt idx="9063">400000</cx:pt>
          <cx:pt idx="9064">250000</cx:pt>
          <cx:pt idx="9065">360000</cx:pt>
          <cx:pt idx="9066">210000</cx:pt>
          <cx:pt idx="9067">370000</cx:pt>
          <cx:pt idx="9068">240000</cx:pt>
          <cx:pt idx="9069">140000</cx:pt>
          <cx:pt idx="9070">380000</cx:pt>
          <cx:pt idx="9071">60000</cx:pt>
          <cx:pt idx="9072">340000</cx:pt>
          <cx:pt idx="9073">80000</cx:pt>
          <cx:pt idx="9074">130000</cx:pt>
          <cx:pt idx="9075">150000</cx:pt>
          <cx:pt idx="9076">390000</cx:pt>
          <cx:pt idx="9077">80000</cx:pt>
          <cx:pt idx="9078">180000</cx:pt>
          <cx:pt idx="9079">480000</cx:pt>
          <cx:pt idx="9080">360000</cx:pt>
          <cx:pt idx="9081">210000</cx:pt>
          <cx:pt idx="9082">190000</cx:pt>
          <cx:pt idx="9083">140000</cx:pt>
          <cx:pt idx="9084">100000</cx:pt>
          <cx:pt idx="9085">110000</cx:pt>
          <cx:pt idx="9086">480000</cx:pt>
          <cx:pt idx="9087">20000</cx:pt>
          <cx:pt idx="9088">360000</cx:pt>
          <cx:pt idx="9089">110000</cx:pt>
          <cx:pt idx="9090">240000</cx:pt>
          <cx:pt idx="9091">60000</cx:pt>
          <cx:pt idx="9092">40000</cx:pt>
          <cx:pt idx="9093">370000</cx:pt>
          <cx:pt idx="9094">110000</cx:pt>
          <cx:pt idx="9095">210000</cx:pt>
          <cx:pt idx="9096">30000</cx:pt>
          <cx:pt idx="9097">200000</cx:pt>
          <cx:pt idx="9098">120000</cx:pt>
          <cx:pt idx="9099">320000</cx:pt>
          <cx:pt idx="9100">210000</cx:pt>
          <cx:pt idx="9101">30000</cx:pt>
          <cx:pt idx="9102">260000</cx:pt>
          <cx:pt idx="9103">200000</cx:pt>
          <cx:pt idx="9104">180000</cx:pt>
          <cx:pt idx="9105">260000</cx:pt>
          <cx:pt idx="9106">190000</cx:pt>
          <cx:pt idx="9107">120000</cx:pt>
          <cx:pt idx="9108">30000</cx:pt>
          <cx:pt idx="9109">70000</cx:pt>
          <cx:pt idx="9110">50000</cx:pt>
          <cx:pt idx="9111">110000</cx:pt>
          <cx:pt idx="9112">60000</cx:pt>
          <cx:pt idx="9113">80000</cx:pt>
          <cx:pt idx="9114">40000</cx:pt>
          <cx:pt idx="9115">160000</cx:pt>
          <cx:pt idx="9116">40000</cx:pt>
          <cx:pt idx="9117">100000</cx:pt>
          <cx:pt idx="9118">30000</cx:pt>
          <cx:pt idx="9119">140000</cx:pt>
          <cx:pt idx="9120">30000</cx:pt>
          <cx:pt idx="9121">260000</cx:pt>
          <cx:pt idx="9122">70000</cx:pt>
          <cx:pt idx="9123">130000</cx:pt>
          <cx:pt idx="9124">150000</cx:pt>
          <cx:pt idx="9125">100000</cx:pt>
          <cx:pt idx="9126">300000</cx:pt>
          <cx:pt idx="9127">210000</cx:pt>
          <cx:pt idx="9128">280000</cx:pt>
          <cx:pt idx="9129">220000</cx:pt>
          <cx:pt idx="9130">250000</cx:pt>
          <cx:pt idx="9131">50000</cx:pt>
          <cx:pt idx="9132">120000</cx:pt>
          <cx:pt idx="9133">120000</cx:pt>
          <cx:pt idx="9134">50000</cx:pt>
          <cx:pt idx="9135">120000</cx:pt>
          <cx:pt idx="9136">140000</cx:pt>
          <cx:pt idx="9137">140000</cx:pt>
          <cx:pt idx="9138">240000</cx:pt>
          <cx:pt idx="9139">80000</cx:pt>
          <cx:pt idx="9140">270000</cx:pt>
          <cx:pt idx="9141">240000</cx:pt>
          <cx:pt idx="9142">480000</cx:pt>
          <cx:pt idx="9143">150000</cx:pt>
          <cx:pt idx="9144">290000</cx:pt>
          <cx:pt idx="9145">230000</cx:pt>
          <cx:pt idx="9146">540000</cx:pt>
          <cx:pt idx="9147">140000</cx:pt>
          <cx:pt idx="9148">270000</cx:pt>
          <cx:pt idx="9149">90000</cx:pt>
          <cx:pt idx="9150">80000</cx:pt>
          <cx:pt idx="9151">230000</cx:pt>
          <cx:pt idx="9152">70000</cx:pt>
          <cx:pt idx="9153">60000</cx:pt>
          <cx:pt idx="9154">60000</cx:pt>
          <cx:pt idx="9155">200000</cx:pt>
          <cx:pt idx="9156">230000</cx:pt>
          <cx:pt idx="9157">310000</cx:pt>
          <cx:pt idx="9158">470000</cx:pt>
          <cx:pt idx="9159">250000</cx:pt>
          <cx:pt idx="9160">290000</cx:pt>
          <cx:pt idx="9161">200000</cx:pt>
          <cx:pt idx="9162">250000</cx:pt>
          <cx:pt idx="9163">50000</cx:pt>
          <cx:pt idx="9164">260000</cx:pt>
          <cx:pt idx="9165">330000</cx:pt>
          <cx:pt idx="9166">170000</cx:pt>
          <cx:pt idx="9167">190000</cx:pt>
          <cx:pt idx="9168">10000</cx:pt>
          <cx:pt idx="9169">360000</cx:pt>
          <cx:pt idx="9170">240000</cx:pt>
          <cx:pt idx="9171">100000</cx:pt>
          <cx:pt idx="9172">370000</cx:pt>
          <cx:pt idx="9173">400000</cx:pt>
          <cx:pt idx="9174">190000</cx:pt>
          <cx:pt idx="9175">150000</cx:pt>
          <cx:pt idx="9176">240000</cx:pt>
          <cx:pt idx="9177">240000</cx:pt>
          <cx:pt idx="9178">130000</cx:pt>
          <cx:pt idx="9179">50000</cx:pt>
          <cx:pt idx="9180">800000</cx:pt>
          <cx:pt idx="9181">20000</cx:pt>
          <cx:pt idx="9182">90000</cx:pt>
          <cx:pt idx="9183">220000</cx:pt>
          <cx:pt idx="9184">50000</cx:pt>
          <cx:pt idx="9185">60000</cx:pt>
          <cx:pt idx="9186">20000</cx:pt>
          <cx:pt idx="9187">100000</cx:pt>
          <cx:pt idx="9188">230000</cx:pt>
          <cx:pt idx="9189">80000</cx:pt>
          <cx:pt idx="9190">260000</cx:pt>
          <cx:pt idx="9191">520000</cx:pt>
          <cx:pt idx="9192">1010000</cx:pt>
          <cx:pt idx="9193">520000</cx:pt>
          <cx:pt idx="9194">250000</cx:pt>
          <cx:pt idx="9195">160000</cx:pt>
          <cx:pt idx="9196">440000</cx:pt>
          <cx:pt idx="9197">40000</cx:pt>
          <cx:pt idx="9198">330000</cx:pt>
          <cx:pt idx="9199">80000</cx:pt>
          <cx:pt idx="9200">330000</cx:pt>
          <cx:pt idx="9201">100000</cx:pt>
          <cx:pt idx="9202">190000</cx:pt>
          <cx:pt idx="9203">240000</cx:pt>
          <cx:pt idx="9204">200000</cx:pt>
          <cx:pt idx="9205">100000</cx:pt>
          <cx:pt idx="9206">70000</cx:pt>
          <cx:pt idx="9207">50000</cx:pt>
          <cx:pt idx="9208">100000</cx:pt>
          <cx:pt idx="9209">190000</cx:pt>
          <cx:pt idx="9210">230000</cx:pt>
          <cx:pt idx="9211">160000</cx:pt>
          <cx:pt idx="9212">110000</cx:pt>
          <cx:pt idx="9213">280000</cx:pt>
          <cx:pt idx="9214">300000</cx:pt>
          <cx:pt idx="9215">280000</cx:pt>
          <cx:pt idx="9216">490000</cx:pt>
          <cx:pt idx="9217">290000</cx:pt>
          <cx:pt idx="9218">230000</cx:pt>
          <cx:pt idx="9219">190000</cx:pt>
          <cx:pt idx="9220">100000</cx:pt>
          <cx:pt idx="9221">190000</cx:pt>
          <cx:pt idx="9222">190000</cx:pt>
          <cx:pt idx="9223">50000</cx:pt>
          <cx:pt idx="9224">90000</cx:pt>
          <cx:pt idx="9225">100000</cx:pt>
          <cx:pt idx="9226">300000</cx:pt>
          <cx:pt idx="9227">730000</cx:pt>
          <cx:pt idx="9228">540000</cx:pt>
          <cx:pt idx="9229">180000</cx:pt>
          <cx:pt idx="9230">500000</cx:pt>
          <cx:pt idx="9231">310000</cx:pt>
          <cx:pt idx="9232">420000</cx:pt>
          <cx:pt idx="9233">410000</cx:pt>
          <cx:pt idx="9234">80000</cx:pt>
          <cx:pt idx="9235">90000</cx:pt>
          <cx:pt idx="9236">180000</cx:pt>
          <cx:pt idx="9237">80000</cx:pt>
          <cx:pt idx="9238">60000</cx:pt>
          <cx:pt idx="9239">40000</cx:pt>
          <cx:pt idx="9240">10000</cx:pt>
          <cx:pt idx="9241">70000</cx:pt>
          <cx:pt idx="9242">240000</cx:pt>
          <cx:pt idx="9243">40000</cx:pt>
          <cx:pt idx="9244">190000</cx:pt>
          <cx:pt idx="9245">190000</cx:pt>
          <cx:pt idx="9246">450000</cx:pt>
          <cx:pt idx="9247">240000</cx:pt>
          <cx:pt idx="9248">120000</cx:pt>
          <cx:pt idx="9249">200000</cx:pt>
          <cx:pt idx="9250">80000</cx:pt>
          <cx:pt idx="9251">100000</cx:pt>
          <cx:pt idx="9252">60000</cx:pt>
          <cx:pt idx="9253">80000</cx:pt>
          <cx:pt idx="9254">190000</cx:pt>
          <cx:pt idx="9255">110000</cx:pt>
          <cx:pt idx="9256">80000</cx:pt>
          <cx:pt idx="9257">110000</cx:pt>
          <cx:pt idx="9258">110000</cx:pt>
          <cx:pt idx="9259">40000</cx:pt>
          <cx:pt idx="9260">150000</cx:pt>
          <cx:pt idx="9261">130000</cx:pt>
          <cx:pt idx="9262">30000</cx:pt>
          <cx:pt idx="9263">20000</cx:pt>
          <cx:pt idx="9264">80000</cx:pt>
          <cx:pt idx="9265">80000</cx:pt>
          <cx:pt idx="9266">140000</cx:pt>
          <cx:pt idx="9267">100000</cx:pt>
          <cx:pt idx="9268">130000</cx:pt>
          <cx:pt idx="9269">40000</cx:pt>
          <cx:pt idx="9270">320000</cx:pt>
          <cx:pt idx="9271">110000</cx:pt>
          <cx:pt idx="9272">110000</cx:pt>
          <cx:pt idx="9273">60000</cx:pt>
          <cx:pt idx="9274">150000</cx:pt>
          <cx:pt idx="9275">60000</cx:pt>
          <cx:pt idx="9276">180000</cx:pt>
          <cx:pt idx="9277">170000</cx:pt>
          <cx:pt idx="9278">310000</cx:pt>
          <cx:pt idx="9279">410000</cx:pt>
          <cx:pt idx="9280">80000</cx:pt>
          <cx:pt idx="9281">340000</cx:pt>
          <cx:pt idx="9282">500000</cx:pt>
          <cx:pt idx="9283">150000</cx:pt>
          <cx:pt idx="9284">170000</cx:pt>
          <cx:pt idx="9285">100000</cx:pt>
          <cx:pt idx="9286">340000</cx:pt>
          <cx:pt idx="9287">190000</cx:pt>
          <cx:pt idx="9288">580000</cx:pt>
          <cx:pt idx="9289">80000</cx:pt>
          <cx:pt idx="9290">210000</cx:pt>
          <cx:pt idx="9291">300000</cx:pt>
          <cx:pt idx="9292">250000</cx:pt>
          <cx:pt idx="9293">490000</cx:pt>
          <cx:pt idx="9294">160000</cx:pt>
          <cx:pt idx="9295">220000</cx:pt>
          <cx:pt idx="9296">170000</cx:pt>
          <cx:pt idx="9297">260000</cx:pt>
          <cx:pt idx="9298">110000</cx:pt>
          <cx:pt idx="9299">90000</cx:pt>
          <cx:pt idx="9300">160000</cx:pt>
          <cx:pt idx="9301">320000</cx:pt>
          <cx:pt idx="9302">460000</cx:pt>
          <cx:pt idx="9303">150000</cx:pt>
          <cx:pt idx="9304">320000</cx:pt>
          <cx:pt idx="9305">60000</cx:pt>
          <cx:pt idx="9306">40000</cx:pt>
          <cx:pt idx="9307">110000</cx:pt>
          <cx:pt idx="9308">380000</cx:pt>
          <cx:pt idx="9309">50000</cx:pt>
          <cx:pt idx="9310">160000</cx:pt>
          <cx:pt idx="9311">60000</cx:pt>
          <cx:pt idx="9312">170000</cx:pt>
          <cx:pt idx="9313">30000</cx:pt>
          <cx:pt idx="9314">60000</cx:pt>
          <cx:pt idx="9315">90000</cx:pt>
          <cx:pt idx="9316">140000</cx:pt>
          <cx:pt idx="9317">130000</cx:pt>
          <cx:pt idx="9318">120000</cx:pt>
          <cx:pt idx="9319">40000</cx:pt>
          <cx:pt idx="9320">80000</cx:pt>
          <cx:pt idx="9321">40000</cx:pt>
          <cx:pt idx="9322">190000</cx:pt>
          <cx:pt idx="9323">180000</cx:pt>
          <cx:pt idx="9324">80000</cx:pt>
          <cx:pt idx="9325">30000</cx:pt>
          <cx:pt idx="9326">60000</cx:pt>
          <cx:pt idx="9327">90000</cx:pt>
          <cx:pt idx="9328">100000</cx:pt>
          <cx:pt idx="9329">170000</cx:pt>
          <cx:pt idx="9330">90000</cx:pt>
          <cx:pt idx="9331">70000</cx:pt>
          <cx:pt idx="9332">100000</cx:pt>
          <cx:pt idx="9333">20000</cx:pt>
          <cx:pt idx="9334">40000</cx:pt>
          <cx:pt idx="9335">30000</cx:pt>
          <cx:pt idx="9336">80000</cx:pt>
          <cx:pt idx="9337">150000</cx:pt>
          <cx:pt idx="9338">90000</cx:pt>
          <cx:pt idx="9339">110000</cx:pt>
          <cx:pt idx="9340">30000</cx:pt>
          <cx:pt idx="9341">270000</cx:pt>
          <cx:pt idx="9342">50000</cx:pt>
          <cx:pt idx="9343">240000</cx:pt>
          <cx:pt idx="9344">110000</cx:pt>
          <cx:pt idx="9345">80000</cx:pt>
          <cx:pt idx="9346">80000</cx:pt>
          <cx:pt idx="9347">80000</cx:pt>
          <cx:pt idx="9348">30000</cx:pt>
          <cx:pt idx="9349">80000</cx:pt>
          <cx:pt idx="9350">90000</cx:pt>
          <cx:pt idx="9351">90000</cx:pt>
          <cx:pt idx="9352">110000</cx:pt>
          <cx:pt idx="9353">60000</cx:pt>
          <cx:pt idx="9354">100000</cx:pt>
          <cx:pt idx="9355">90000</cx:pt>
          <cx:pt idx="9356">40000</cx:pt>
          <cx:pt idx="9357">110000</cx:pt>
          <cx:pt idx="9358">140000</cx:pt>
          <cx:pt idx="9359">50000</cx:pt>
          <cx:pt idx="9360">230000</cx:pt>
          <cx:pt idx="9361">90000</cx:pt>
          <cx:pt idx="9362">50000</cx:pt>
          <cx:pt idx="9363">50000</cx:pt>
          <cx:pt idx="9364">180000</cx:pt>
          <cx:pt idx="9365">240000</cx:pt>
          <cx:pt idx="9366">290000</cx:pt>
          <cx:pt idx="9367">230000</cx:pt>
          <cx:pt idx="9368">250000</cx:pt>
          <cx:pt idx="9369">300000</cx:pt>
          <cx:pt idx="9370">60000</cx:pt>
          <cx:pt idx="9371">250000</cx:pt>
          <cx:pt idx="9372">290000</cx:pt>
          <cx:pt idx="9373">100000</cx:pt>
          <cx:pt idx="9374">350000</cx:pt>
          <cx:pt idx="9375">190000</cx:pt>
          <cx:pt idx="9376">170000</cx:pt>
          <cx:pt idx="9377">330000</cx:pt>
          <cx:pt idx="9378">280000</cx:pt>
          <cx:pt idx="9379">150000</cx:pt>
          <cx:pt idx="9380">510000</cx:pt>
          <cx:pt idx="9381">250000</cx:pt>
          <cx:pt idx="9382">260000</cx:pt>
          <cx:pt idx="9383">10000</cx:pt>
          <cx:pt idx="9384">150000</cx:pt>
          <cx:pt idx="9385">230000</cx:pt>
          <cx:pt idx="9386">670000</cx:pt>
          <cx:pt idx="9387">40000</cx:pt>
          <cx:pt idx="9388">180000</cx:pt>
          <cx:pt idx="9389">370000</cx:pt>
          <cx:pt idx="9390">210000</cx:pt>
          <cx:pt idx="9391">250000</cx:pt>
          <cx:pt idx="9392">190000</cx:pt>
          <cx:pt idx="9393">50000</cx:pt>
          <cx:pt idx="9394">330000</cx:pt>
          <cx:pt idx="9395">80000</cx:pt>
          <cx:pt idx="9396">80000</cx:pt>
          <cx:pt idx="9397">280000</cx:pt>
          <cx:pt idx="9398">430000</cx:pt>
          <cx:pt idx="9399">170000</cx:pt>
          <cx:pt idx="9400">460000</cx:pt>
          <cx:pt idx="9401">120000</cx:pt>
          <cx:pt idx="9402">30000</cx:pt>
          <cx:pt idx="9403">270000</cx:pt>
          <cx:pt idx="9404">240000</cx:pt>
          <cx:pt idx="9405">520000</cx:pt>
          <cx:pt idx="9406">330000</cx:pt>
          <cx:pt idx="9407">230000</cx:pt>
          <cx:pt idx="9408">240000</cx:pt>
          <cx:pt idx="9409">250000</cx:pt>
          <cx:pt idx="9410">70000</cx:pt>
          <cx:pt idx="9411">180000</cx:pt>
          <cx:pt idx="9412">290000</cx:pt>
          <cx:pt idx="9413">70000</cx:pt>
          <cx:pt idx="9414">20000</cx:pt>
          <cx:pt idx="9415">420000</cx:pt>
          <cx:pt idx="9416">250000</cx:pt>
          <cx:pt idx="9417">30000</cx:pt>
          <cx:pt idx="9418">50000</cx:pt>
          <cx:pt idx="9419">310000</cx:pt>
          <cx:pt idx="9420">110000</cx:pt>
          <cx:pt idx="9421">100000</cx:pt>
          <cx:pt idx="9422">70000</cx:pt>
          <cx:pt idx="9423">260000</cx:pt>
          <cx:pt idx="9424">100000</cx:pt>
          <cx:pt idx="9425">230000</cx:pt>
          <cx:pt idx="9426">160000</cx:pt>
          <cx:pt idx="9427">160000</cx:pt>
          <cx:pt idx="9428">300000</cx:pt>
          <cx:pt idx="9429">40000</cx:pt>
          <cx:pt idx="9430">20000</cx:pt>
          <cx:pt idx="9431">340000</cx:pt>
          <cx:pt idx="9432">70000</cx:pt>
          <cx:pt idx="9433">300000</cx:pt>
          <cx:pt idx="9434">320000</cx:pt>
          <cx:pt idx="9435">320000</cx:pt>
          <cx:pt idx="9436">160000</cx:pt>
          <cx:pt idx="9437">330000</cx:pt>
          <cx:pt idx="9438">400000</cx:pt>
          <cx:pt idx="9439">100000</cx:pt>
          <cx:pt idx="9440">80000</cx:pt>
          <cx:pt idx="9441">240000</cx:pt>
          <cx:pt idx="9442">70000</cx:pt>
          <cx:pt idx="9443">560000</cx:pt>
          <cx:pt idx="9444">170000</cx:pt>
          <cx:pt idx="9445">390000</cx:pt>
          <cx:pt idx="9446">100000</cx:pt>
          <cx:pt idx="9447">270000</cx:pt>
          <cx:pt idx="9448">160000</cx:pt>
          <cx:pt idx="9449">100000</cx:pt>
          <cx:pt idx="9450">40000</cx:pt>
          <cx:pt idx="9451">210000</cx:pt>
          <cx:pt idx="9452">410000</cx:pt>
          <cx:pt idx="9453">50000</cx:pt>
          <cx:pt idx="9454">10000</cx:pt>
          <cx:pt idx="9455">430000</cx:pt>
          <cx:pt idx="9456">100000</cx:pt>
          <cx:pt idx="9457">230000</cx:pt>
          <cx:pt idx="9458">50000</cx:pt>
          <cx:pt idx="9459">320000</cx:pt>
          <cx:pt idx="9460">420000</cx:pt>
          <cx:pt idx="9461">330000</cx:pt>
          <cx:pt idx="9462">70000</cx:pt>
          <cx:pt idx="9463">60000</cx:pt>
          <cx:pt idx="9464">60000</cx:pt>
          <cx:pt idx="9465">110000</cx:pt>
          <cx:pt idx="9466">70000</cx:pt>
          <cx:pt idx="9467">180000</cx:pt>
          <cx:pt idx="9468">40000</cx:pt>
          <cx:pt idx="9469">160000</cx:pt>
          <cx:pt idx="9470">100000</cx:pt>
          <cx:pt idx="9471">90000</cx:pt>
          <cx:pt idx="9472">110000</cx:pt>
          <cx:pt idx="9473">110000</cx:pt>
          <cx:pt idx="9474">20000</cx:pt>
          <cx:pt idx="9475">80000</cx:pt>
          <cx:pt idx="9476">100000</cx:pt>
          <cx:pt idx="9477">80000</cx:pt>
          <cx:pt idx="9478">130000</cx:pt>
          <cx:pt idx="9479">110000</cx:pt>
          <cx:pt idx="9480">100000</cx:pt>
          <cx:pt idx="9481">120000</cx:pt>
          <cx:pt idx="9482">130000</cx:pt>
          <cx:pt idx="9483">60000</cx:pt>
          <cx:pt idx="9484">180000</cx:pt>
          <cx:pt idx="9485">90000</cx:pt>
          <cx:pt idx="9486">60000</cx:pt>
          <cx:pt idx="9487">70000</cx:pt>
          <cx:pt idx="9488">80000</cx:pt>
          <cx:pt idx="9489">90000</cx:pt>
          <cx:pt idx="9490">60000</cx:pt>
          <cx:pt idx="9491">40000</cx:pt>
          <cx:pt idx="9492">140000</cx:pt>
          <cx:pt idx="9493">300000</cx:pt>
          <cx:pt idx="9494">190000</cx:pt>
          <cx:pt idx="9495">180000</cx:pt>
          <cx:pt idx="9496">270000</cx:pt>
          <cx:pt idx="9497">530000</cx:pt>
          <cx:pt idx="9498">360000</cx:pt>
          <cx:pt idx="9499">200000</cx:pt>
          <cx:pt idx="9500">390000</cx:pt>
          <cx:pt idx="9501">310000</cx:pt>
          <cx:pt idx="9502">10000</cx:pt>
          <cx:pt idx="9503">280000</cx:pt>
          <cx:pt idx="9504">520000</cx:pt>
          <cx:pt idx="9505">230000</cx:pt>
          <cx:pt idx="9506">280000</cx:pt>
          <cx:pt idx="9507">150000</cx:pt>
          <cx:pt idx="9508">230000</cx:pt>
          <cx:pt idx="9509">200000</cx:pt>
          <cx:pt idx="9510">110000</cx:pt>
          <cx:pt idx="9511">180000</cx:pt>
          <cx:pt idx="9512">60000</cx:pt>
          <cx:pt idx="9513">90000</cx:pt>
          <cx:pt idx="9514">970000</cx:pt>
          <cx:pt idx="9515">270000</cx:pt>
          <cx:pt idx="9516">160000</cx:pt>
          <cx:pt idx="9517">180000</cx:pt>
          <cx:pt idx="9518">130000</cx:pt>
          <cx:pt idx="9519">40000</cx:pt>
          <cx:pt idx="9520">80000</cx:pt>
          <cx:pt idx="9521">220000</cx:pt>
          <cx:pt idx="9522">250000</cx:pt>
          <cx:pt idx="9523">190000</cx:pt>
          <cx:pt idx="9524">390000</cx:pt>
          <cx:pt idx="9525">160000</cx:pt>
          <cx:pt idx="9526">970000</cx:pt>
          <cx:pt idx="9527">80000</cx:pt>
          <cx:pt idx="9528">150000</cx:pt>
          <cx:pt idx="9529">410000</cx:pt>
          <cx:pt idx="9530">160000</cx:pt>
          <cx:pt idx="9531">190000</cx:pt>
          <cx:pt idx="9532">240000</cx:pt>
          <cx:pt idx="9533">50000</cx:pt>
          <cx:pt idx="9534">570000</cx:pt>
          <cx:pt idx="9535">100000</cx:pt>
          <cx:pt idx="9536">510000</cx:pt>
          <cx:pt idx="9537">100000</cx:pt>
          <cx:pt idx="9538">330000</cx:pt>
          <cx:pt idx="9539">90000</cx:pt>
          <cx:pt idx="9540">180000</cx:pt>
          <cx:pt idx="9541">470000</cx:pt>
          <cx:pt idx="9542">100000</cx:pt>
          <cx:pt idx="9543">150000</cx:pt>
          <cx:pt idx="9544">90000</cx:pt>
          <cx:pt idx="9545">90000</cx:pt>
          <cx:pt idx="9546">110000</cx:pt>
          <cx:pt idx="9547">340000</cx:pt>
          <cx:pt idx="9548">300000</cx:pt>
          <cx:pt idx="9549">340000</cx:pt>
          <cx:pt idx="9550">70000</cx:pt>
          <cx:pt idx="9551">20000</cx:pt>
          <cx:pt idx="9552">450000</cx:pt>
          <cx:pt idx="9553">410000</cx:pt>
          <cx:pt idx="9554">120000</cx:pt>
          <cx:pt idx="9555">180000</cx:pt>
          <cx:pt idx="9556">290000</cx:pt>
          <cx:pt idx="9557">160000</cx:pt>
          <cx:pt idx="9558">380000</cx:pt>
          <cx:pt idx="9559">480000</cx:pt>
          <cx:pt idx="9560">180000</cx:pt>
          <cx:pt idx="9561">180000</cx:pt>
          <cx:pt idx="9562">170000</cx:pt>
          <cx:pt idx="9563">110000</cx:pt>
          <cx:pt idx="9564">270000</cx:pt>
          <cx:pt idx="9565">60000</cx:pt>
          <cx:pt idx="9566">340000</cx:pt>
          <cx:pt idx="9567">100000</cx:pt>
          <cx:pt idx="9568">20000</cx:pt>
          <cx:pt idx="9569">200000</cx:pt>
          <cx:pt idx="9570">270000</cx:pt>
          <cx:pt idx="9571">80000</cx:pt>
          <cx:pt idx="9572">520000</cx:pt>
          <cx:pt idx="9573">900000</cx:pt>
          <cx:pt idx="9574">280000</cx:pt>
          <cx:pt idx="9575">290000</cx:pt>
          <cx:pt idx="9576">280000</cx:pt>
          <cx:pt idx="9577">300000</cx:pt>
          <cx:pt idx="9578">350000</cx:pt>
          <cx:pt idx="9579">100000</cx:pt>
          <cx:pt idx="9580">210000</cx:pt>
          <cx:pt idx="9581">360000</cx:pt>
          <cx:pt idx="9582">260000</cx:pt>
          <cx:pt idx="9583">20000</cx:pt>
          <cx:pt idx="9584">150000</cx:pt>
          <cx:pt idx="9585">130000</cx:pt>
          <cx:pt idx="9586">390000</cx:pt>
          <cx:pt idx="9587">470000</cx:pt>
          <cx:pt idx="9588">250000</cx:pt>
          <cx:pt idx="9589">70000</cx:pt>
          <cx:pt idx="9590">250000</cx:pt>
          <cx:pt idx="9591">230000</cx:pt>
          <cx:pt idx="9592">160000</cx:pt>
          <cx:pt idx="9593">640000</cx:pt>
          <cx:pt idx="9594">220000</cx:pt>
          <cx:pt idx="9595">60000</cx:pt>
          <cx:pt idx="9596">320000</cx:pt>
          <cx:pt idx="9597">270000</cx:pt>
          <cx:pt idx="9598">870000</cx:pt>
          <cx:pt idx="9599">440000</cx:pt>
          <cx:pt idx="9600">220000</cx:pt>
          <cx:pt idx="9601">450000</cx:pt>
          <cx:pt idx="9602">100000</cx:pt>
          <cx:pt idx="9603">290000</cx:pt>
          <cx:pt idx="9604">330000</cx:pt>
          <cx:pt idx="9605">10000</cx:pt>
          <cx:pt idx="9606">220000</cx:pt>
          <cx:pt idx="9607">200000</cx:pt>
          <cx:pt idx="9608">140000</cx:pt>
          <cx:pt idx="9609">470000</cx:pt>
          <cx:pt idx="9610">2460000</cx:pt>
          <cx:pt idx="9611">520000</cx:pt>
          <cx:pt idx="9612">240000</cx:pt>
          <cx:pt idx="9613">190000</cx:pt>
          <cx:pt idx="9614">340000</cx:pt>
          <cx:pt idx="9615">60000</cx:pt>
          <cx:pt idx="9616">160000</cx:pt>
          <cx:pt idx="9617">240000</cx:pt>
          <cx:pt idx="9618">90000</cx:pt>
          <cx:pt idx="9619">330000</cx:pt>
          <cx:pt idx="9620">10000</cx:pt>
          <cx:pt idx="9621">220000</cx:pt>
          <cx:pt idx="9622">600000</cx:pt>
          <cx:pt idx="9623">390000</cx:pt>
          <cx:pt idx="9624">640000</cx:pt>
          <cx:pt idx="9625">380000</cx:pt>
          <cx:pt idx="9626">50000</cx:pt>
          <cx:pt idx="9627">50000</cx:pt>
          <cx:pt idx="9628">280000</cx:pt>
          <cx:pt idx="9629">860000</cx:pt>
          <cx:pt idx="9630">60000</cx:pt>
          <cx:pt idx="9631">360000</cx:pt>
          <cx:pt idx="9632">210000</cx:pt>
          <cx:pt idx="9633">240000</cx:pt>
          <cx:pt idx="9634">320000</cx:pt>
          <cx:pt idx="9635">320000</cx:pt>
          <cx:pt idx="9636">300000</cx:pt>
          <cx:pt idx="9637">440000</cx:pt>
          <cx:pt idx="9638">60000</cx:pt>
          <cx:pt idx="9639">350000</cx:pt>
          <cx:pt idx="9640">240000</cx:pt>
          <cx:pt idx="9641">710000</cx:pt>
          <cx:pt idx="9642">70000</cx:pt>
          <cx:pt idx="9643">230000</cx:pt>
          <cx:pt idx="9644">320000</cx:pt>
          <cx:pt idx="9645">480000</cx:pt>
          <cx:pt idx="9646">290000</cx:pt>
          <cx:pt idx="9647">110000</cx:pt>
          <cx:pt idx="9648">340000</cx:pt>
          <cx:pt idx="9649">30000</cx:pt>
          <cx:pt idx="9650">150000</cx:pt>
          <cx:pt idx="9651">490000</cx:pt>
          <cx:pt idx="9652">340000</cx:pt>
          <cx:pt idx="9653">700000</cx:pt>
          <cx:pt idx="9654">180000</cx:pt>
          <cx:pt idx="9655">220000</cx:pt>
          <cx:pt idx="9656">50000</cx:pt>
          <cx:pt idx="9657">50000</cx:pt>
          <cx:pt idx="9658">80000</cx:pt>
          <cx:pt idx="9659">70000</cx:pt>
          <cx:pt idx="9660">170000</cx:pt>
          <cx:pt idx="9661">140000</cx:pt>
          <cx:pt idx="9662">20000</cx:pt>
          <cx:pt idx="9663">60000</cx:pt>
          <cx:pt idx="9664">20000</cx:pt>
          <cx:pt idx="9665">120000</cx:pt>
          <cx:pt idx="9666">110000</cx:pt>
          <cx:pt idx="9667">270000</cx:pt>
          <cx:pt idx="9668">380000</cx:pt>
          <cx:pt idx="9669">420000</cx:pt>
          <cx:pt idx="9670">250000</cx:pt>
          <cx:pt idx="9671">70000</cx:pt>
          <cx:pt idx="9672">50000</cx:pt>
          <cx:pt idx="9673">200000</cx:pt>
          <cx:pt idx="9674">60000</cx:pt>
          <cx:pt idx="9675">120000</cx:pt>
          <cx:pt idx="9676">320000</cx:pt>
          <cx:pt idx="9677">70000</cx:pt>
          <cx:pt idx="9678">90000</cx:pt>
          <cx:pt idx="9679">330000</cx:pt>
          <cx:pt idx="9680">780000</cx:pt>
          <cx:pt idx="9681">530000</cx:pt>
          <cx:pt idx="9682">500000</cx:pt>
          <cx:pt idx="9683">280000</cx:pt>
          <cx:pt idx="9684">410000</cx:pt>
          <cx:pt idx="9685">340000</cx:pt>
          <cx:pt idx="9686">280000</cx:pt>
          <cx:pt idx="9687">320000</cx:pt>
          <cx:pt idx="9688">630000</cx:pt>
          <cx:pt idx="9689">330000</cx:pt>
          <cx:pt idx="9690">260000</cx:pt>
          <cx:pt idx="9691">260000</cx:pt>
          <cx:pt idx="9692">300000</cx:pt>
          <cx:pt idx="9693">280000</cx:pt>
          <cx:pt idx="9694">540000</cx:pt>
          <cx:pt idx="9695">340000</cx:pt>
          <cx:pt idx="9696">210000</cx:pt>
          <cx:pt idx="9697">120000</cx:pt>
          <cx:pt idx="9698">150000</cx:pt>
          <cx:pt idx="9699">170000</cx:pt>
          <cx:pt idx="9700">140000</cx:pt>
          <cx:pt idx="9701">310000</cx:pt>
          <cx:pt idx="9702">140000</cx:pt>
          <cx:pt idx="9703">340000</cx:pt>
          <cx:pt idx="9704">480000</cx:pt>
          <cx:pt idx="9705">70000</cx:pt>
          <cx:pt idx="9706">220000</cx:pt>
          <cx:pt idx="9707">190000</cx:pt>
          <cx:pt idx="9708">40000</cx:pt>
          <cx:pt idx="9709">90000</cx:pt>
          <cx:pt idx="9710">110000</cx:pt>
          <cx:pt idx="9711">230000</cx:pt>
          <cx:pt idx="9712">80000</cx:pt>
          <cx:pt idx="9713">140000</cx:pt>
          <cx:pt idx="9714">210000</cx:pt>
          <cx:pt idx="9715">150000</cx:pt>
          <cx:pt idx="9716">170000</cx:pt>
          <cx:pt idx="9717">30000</cx:pt>
          <cx:pt idx="9718">50000</cx:pt>
          <cx:pt idx="9719">40000</cx:pt>
          <cx:pt idx="9720">100000</cx:pt>
          <cx:pt idx="9721">100000</cx:pt>
          <cx:pt idx="9722">230000</cx:pt>
          <cx:pt idx="9723">40000</cx:pt>
          <cx:pt idx="9724">20000</cx:pt>
          <cx:pt idx="9725">100000</cx:pt>
          <cx:pt idx="9726">240000</cx:pt>
          <cx:pt idx="9727">40000</cx:pt>
          <cx:pt idx="9728">190000</cx:pt>
          <cx:pt idx="9729">40000</cx:pt>
          <cx:pt idx="9730">80000</cx:pt>
          <cx:pt idx="9731">60000</cx:pt>
          <cx:pt idx="9732">120000</cx:pt>
          <cx:pt idx="9733">210000</cx:pt>
          <cx:pt idx="9734">160000</cx:pt>
          <cx:pt idx="9735">320000</cx:pt>
          <cx:pt idx="9736">410000</cx:pt>
          <cx:pt idx="9737">400000</cx:pt>
          <cx:pt idx="9738">260000</cx:pt>
          <cx:pt idx="9739">860000</cx:pt>
          <cx:pt idx="9740">510000</cx:pt>
          <cx:pt idx="9741">30000</cx:pt>
          <cx:pt idx="9742">180000</cx:pt>
          <cx:pt idx="9743">290000</cx:pt>
          <cx:pt idx="9744">110000</cx:pt>
          <cx:pt idx="9745">180000</cx:pt>
          <cx:pt idx="9746">300000</cx:pt>
          <cx:pt idx="9747">990000</cx:pt>
          <cx:pt idx="9748">260000</cx:pt>
          <cx:pt idx="9749">190000</cx:pt>
          <cx:pt idx="9750">270000</cx:pt>
          <cx:pt idx="9751">70000</cx:pt>
          <cx:pt idx="9752">510000</cx:pt>
          <cx:pt idx="9753">500000</cx:pt>
          <cx:pt idx="9754">90000</cx:pt>
          <cx:pt idx="9755">190000</cx:pt>
          <cx:pt idx="9756">190000</cx:pt>
          <cx:pt idx="9757">110000</cx:pt>
          <cx:pt idx="9758">30000</cx:pt>
          <cx:pt idx="9759">350000</cx:pt>
          <cx:pt idx="9760">490000</cx:pt>
          <cx:pt idx="9761">330000</cx:pt>
          <cx:pt idx="9762">110000</cx:pt>
          <cx:pt idx="9763">380000</cx:pt>
          <cx:pt idx="9764">230000</cx:pt>
          <cx:pt idx="9765">210000</cx:pt>
          <cx:pt idx="9766">80000</cx:pt>
          <cx:pt idx="9767">230000</cx:pt>
          <cx:pt idx="9768">110000</cx:pt>
          <cx:pt idx="9769">230000</cx:pt>
          <cx:pt idx="9770">330000</cx:pt>
          <cx:pt idx="9771">330000</cx:pt>
          <cx:pt idx="9772">130000</cx:pt>
          <cx:pt idx="9773">210000</cx:pt>
          <cx:pt idx="9774">30000</cx:pt>
          <cx:pt idx="9775">190000</cx:pt>
          <cx:pt idx="9776">340000</cx:pt>
          <cx:pt idx="9777">340000</cx:pt>
          <cx:pt idx="9778">220000</cx:pt>
          <cx:pt idx="9779">280000</cx:pt>
          <cx:pt idx="9780">70000</cx:pt>
          <cx:pt idx="9781">120000</cx:pt>
          <cx:pt idx="9782">370000</cx:pt>
          <cx:pt idx="9783">150000</cx:pt>
          <cx:pt idx="9784">60000</cx:pt>
          <cx:pt idx="9785">60000</cx:pt>
          <cx:pt idx="9786">70000</cx:pt>
          <cx:pt idx="9787">100000</cx:pt>
          <cx:pt idx="9788">320000</cx:pt>
          <cx:pt idx="9789">30000</cx:pt>
          <cx:pt idx="9790">190000</cx:pt>
          <cx:pt idx="9791">50000</cx:pt>
          <cx:pt idx="9792">90000</cx:pt>
          <cx:pt idx="9793">30000</cx:pt>
          <cx:pt idx="9794">130000</cx:pt>
          <cx:pt idx="9795">670000</cx:pt>
          <cx:pt idx="9796">450000</cx:pt>
          <cx:pt idx="9797">190000</cx:pt>
          <cx:pt idx="9798">280000</cx:pt>
          <cx:pt idx="9799">170000</cx:pt>
          <cx:pt idx="9800">190000</cx:pt>
          <cx:pt idx="9801">500000</cx:pt>
          <cx:pt idx="9802">160000</cx:pt>
          <cx:pt idx="9803">420000</cx:pt>
          <cx:pt idx="9804">670000</cx:pt>
          <cx:pt idx="9805">170000</cx:pt>
          <cx:pt idx="9806">830000</cx:pt>
          <cx:pt idx="9807">240000</cx:pt>
          <cx:pt idx="9808">90000</cx:pt>
          <cx:pt idx="9809">100000</cx:pt>
          <cx:pt idx="9810">370000</cx:pt>
          <cx:pt idx="9811">480000</cx:pt>
          <cx:pt idx="9812">330000</cx:pt>
          <cx:pt idx="9813">320000</cx:pt>
          <cx:pt idx="9814">90000</cx:pt>
          <cx:pt idx="9815">160000</cx:pt>
          <cx:pt idx="9816">30000</cx:pt>
          <cx:pt idx="9817">140000</cx:pt>
          <cx:pt idx="9818">280000</cx:pt>
          <cx:pt idx="9819">110000</cx:pt>
          <cx:pt idx="9820">90000</cx:pt>
          <cx:pt idx="9821">230000</cx:pt>
          <cx:pt idx="9822">200000</cx:pt>
          <cx:pt idx="9823">60000</cx:pt>
          <cx:pt idx="9824">50000</cx:pt>
          <cx:pt idx="9825">110000</cx:pt>
          <cx:pt idx="9826">150000</cx:pt>
          <cx:pt idx="9827">150000</cx:pt>
          <cx:pt idx="9828">290000</cx:pt>
          <cx:pt idx="9829">90000</cx:pt>
          <cx:pt idx="9830">150000</cx:pt>
          <cx:pt idx="9831">270000</cx:pt>
          <cx:pt idx="9832">220000</cx:pt>
          <cx:pt idx="9833">170000</cx:pt>
          <cx:pt idx="9834">40000</cx:pt>
          <cx:pt idx="9835">230000</cx:pt>
          <cx:pt idx="9836">340000</cx:pt>
          <cx:pt idx="9837">10000</cx:pt>
          <cx:pt idx="9838">240000</cx:pt>
          <cx:pt idx="9839">190000</cx:pt>
          <cx:pt idx="9840">290000</cx:pt>
          <cx:pt idx="9841">10000</cx:pt>
          <cx:pt idx="9842">150000</cx:pt>
          <cx:pt idx="9843">120000</cx:pt>
          <cx:pt idx="9844">240000</cx:pt>
          <cx:pt idx="9845">820000</cx:pt>
          <cx:pt idx="9846">120000</cx:pt>
          <cx:pt idx="9847">110000</cx:pt>
          <cx:pt idx="9848">20000</cx:pt>
          <cx:pt idx="9849">210000</cx:pt>
          <cx:pt idx="9850">160000</cx:pt>
          <cx:pt idx="9851">120000</cx:pt>
          <cx:pt idx="9852">70000</cx:pt>
          <cx:pt idx="9853">50000</cx:pt>
          <cx:pt idx="9854">220000</cx:pt>
          <cx:pt idx="9855">340000</cx:pt>
          <cx:pt idx="9856">160000</cx:pt>
          <cx:pt idx="9857">170000</cx:pt>
          <cx:pt idx="9858">310000</cx:pt>
          <cx:pt idx="9859">10000</cx:pt>
          <cx:pt idx="9860">260000</cx:pt>
          <cx:pt idx="9861">270000</cx:pt>
          <cx:pt idx="9862">640000</cx:pt>
          <cx:pt idx="9863">290000</cx:pt>
          <cx:pt idx="9864">370000</cx:pt>
          <cx:pt idx="9865">110000</cx:pt>
          <cx:pt idx="9866">310000</cx:pt>
          <cx:pt idx="9867">220000</cx:pt>
          <cx:pt idx="9868">260000</cx:pt>
          <cx:pt idx="9869">470000</cx:pt>
          <cx:pt idx="9870">50000</cx:pt>
          <cx:pt idx="9871">250000</cx:pt>
          <cx:pt idx="9872">280000</cx:pt>
          <cx:pt idx="9873">320000</cx:pt>
          <cx:pt idx="9874">530000</cx:pt>
          <cx:pt idx="9875">280000</cx:pt>
          <cx:pt idx="9876">180000</cx:pt>
          <cx:pt idx="9877">360000</cx:pt>
          <cx:pt idx="9878">510000</cx:pt>
          <cx:pt idx="9879">250000</cx:pt>
          <cx:pt idx="9880">200000</cx:pt>
          <cx:pt idx="9881">750000</cx:pt>
          <cx:pt idx="9882">270000</cx:pt>
          <cx:pt idx="9883">330000</cx:pt>
          <cx:pt idx="9884">740000</cx:pt>
          <cx:pt idx="9885">520000</cx:pt>
          <cx:pt idx="9886">460000</cx:pt>
          <cx:pt idx="9887">570000</cx:pt>
          <cx:pt idx="9888">190000</cx:pt>
          <cx:pt idx="9889">410000</cx:pt>
          <cx:pt idx="9890">90000</cx:pt>
          <cx:pt idx="9891">250000</cx:pt>
          <cx:pt idx="9892">360000</cx:pt>
          <cx:pt idx="9893">410000</cx:pt>
          <cx:pt idx="9894">70000</cx:pt>
          <cx:pt idx="9895">430000</cx:pt>
          <cx:pt idx="9896">170000</cx:pt>
          <cx:pt idx="9897">530000</cx:pt>
          <cx:pt idx="9898">740000</cx:pt>
          <cx:pt idx="9899">10000</cx:pt>
          <cx:pt idx="9900">290000</cx:pt>
          <cx:pt idx="9901">160000</cx:pt>
          <cx:pt idx="9902">50000</cx:pt>
          <cx:pt idx="9903">100000</cx:pt>
          <cx:pt idx="9904">310000</cx:pt>
          <cx:pt idx="9905">650000</cx:pt>
          <cx:pt idx="9906">470000</cx:pt>
          <cx:pt idx="9907">550000</cx:pt>
          <cx:pt idx="9908">30000</cx:pt>
          <cx:pt idx="9909">1030000</cx:pt>
          <cx:pt idx="9910">120000</cx:pt>
          <cx:pt idx="9911">120000</cx:pt>
          <cx:pt idx="9912">110000</cx:pt>
          <cx:pt idx="9913">160000</cx:pt>
          <cx:pt idx="9914">700000</cx:pt>
          <cx:pt idx="9915">50000</cx:pt>
          <cx:pt idx="9916">40000</cx:pt>
          <cx:pt idx="9917">410000</cx:pt>
          <cx:pt idx="9918">80000</cx:pt>
          <cx:pt idx="9919">50000</cx:pt>
          <cx:pt idx="9920">40000</cx:pt>
          <cx:pt idx="9921">10000</cx:pt>
          <cx:pt idx="9922">120000</cx:pt>
          <cx:pt idx="9923">120000</cx:pt>
          <cx:pt idx="9924">40000</cx:pt>
          <cx:pt idx="9925">140000</cx:pt>
          <cx:pt idx="9926">1230000</cx:pt>
          <cx:pt idx="9927">210000</cx:pt>
          <cx:pt idx="9928">40000</cx:pt>
          <cx:pt idx="9929">200000</cx:pt>
          <cx:pt idx="9930">20000</cx:pt>
          <cx:pt idx="9931">70000</cx:pt>
          <cx:pt idx="9932">80000</cx:pt>
          <cx:pt idx="9933">110000</cx:pt>
          <cx:pt idx="9934">50000</cx:pt>
          <cx:pt idx="9935">30000</cx:pt>
          <cx:pt idx="9936">70000</cx:pt>
          <cx:pt idx="9937">150000</cx:pt>
          <cx:pt idx="9938">130000</cx:pt>
          <cx:pt idx="9939">530000</cx:pt>
          <cx:pt idx="9940">70000</cx:pt>
          <cx:pt idx="9941">230000</cx:pt>
          <cx:pt idx="9942">240000</cx:pt>
          <cx:pt idx="9943">90000</cx:pt>
          <cx:pt idx="9944">30000</cx:pt>
          <cx:pt idx="9945">40000</cx:pt>
          <cx:pt idx="9946">80000</cx:pt>
          <cx:pt idx="9947">30000</cx:pt>
          <cx:pt idx="9948">150000</cx:pt>
          <cx:pt idx="9949">60000</cx:pt>
          <cx:pt idx="9950">180000</cx:pt>
          <cx:pt idx="9951">90000</cx:pt>
          <cx:pt idx="9952">80000</cx:pt>
          <cx:pt idx="9953">140000</cx:pt>
          <cx:pt idx="9954">390000</cx:pt>
          <cx:pt idx="9955">220000</cx:pt>
          <cx:pt idx="9956">150000</cx:pt>
          <cx:pt idx="9957">200000</cx:pt>
          <cx:pt idx="9958">250000</cx:pt>
          <cx:pt idx="9959">230000</cx:pt>
          <cx:pt idx="9960">180000</cx:pt>
          <cx:pt idx="9961">160000</cx:pt>
          <cx:pt idx="9962">80000</cx:pt>
          <cx:pt idx="9963">90000</cx:pt>
          <cx:pt idx="9964">280000</cx:pt>
          <cx:pt idx="9965">60000</cx:pt>
          <cx:pt idx="9966">60000</cx:pt>
          <cx:pt idx="9967">180000</cx:pt>
          <cx:pt idx="9968">50000</cx:pt>
          <cx:pt idx="9969">60000</cx:pt>
          <cx:pt idx="9970">140000</cx:pt>
          <cx:pt idx="9971">290000</cx:pt>
          <cx:pt idx="9972">320000</cx:pt>
          <cx:pt idx="9973">330000</cx:pt>
          <cx:pt idx="9974">190000</cx:pt>
          <cx:pt idx="9975">230000</cx:pt>
          <cx:pt idx="9976">30000</cx:pt>
          <cx:pt idx="9977">160000</cx:pt>
          <cx:pt idx="9978">190000</cx:pt>
          <cx:pt idx="9979">210000</cx:pt>
          <cx:pt idx="9980">250000</cx:pt>
          <cx:pt idx="9981">470000</cx:pt>
          <cx:pt idx="9982">60000</cx:pt>
          <cx:pt idx="9983">220000</cx:pt>
          <cx:pt idx="9984">580000</cx:pt>
          <cx:pt idx="9985">180000</cx:pt>
          <cx:pt idx="9986">60000</cx:pt>
          <cx:pt idx="9987">60000</cx:pt>
          <cx:pt idx="9988">580000</cx:pt>
          <cx:pt idx="9989">240000</cx:pt>
          <cx:pt idx="9990">560000</cx:pt>
          <cx:pt idx="9991">200000</cx:pt>
          <cx:pt idx="9992">210000</cx:pt>
          <cx:pt idx="9993">300000</cx:pt>
          <cx:pt idx="9994">110000</cx:pt>
          <cx:pt idx="9995">360000</cx:pt>
          <cx:pt idx="9996">410000</cx:pt>
          <cx:pt idx="9997">270000</cx:pt>
          <cx:pt idx="9998">460000</cx:pt>
          <cx:pt idx="9999">310000</cx:pt>
          <cx:pt idx="10000">70000</cx:pt>
          <cx:pt idx="10001">30000</cx:pt>
          <cx:pt idx="10002">90000</cx:pt>
          <cx:pt idx="10003">50000</cx:pt>
          <cx:pt idx="10004">80000</cx:pt>
          <cx:pt idx="10005">50000</cx:pt>
          <cx:pt idx="10006">30000</cx:pt>
          <cx:pt idx="10007">80000</cx:pt>
          <cx:pt idx="10008">30000</cx:pt>
          <cx:pt idx="10009">30000</cx:pt>
          <cx:pt idx="10010">220000</cx:pt>
          <cx:pt idx="10011">1150000</cx:pt>
          <cx:pt idx="10012">510000</cx:pt>
          <cx:pt idx="10013">170000</cx:pt>
          <cx:pt idx="10014">10000</cx:pt>
          <cx:pt idx="10015">170000</cx:pt>
          <cx:pt idx="10016">130000</cx:pt>
          <cx:pt idx="10017">350000</cx:pt>
          <cx:pt idx="10018">290000</cx:pt>
          <cx:pt idx="10019">10000</cx:pt>
          <cx:pt idx="10020">110000</cx:pt>
          <cx:pt idx="10021">100000</cx:pt>
          <cx:pt idx="10022">240000</cx:pt>
          <cx:pt idx="10023">200000</cx:pt>
          <cx:pt idx="10024">90000</cx:pt>
          <cx:pt idx="10025">180000</cx:pt>
          <cx:pt idx="10026">80000</cx:pt>
          <cx:pt idx="10027">110000</cx:pt>
          <cx:pt idx="10028">220000</cx:pt>
          <cx:pt idx="10029">280000</cx:pt>
          <cx:pt idx="10030">120000</cx:pt>
          <cx:pt idx="10031">150000</cx:pt>
          <cx:pt idx="10032">260000</cx:pt>
          <cx:pt idx="10033">20000</cx:pt>
          <cx:pt idx="10034">250000</cx:pt>
          <cx:pt idx="10035">180000</cx:pt>
          <cx:pt idx="10036">70000</cx:pt>
          <cx:pt idx="10037">220000</cx:pt>
          <cx:pt idx="10038">100000</cx:pt>
          <cx:pt idx="10039">150000</cx:pt>
          <cx:pt idx="10040">240000</cx:pt>
          <cx:pt idx="10041">100000</cx:pt>
          <cx:pt idx="10042">240000</cx:pt>
          <cx:pt idx="10043">40000</cx:pt>
          <cx:pt idx="10044">40000</cx:pt>
          <cx:pt idx="10045">190000</cx:pt>
          <cx:pt idx="10046">40000</cx:pt>
          <cx:pt idx="10047">230000</cx:pt>
          <cx:pt idx="10048">440000</cx:pt>
          <cx:pt idx="10049">100000</cx:pt>
          <cx:pt idx="10050">90000</cx:pt>
          <cx:pt idx="10051">110000</cx:pt>
          <cx:pt idx="10052">210000</cx:pt>
          <cx:pt idx="10053">50000</cx:pt>
          <cx:pt idx="10054">190000</cx:pt>
          <cx:pt idx="10055">50000</cx:pt>
          <cx:pt idx="10056">140000</cx:pt>
          <cx:pt idx="10057">240000</cx:pt>
          <cx:pt idx="10058">400000</cx:pt>
          <cx:pt idx="10059">570000</cx:pt>
          <cx:pt idx="10060">260000</cx:pt>
          <cx:pt idx="10061">70000</cx:pt>
          <cx:pt idx="10062">630000</cx:pt>
          <cx:pt idx="10063">500000</cx:pt>
          <cx:pt idx="10064">170000</cx:pt>
          <cx:pt idx="10065">260000</cx:pt>
          <cx:pt idx="10066">160000</cx:pt>
          <cx:pt idx="10067">150000</cx:pt>
          <cx:pt idx="10068">170000</cx:pt>
          <cx:pt idx="10069">60000</cx:pt>
          <cx:pt idx="10070">190000</cx:pt>
          <cx:pt idx="10071">190000</cx:pt>
          <cx:pt idx="10072">60000</cx:pt>
          <cx:pt idx="10073">380000</cx:pt>
          <cx:pt idx="10074">170000</cx:pt>
          <cx:pt idx="10075">330000</cx:pt>
          <cx:pt idx="10076">440000</cx:pt>
          <cx:pt idx="10077">10000</cx:pt>
          <cx:pt idx="10078">160000</cx:pt>
          <cx:pt idx="10079">280000</cx:pt>
          <cx:pt idx="10080">360000</cx:pt>
          <cx:pt idx="10081">160000</cx:pt>
          <cx:pt idx="10082">520000</cx:pt>
          <cx:pt idx="10083">270000</cx:pt>
          <cx:pt idx="10084">150000</cx:pt>
          <cx:pt idx="10085">190000</cx:pt>
          <cx:pt idx="10086">830000</cx:pt>
          <cx:pt idx="10087">330000</cx:pt>
          <cx:pt idx="10088">230000</cx:pt>
          <cx:pt idx="10089">100000</cx:pt>
          <cx:pt idx="10090">80000</cx:pt>
          <cx:pt idx="10091">30000</cx:pt>
          <cx:pt idx="10092">140000</cx:pt>
          <cx:pt idx="10093">190000</cx:pt>
          <cx:pt idx="10094">290000</cx:pt>
          <cx:pt idx="10095">160000</cx:pt>
          <cx:pt idx="10096">170000</cx:pt>
          <cx:pt idx="10097">100000</cx:pt>
          <cx:pt idx="10098">60000</cx:pt>
          <cx:pt idx="10099">100000</cx:pt>
          <cx:pt idx="10100">470000</cx:pt>
          <cx:pt idx="10101">680000</cx:pt>
          <cx:pt idx="10102">30000</cx:pt>
          <cx:pt idx="10103">80000</cx:pt>
          <cx:pt idx="10104">400000</cx:pt>
          <cx:pt idx="10105">220000</cx:pt>
          <cx:pt idx="10106">370000</cx:pt>
          <cx:pt idx="10107">340000</cx:pt>
          <cx:pt idx="10108">100000</cx:pt>
          <cx:pt idx="10109">130000</cx:pt>
          <cx:pt idx="10110">30000</cx:pt>
          <cx:pt idx="10111">690000</cx:pt>
          <cx:pt idx="10112">50000</cx:pt>
          <cx:pt idx="10113">190000</cx:pt>
          <cx:pt idx="10114">140000</cx:pt>
          <cx:pt idx="10115">340000</cx:pt>
          <cx:pt idx="10116">170000</cx:pt>
          <cx:pt idx="10117">140000</cx:pt>
          <cx:pt idx="10118">370000</cx:pt>
          <cx:pt idx="10119">760000</cx:pt>
          <cx:pt idx="10120">110000</cx:pt>
          <cx:pt idx="10121">130000</cx:pt>
          <cx:pt idx="10122">90000</cx:pt>
          <cx:pt idx="10123">80000</cx:pt>
          <cx:pt idx="10124">40000</cx:pt>
          <cx:pt idx="10125">40000</cx:pt>
          <cx:pt idx="10126">110000</cx:pt>
          <cx:pt idx="10127">60000</cx:pt>
          <cx:pt idx="10128">20000</cx:pt>
          <cx:pt idx="10129">60000</cx:pt>
          <cx:pt idx="10130">50000</cx:pt>
          <cx:pt idx="10131">120000</cx:pt>
          <cx:pt idx="10132">10000</cx:pt>
          <cx:pt idx="10133">90000</cx:pt>
          <cx:pt idx="10134">140000</cx:pt>
          <cx:pt idx="10135">50000</cx:pt>
          <cx:pt idx="10136">190000</cx:pt>
          <cx:pt idx="10137">240000</cx:pt>
          <cx:pt idx="10138">110000</cx:pt>
          <cx:pt idx="10139">30000</cx:pt>
          <cx:pt idx="10140">150000</cx:pt>
          <cx:pt idx="10141">40000</cx:pt>
          <cx:pt idx="10142">80000</cx:pt>
          <cx:pt idx="10143">70000</cx:pt>
          <cx:pt idx="10144">140000</cx:pt>
          <cx:pt idx="10145">50000</cx:pt>
          <cx:pt idx="10146">50000</cx:pt>
          <cx:pt idx="10147">160000</cx:pt>
          <cx:pt idx="10148">80000</cx:pt>
          <cx:pt idx="10149">80000</cx:pt>
          <cx:pt idx="10150">150000</cx:pt>
          <cx:pt idx="10151">80000</cx:pt>
          <cx:pt idx="10152">60000</cx:pt>
          <cx:pt idx="10153">240000</cx:pt>
          <cx:pt idx="10154">230000</cx:pt>
          <cx:pt idx="10155">170000</cx:pt>
          <cx:pt idx="10156">220000</cx:pt>
          <cx:pt idx="10157">40000</cx:pt>
          <cx:pt idx="10158">160000</cx:pt>
          <cx:pt idx="10159">200000</cx:pt>
          <cx:pt idx="10160">10000</cx:pt>
          <cx:pt idx="10161">190000</cx:pt>
          <cx:pt idx="10162">150000</cx:pt>
          <cx:pt idx="10163">60000</cx:pt>
          <cx:pt idx="10164">90000</cx:pt>
          <cx:pt idx="10165">40000</cx:pt>
          <cx:pt idx="10166">120000</cx:pt>
          <cx:pt idx="10167">400000</cx:pt>
          <cx:pt idx="10168">260000</cx:pt>
          <cx:pt idx="10169">320000</cx:pt>
          <cx:pt idx="10170">350000</cx:pt>
          <cx:pt idx="10171">320000</cx:pt>
          <cx:pt idx="10172">320000</cx:pt>
          <cx:pt idx="10173">370000</cx:pt>
          <cx:pt idx="10174">350000</cx:pt>
          <cx:pt idx="10175">320000</cx:pt>
          <cx:pt idx="10176">370000</cx:pt>
          <cx:pt idx="10177">290000</cx:pt>
          <cx:pt idx="10178">70000</cx:pt>
          <cx:pt idx="10179">80000</cx:pt>
          <cx:pt idx="10180">30000</cx:pt>
          <cx:pt idx="10181">70000</cx:pt>
          <cx:pt idx="10182">30000</cx:pt>
          <cx:pt idx="10183">30000</cx:pt>
          <cx:pt idx="10184">30000</cx:pt>
          <cx:pt idx="10185">180000</cx:pt>
          <cx:pt idx="10186">10000</cx:pt>
          <cx:pt idx="10187">230000</cx:pt>
          <cx:pt idx="10188">160000</cx:pt>
          <cx:pt idx="10189">530000</cx:pt>
          <cx:pt idx="10190">100000</cx:pt>
          <cx:pt idx="10191">290000</cx:pt>
          <cx:pt idx="10192">210000</cx:pt>
          <cx:pt idx="10193">120000</cx:pt>
          <cx:pt idx="10194">220000</cx:pt>
          <cx:pt idx="10195">280000</cx:pt>
          <cx:pt idx="10196">250000</cx:pt>
          <cx:pt idx="10197">310000</cx:pt>
          <cx:pt idx="10198">10000</cx:pt>
          <cx:pt idx="10199">50000</cx:pt>
          <cx:pt idx="10200">30000</cx:pt>
          <cx:pt idx="10201">60000</cx:pt>
          <cx:pt idx="10202">50000</cx:pt>
          <cx:pt idx="10203">140000</cx:pt>
          <cx:pt idx="10204">110000</cx:pt>
          <cx:pt idx="10205">120000</cx:pt>
          <cx:pt idx="10206">120000</cx:pt>
          <cx:pt idx="10207">60000</cx:pt>
          <cx:pt idx="10208">60000</cx:pt>
          <cx:pt idx="10209">80000</cx:pt>
          <cx:pt idx="10210">80000</cx:pt>
          <cx:pt idx="10211">60000</cx:pt>
          <cx:pt idx="10212">190000</cx:pt>
          <cx:pt idx="10213">120000</cx:pt>
          <cx:pt idx="10214">190000</cx:pt>
          <cx:pt idx="10215">180000</cx:pt>
          <cx:pt idx="10216">160000</cx:pt>
          <cx:pt idx="10217">20000</cx:pt>
          <cx:pt idx="10218">160000</cx:pt>
          <cx:pt idx="10219">50000</cx:pt>
          <cx:pt idx="10220">130000</cx:pt>
          <cx:pt idx="10221">60000</cx:pt>
          <cx:pt idx="10222">110000</cx:pt>
          <cx:pt idx="10223">110000</cx:pt>
          <cx:pt idx="10224">160000</cx:pt>
          <cx:pt idx="10225">60000</cx:pt>
          <cx:pt idx="10226">70000</cx:pt>
          <cx:pt idx="10227">180000</cx:pt>
          <cx:pt idx="10228">460000</cx:pt>
          <cx:pt idx="10229">320000</cx:pt>
          <cx:pt idx="10230">190000</cx:pt>
          <cx:pt idx="10231">80000</cx:pt>
          <cx:pt idx="10232">310000</cx:pt>
          <cx:pt idx="10233">200000</cx:pt>
          <cx:pt idx="10234">190000</cx:pt>
          <cx:pt idx="10235">260000</cx:pt>
          <cx:pt idx="10236">240000</cx:pt>
          <cx:pt idx="10237">120000</cx:pt>
          <cx:pt idx="10238">230000</cx:pt>
          <cx:pt idx="10239">70000</cx:pt>
          <cx:pt idx="10240">40000</cx:pt>
          <cx:pt idx="10241">30000</cx:pt>
          <cx:pt idx="10242">60000</cx:pt>
          <cx:pt idx="10243">180000</cx:pt>
          <cx:pt idx="10244">80000</cx:pt>
          <cx:pt idx="10245">50000</cx:pt>
          <cx:pt idx="10246">20000</cx:pt>
          <cx:pt idx="10247">30000</cx:pt>
          <cx:pt idx="10248">70000</cx:pt>
          <cx:pt idx="10249">50000</cx:pt>
          <cx:pt idx="10250">90000</cx:pt>
          <cx:pt idx="10251">90000</cx:pt>
          <cx:pt idx="10252">50000</cx:pt>
          <cx:pt idx="10253">80000</cx:pt>
          <cx:pt idx="10254">80000</cx:pt>
          <cx:pt idx="10255">50000</cx:pt>
          <cx:pt idx="10256">30000</cx:pt>
          <cx:pt idx="10257">70000</cx:pt>
          <cx:pt idx="10258">140000</cx:pt>
          <cx:pt idx="10259">50000</cx:pt>
          <cx:pt idx="10260">60000</cx:pt>
          <cx:pt idx="10261">40000</cx:pt>
          <cx:pt idx="10262">50000</cx:pt>
          <cx:pt idx="10263">50000</cx:pt>
          <cx:pt idx="10264">270000</cx:pt>
          <cx:pt idx="10265">50000</cx:pt>
          <cx:pt idx="10266">50000</cx:pt>
          <cx:pt idx="10267">40000</cx:pt>
          <cx:pt idx="10268">60000</cx:pt>
          <cx:pt idx="10269">30000</cx:pt>
          <cx:pt idx="10270">140000</cx:pt>
          <cx:pt idx="10271">80000</cx:pt>
          <cx:pt idx="10272">30000</cx:pt>
          <cx:pt idx="10273">120000</cx:pt>
          <cx:pt idx="10274">30000</cx:pt>
          <cx:pt idx="10275">110000</cx:pt>
          <cx:pt idx="10276">120000</cx:pt>
          <cx:pt idx="10277">100000</cx:pt>
          <cx:pt idx="10278">70000</cx:pt>
          <cx:pt idx="10279">230000</cx:pt>
          <cx:pt idx="10280">290000</cx:pt>
          <cx:pt idx="10281">380000</cx:pt>
          <cx:pt idx="10282">310000</cx:pt>
          <cx:pt idx="10283">190000</cx:pt>
          <cx:pt idx="10284">290000</cx:pt>
          <cx:pt idx="10285">230000</cx:pt>
          <cx:pt idx="10286">130000</cx:pt>
          <cx:pt idx="10287">80000</cx:pt>
          <cx:pt idx="10288">190000</cx:pt>
          <cx:pt idx="10289">200000</cx:pt>
          <cx:pt idx="10290">640000</cx:pt>
          <cx:pt idx="10291">10000</cx:pt>
          <cx:pt idx="10292">150000</cx:pt>
          <cx:pt idx="10293">340000</cx:pt>
          <cx:pt idx="10294">190000</cx:pt>
          <cx:pt idx="10295">40000</cx:pt>
          <cx:pt idx="10296">70000</cx:pt>
          <cx:pt idx="10297">180000</cx:pt>
          <cx:pt idx="10298">130000</cx:pt>
          <cx:pt idx="10299">110000</cx:pt>
          <cx:pt idx="10300">170000</cx:pt>
          <cx:pt idx="10301">30000</cx:pt>
          <cx:pt idx="10302">30000</cx:pt>
          <cx:pt idx="10303">60000</cx:pt>
          <cx:pt idx="10304">40000</cx:pt>
          <cx:pt idx="10305">60000</cx:pt>
          <cx:pt idx="10306">30000</cx:pt>
          <cx:pt idx="10307">70000</cx:pt>
          <cx:pt idx="10308">50000</cx:pt>
          <cx:pt idx="10309">150000</cx:pt>
          <cx:pt idx="10310">50000</cx:pt>
          <cx:pt idx="10311">80000</cx:pt>
          <cx:pt idx="10312">100000</cx:pt>
          <cx:pt idx="10313">120000</cx:pt>
          <cx:pt idx="10314">150000</cx:pt>
          <cx:pt idx="10315">230000</cx:pt>
          <cx:pt idx="10316">220000</cx:pt>
          <cx:pt idx="10317">470000</cx:pt>
          <cx:pt idx="10318">320000</cx:pt>
          <cx:pt idx="10319">200000</cx:pt>
          <cx:pt idx="10320">10000</cx:pt>
          <cx:pt idx="10321">130000</cx:pt>
          <cx:pt idx="10322">130000</cx:pt>
          <cx:pt idx="10323">60000</cx:pt>
          <cx:pt idx="10324">30000</cx:pt>
          <cx:pt idx="10325">70000</cx:pt>
          <cx:pt idx="10326">50000</cx:pt>
          <cx:pt idx="10327">70000</cx:pt>
          <cx:pt idx="10328">40000</cx:pt>
          <cx:pt idx="10329">130000</cx:pt>
          <cx:pt idx="10330">150000</cx:pt>
          <cx:pt idx="10331">90000</cx:pt>
          <cx:pt idx="10332">30000</cx:pt>
          <cx:pt idx="10333">90000</cx:pt>
          <cx:pt idx="10334">60000</cx:pt>
          <cx:pt idx="10335">100000</cx:pt>
          <cx:pt idx="10336">200000</cx:pt>
          <cx:pt idx="10337">100000</cx:pt>
          <cx:pt idx="10338">80000</cx:pt>
          <cx:pt idx="10339">50000</cx:pt>
          <cx:pt idx="10340">20000</cx:pt>
          <cx:pt idx="10341">50000</cx:pt>
          <cx:pt idx="10342">70000</cx:pt>
          <cx:pt idx="10343">100000</cx:pt>
          <cx:pt idx="10344">70000</cx:pt>
          <cx:pt idx="10345">200000</cx:pt>
          <cx:pt idx="10346">50000</cx:pt>
          <cx:pt idx="10347">110000</cx:pt>
          <cx:pt idx="10348">180000</cx:pt>
          <cx:pt idx="10349">210000</cx:pt>
          <cx:pt idx="10350">30000</cx:pt>
          <cx:pt idx="10351">150000</cx:pt>
          <cx:pt idx="10352">190000</cx:pt>
          <cx:pt idx="10353">50000</cx:pt>
          <cx:pt idx="10354">180000</cx:pt>
          <cx:pt idx="10355">80000</cx:pt>
          <cx:pt idx="10356">120000</cx:pt>
          <cx:pt idx="10357">150000</cx:pt>
          <cx:pt idx="10358">60000</cx:pt>
          <cx:pt idx="10359">200000</cx:pt>
          <cx:pt idx="10360">410000</cx:pt>
          <cx:pt idx="10361">140000</cx:pt>
          <cx:pt idx="10362">30000</cx:pt>
          <cx:pt idx="10363">170000</cx:pt>
          <cx:pt idx="10364">490000</cx:pt>
          <cx:pt idx="10365">320000</cx:pt>
          <cx:pt idx="10366">790000</cx:pt>
          <cx:pt idx="10367">240000</cx:pt>
          <cx:pt idx="10368">120000</cx:pt>
          <cx:pt idx="10369">70000</cx:pt>
          <cx:pt idx="10370">150000</cx:pt>
          <cx:pt idx="10371">260000</cx:pt>
          <cx:pt idx="10372">120000</cx:pt>
          <cx:pt idx="10373">200000</cx:pt>
          <cx:pt idx="10374">100000</cx:pt>
          <cx:pt idx="10375">200000</cx:pt>
          <cx:pt idx="10376">10000</cx:pt>
          <cx:pt idx="10377">180000</cx:pt>
          <cx:pt idx="10378">190000</cx:pt>
          <cx:pt idx="10379">380000</cx:pt>
          <cx:pt idx="10380">240000</cx:pt>
          <cx:pt idx="10381">140000</cx:pt>
          <cx:pt idx="10382">180000</cx:pt>
          <cx:pt idx="10383">210000</cx:pt>
          <cx:pt idx="10384">370000</cx:pt>
          <cx:pt idx="10385">160000</cx:pt>
          <cx:pt idx="10386">90000</cx:pt>
          <cx:pt idx="10387">210000</cx:pt>
          <cx:pt idx="10388">220000</cx:pt>
          <cx:pt idx="10389">60000</cx:pt>
          <cx:pt idx="10390">50000</cx:pt>
          <cx:pt idx="10391">20000</cx:pt>
          <cx:pt idx="10392">590000</cx:pt>
          <cx:pt idx="10393">40000</cx:pt>
          <cx:pt idx="10394">330000</cx:pt>
          <cx:pt idx="10395">520000</cx:pt>
          <cx:pt idx="10396">50000</cx:pt>
          <cx:pt idx="10397">60000</cx:pt>
          <cx:pt idx="10398">50000</cx:pt>
          <cx:pt idx="10399">60000</cx:pt>
          <cx:pt idx="10400">90000</cx:pt>
          <cx:pt idx="10401">340000</cx:pt>
          <cx:pt idx="10402">310000</cx:pt>
          <cx:pt idx="10403">110000</cx:pt>
          <cx:pt idx="10404">120000</cx:pt>
          <cx:pt idx="10405">40000</cx:pt>
          <cx:pt idx="10406">190000</cx:pt>
          <cx:pt idx="10407">280000</cx:pt>
          <cx:pt idx="10408">380000</cx:pt>
          <cx:pt idx="10409">390000</cx:pt>
          <cx:pt idx="10410">280000</cx:pt>
          <cx:pt idx="10411">520000</cx:pt>
          <cx:pt idx="10412">350000</cx:pt>
          <cx:pt idx="10413">140000</cx:pt>
          <cx:pt idx="10414">460000</cx:pt>
          <cx:pt idx="10415">270000</cx:pt>
          <cx:pt idx="10416">180000</cx:pt>
          <cx:pt idx="10417">620000</cx:pt>
          <cx:pt idx="10418">600000</cx:pt>
          <cx:pt idx="10419">230000</cx:pt>
          <cx:pt idx="10420">410000</cx:pt>
          <cx:pt idx="10421">20000</cx:pt>
          <cx:pt idx="10422">30000</cx:pt>
          <cx:pt idx="10423">340000</cx:pt>
          <cx:pt idx="10424">240000</cx:pt>
          <cx:pt idx="10425">150000</cx:pt>
          <cx:pt idx="10426">330000</cx:pt>
          <cx:pt idx="10427">170000</cx:pt>
          <cx:pt idx="10428">70000</cx:pt>
          <cx:pt idx="10429">250000</cx:pt>
          <cx:pt idx="10430">200000</cx:pt>
          <cx:pt idx="10431">140000</cx:pt>
          <cx:pt idx="10432">140000</cx:pt>
          <cx:pt idx="10433">160000</cx:pt>
          <cx:pt idx="10434">100000</cx:pt>
          <cx:pt idx="10435">410000</cx:pt>
          <cx:pt idx="10436">470000</cx:pt>
          <cx:pt idx="10437">360000</cx:pt>
          <cx:pt idx="10438">60000</cx:pt>
          <cx:pt idx="10439">430000</cx:pt>
          <cx:pt idx="10440">50000</cx:pt>
          <cx:pt idx="10441">420000</cx:pt>
          <cx:pt idx="10442">320000</cx:pt>
          <cx:pt idx="10443">410000</cx:pt>
          <cx:pt idx="10444">1020000</cx:pt>
          <cx:pt idx="10445">400000</cx:pt>
          <cx:pt idx="10446">50000</cx:pt>
          <cx:pt idx="10447">480000</cx:pt>
          <cx:pt idx="10448">370000</cx:pt>
          <cx:pt idx="10449">430000</cx:pt>
          <cx:pt idx="10450">690000</cx:pt>
          <cx:pt idx="10451">1230000</cx:pt>
          <cx:pt idx="10452">240000</cx:pt>
          <cx:pt idx="10453">140000</cx:pt>
          <cx:pt idx="10454">120000</cx:pt>
          <cx:pt idx="10455">320000</cx:pt>
          <cx:pt idx="10456">260000</cx:pt>
          <cx:pt idx="10457">50000</cx:pt>
          <cx:pt idx="10458">190000</cx:pt>
          <cx:pt idx="10459">160000</cx:pt>
          <cx:pt idx="10460">240000</cx:pt>
          <cx:pt idx="10461">110000</cx:pt>
          <cx:pt idx="10462">60000</cx:pt>
          <cx:pt idx="10463">30000</cx:pt>
          <cx:pt idx="10464">40000</cx:pt>
          <cx:pt idx="10465">70000</cx:pt>
          <cx:pt idx="10466">200000</cx:pt>
          <cx:pt idx="10467">70000</cx:pt>
          <cx:pt idx="10468">130000</cx:pt>
          <cx:pt idx="10469">90000</cx:pt>
          <cx:pt idx="10470">90000</cx:pt>
          <cx:pt idx="10471">80000</cx:pt>
          <cx:pt idx="10472">40000</cx:pt>
          <cx:pt idx="10473">150000</cx:pt>
          <cx:pt idx="10474">190000</cx:pt>
          <cx:pt idx="10475">30000</cx:pt>
          <cx:pt idx="10476">70000</cx:pt>
          <cx:pt idx="10477">140000</cx:pt>
          <cx:pt idx="10478">130000</cx:pt>
          <cx:pt idx="10479">120000</cx:pt>
          <cx:pt idx="10480">70000</cx:pt>
          <cx:pt idx="10481">60000</cx:pt>
          <cx:pt idx="10482">120000</cx:pt>
          <cx:pt idx="10483">60000</cx:pt>
          <cx:pt idx="10484">50000</cx:pt>
          <cx:pt idx="10485">90000</cx:pt>
          <cx:pt idx="10486">50000</cx:pt>
          <cx:pt idx="10487">150000</cx:pt>
          <cx:pt idx="10488">60000</cx:pt>
          <cx:pt idx="10489">130000</cx:pt>
          <cx:pt idx="10490">140000</cx:pt>
          <cx:pt idx="10491">90000</cx:pt>
          <cx:pt idx="10492">90000</cx:pt>
          <cx:pt idx="10493">100000</cx:pt>
          <cx:pt idx="10494">30000</cx:pt>
          <cx:pt idx="10495">50000</cx:pt>
          <cx:pt idx="10496">50000</cx:pt>
          <cx:pt idx="10497">50000</cx:pt>
          <cx:pt idx="10498">80000</cx:pt>
          <cx:pt idx="10499">80000</cx:pt>
          <cx:pt idx="10500">90000</cx:pt>
          <cx:pt idx="10501">190000</cx:pt>
          <cx:pt idx="10502">170000</cx:pt>
          <cx:pt idx="10503">170000</cx:pt>
          <cx:pt idx="10504">70000</cx:pt>
          <cx:pt idx="10505">20000</cx:pt>
          <cx:pt idx="10506">110000</cx:pt>
          <cx:pt idx="10507">70000</cx:pt>
          <cx:pt idx="10508">100000</cx:pt>
          <cx:pt idx="10509">30000</cx:pt>
          <cx:pt idx="10510">30000</cx:pt>
          <cx:pt idx="10511">130000</cx:pt>
          <cx:pt idx="10512">220000</cx:pt>
          <cx:pt idx="10513">170000</cx:pt>
          <cx:pt idx="10514">60000</cx:pt>
          <cx:pt idx="10515">20000</cx:pt>
          <cx:pt idx="10516">140000</cx:pt>
          <cx:pt idx="10517">80000</cx:pt>
          <cx:pt idx="10518">90000</cx:pt>
          <cx:pt idx="10519">250000</cx:pt>
          <cx:pt idx="10520">300000</cx:pt>
          <cx:pt idx="10521">320000</cx:pt>
          <cx:pt idx="10522">140000</cx:pt>
          <cx:pt idx="10523">460000</cx:pt>
          <cx:pt idx="10524">110000</cx:pt>
          <cx:pt idx="10525">80000</cx:pt>
          <cx:pt idx="10526">10000</cx:pt>
          <cx:pt idx="10527">50000</cx:pt>
          <cx:pt idx="10528">150000</cx:pt>
          <cx:pt idx="10529">100000</cx:pt>
          <cx:pt idx="10530">510000</cx:pt>
          <cx:pt idx="10531">140000</cx:pt>
          <cx:pt idx="10532">120000</cx:pt>
          <cx:pt idx="10533">310000</cx:pt>
          <cx:pt idx="10534">220000</cx:pt>
          <cx:pt idx="10535">130000</cx:pt>
          <cx:pt idx="10536">290000</cx:pt>
          <cx:pt idx="10537">40000</cx:pt>
          <cx:pt idx="10538">170000</cx:pt>
          <cx:pt idx="10539">760000</cx:pt>
          <cx:pt idx="10540">10000</cx:pt>
          <cx:pt idx="10541">380000</cx:pt>
          <cx:pt idx="10542">130000</cx:pt>
          <cx:pt idx="10543">310000</cx:pt>
          <cx:pt idx="10544">110000</cx:pt>
          <cx:pt idx="10545">70000</cx:pt>
          <cx:pt idx="10546">190000</cx:pt>
          <cx:pt idx="10547">50000</cx:pt>
          <cx:pt idx="10548">490000</cx:pt>
          <cx:pt idx="10549">180000</cx:pt>
          <cx:pt idx="10550">360000</cx:pt>
          <cx:pt idx="10551">100000</cx:pt>
          <cx:pt idx="10552">120000</cx:pt>
          <cx:pt idx="10553">170000</cx:pt>
          <cx:pt idx="10554">190000</cx:pt>
          <cx:pt idx="10555">40000</cx:pt>
          <cx:pt idx="10556">120000</cx:pt>
          <cx:pt idx="10557">170000</cx:pt>
          <cx:pt idx="10558">1390000</cx:pt>
          <cx:pt idx="10559">430000</cx:pt>
          <cx:pt idx="10560">250000</cx:pt>
          <cx:pt idx="10561">150000</cx:pt>
          <cx:pt idx="10562">160000</cx:pt>
          <cx:pt idx="10563">140000</cx:pt>
          <cx:pt idx="10564">320000</cx:pt>
          <cx:pt idx="10565">720000</cx:pt>
          <cx:pt idx="10566">440000</cx:pt>
          <cx:pt idx="10567">330000</cx:pt>
          <cx:pt idx="10568">50000</cx:pt>
          <cx:pt idx="10569">110000</cx:pt>
          <cx:pt idx="10570">250000</cx:pt>
          <cx:pt idx="10571">50000</cx:pt>
          <cx:pt idx="10572">330000</cx:pt>
          <cx:pt idx="10573">910000</cx:pt>
          <cx:pt idx="10574">190000</cx:pt>
          <cx:pt idx="10575">60000</cx:pt>
          <cx:pt idx="10576">130000</cx:pt>
          <cx:pt idx="10577">480000</cx:pt>
          <cx:pt idx="10578">180000</cx:pt>
          <cx:pt idx="10579">240000</cx:pt>
          <cx:pt idx="10580">220000</cx:pt>
          <cx:pt idx="10581">70000</cx:pt>
          <cx:pt idx="10582">140000</cx:pt>
          <cx:pt idx="10583">330000</cx:pt>
          <cx:pt idx="10584">180000</cx:pt>
          <cx:pt idx="10585">150000</cx:pt>
          <cx:pt idx="10586">100000</cx:pt>
          <cx:pt idx="10587">120000</cx:pt>
          <cx:pt idx="10588">120000</cx:pt>
          <cx:pt idx="10589">240000</cx:pt>
          <cx:pt idx="10590">260000</cx:pt>
          <cx:pt idx="10591">260000</cx:pt>
          <cx:pt idx="10592">160000</cx:pt>
          <cx:pt idx="10593">190000</cx:pt>
          <cx:pt idx="10594">270000</cx:pt>
          <cx:pt idx="10595">120000</cx:pt>
          <cx:pt idx="10596">200000</cx:pt>
          <cx:pt idx="10597">250000</cx:pt>
          <cx:pt idx="10598">230000</cx:pt>
          <cx:pt idx="10599">260000</cx:pt>
          <cx:pt idx="10600">220000</cx:pt>
          <cx:pt idx="10601">10000</cx:pt>
          <cx:pt idx="10602">300000</cx:pt>
          <cx:pt idx="10603">30000</cx:pt>
          <cx:pt idx="10604">70000</cx:pt>
          <cx:pt idx="10605">350000</cx:pt>
          <cx:pt idx="10606">370000</cx:pt>
          <cx:pt idx="10607">160000</cx:pt>
          <cx:pt idx="10608">180000</cx:pt>
          <cx:pt idx="10609">360000</cx:pt>
          <cx:pt idx="10610">730000</cx:pt>
          <cx:pt idx="10611">150000</cx:pt>
          <cx:pt idx="10612">250000</cx:pt>
          <cx:pt idx="10613">120000</cx:pt>
          <cx:pt idx="10614">30000</cx:pt>
          <cx:pt idx="10615">170000</cx:pt>
        </cx:lvl>
      </cx:numDim>
    </cx:data>
  </cx:chartData>
  <cx:chart>
    <cx:title pos="t" align="ctr" overlay="0">
      <cx:tx>
        <cx:txData>
          <cx:v>WT_CD8_res_10kb_w20</cx:v>
        </cx:txData>
      </cx:tx>
      <cx:txPr>
        <a:bodyPr spcFirstLastPara="1" vertOverflow="ellipsis" horzOverflow="overflow" wrap="square" lIns="0" tIns="0" rIns="0" bIns="0" anchor="ctr" anchorCtr="1"/>
        <a:lstStyle/>
        <a:p>
          <a:pPr algn="ctr" rtl="0">
            <a:defRPr/>
          </a:pPr>
          <a:r>
            <a:rPr lang="en-US" sz="1400" b="0" i="0" u="none" strike="noStrike" baseline="0">
              <a:solidFill>
                <a:sysClr val="windowText" lastClr="000000">
                  <a:lumMod val="65000"/>
                  <a:lumOff val="35000"/>
                </a:sysClr>
              </a:solidFill>
              <a:latin typeface="Calibri" panose="020F0502020204030204"/>
            </a:rPr>
            <a:t>WT_CD8_res_10kb_w20</a:t>
          </a:r>
        </a:p>
      </cx:txPr>
    </cx:title>
    <cx:plotArea>
      <cx:plotAreaRegion>
        <cx:series layoutId="boxWhisker" uniqueId="{E6067708-9717-4B0B-8ED7-597FCB5CF7E7}">
          <cx:dataId val="0"/>
          <cx:layoutPr>
            <cx:visibility meanLine="0" meanMarker="1" nonoutliers="0" outliers="1"/>
            <cx:statistics quartileMethod="exclusive"/>
          </cx:layoutPr>
        </cx:series>
      </cx:plotAreaRegion>
      <cx:axis id="0">
        <cx:catScaling gapWidth="1"/>
        <cx:tickLabels/>
      </cx:axis>
      <cx:axis id="1">
        <cx:valScaling/>
        <cx:majorGridlines/>
        <cx:tickLabels/>
      </cx:axis>
    </cx:plotArea>
  </cx:chart>
</cx:chartSpace>
</file>

<file path=ppt/charts/chartEx4.xml><?xml version="1.0" encoding="utf-8"?>
<cx:chartSpace xmlns:a="http://schemas.openxmlformats.org/drawingml/2006/main" xmlns:r="http://schemas.openxmlformats.org/officeDocument/2006/relationships" xmlns:cx="http://schemas.microsoft.com/office/drawing/2014/chartex">
  <cx:chartData>
    <cx:externalData r:id="rId1" cx:autoUpdate="0"/>
    <cx:data id="0">
      <cx:numDim type="val">
        <cx:f>WT_CD8_TADs_res_40k_w5!$E$1:$E$4254</cx:f>
        <cx:lvl ptCount="4254" formatCode="General">
          <cx:pt idx="0">1200000</cx:pt>
          <cx:pt idx="1">520000</cx:pt>
          <cx:pt idx="2">480000</cx:pt>
          <cx:pt idx="3">920000</cx:pt>
          <cx:pt idx="4">840000</cx:pt>
          <cx:pt idx="5">1560000</cx:pt>
          <cx:pt idx="6">960000</cx:pt>
          <cx:pt idx="7">200000</cx:pt>
          <cx:pt idx="8">640000</cx:pt>
          <cx:pt idx="9">1720000</cx:pt>
          <cx:pt idx="10">680000</cx:pt>
          <cx:pt idx="11">320000</cx:pt>
          <cx:pt idx="12">600000</cx:pt>
          <cx:pt idx="13">1360000</cx:pt>
          <cx:pt idx="14">600000</cx:pt>
          <cx:pt idx="15">760000</cx:pt>
          <cx:pt idx="16">360000</cx:pt>
          <cx:pt idx="17">880000</cx:pt>
          <cx:pt idx="18">280000</cx:pt>
          <cx:pt idx="19">760000</cx:pt>
          <cx:pt idx="20">1920000</cx:pt>
          <cx:pt idx="21">520000</cx:pt>
          <cx:pt idx="22">240000</cx:pt>
          <cx:pt idx="23">640000</cx:pt>
          <cx:pt idx="24">240000</cx:pt>
          <cx:pt idx="25">320000</cx:pt>
          <cx:pt idx="26">640000</cx:pt>
          <cx:pt idx="27">560000</cx:pt>
          <cx:pt idx="28">360000</cx:pt>
          <cx:pt idx="29">440000</cx:pt>
          <cx:pt idx="30">280000</cx:pt>
          <cx:pt idx="31">1880000</cx:pt>
          <cx:pt idx="32">240000</cx:pt>
          <cx:pt idx="33">240000</cx:pt>
          <cx:pt idx="34">1800000</cx:pt>
          <cx:pt idx="35">440000</cx:pt>
          <cx:pt idx="36">520000</cx:pt>
          <cx:pt idx="37">800000</cx:pt>
          <cx:pt idx="38">280000</cx:pt>
          <cx:pt idx="39">200000</cx:pt>
          <cx:pt idx="40">2200000</cx:pt>
          <cx:pt idx="41">560000</cx:pt>
          <cx:pt idx="42">160000</cx:pt>
          <cx:pt idx="43">800000</cx:pt>
          <cx:pt idx="44">400000</cx:pt>
          <cx:pt idx="45">440000</cx:pt>
          <cx:pt idx="46">320000</cx:pt>
          <cx:pt idx="47">240000</cx:pt>
          <cx:pt idx="48">200000</cx:pt>
          <cx:pt idx="49">200000</cx:pt>
          <cx:pt idx="50">520000</cx:pt>
          <cx:pt idx="51">400000</cx:pt>
          <cx:pt idx="52">520000</cx:pt>
          <cx:pt idx="53">640000</cx:pt>
          <cx:pt idx="54">160000</cx:pt>
          <cx:pt idx="55">560000</cx:pt>
          <cx:pt idx="56">520000</cx:pt>
          <cx:pt idx="57">280000</cx:pt>
          <cx:pt idx="58">520000</cx:pt>
          <cx:pt idx="59">1880000</cx:pt>
          <cx:pt idx="60">360000</cx:pt>
          <cx:pt idx="61">200000</cx:pt>
          <cx:pt idx="62">440000</cx:pt>
          <cx:pt idx="63">480000</cx:pt>
          <cx:pt idx="64">1480000</cx:pt>
          <cx:pt idx="65">1040000</cx:pt>
          <cx:pt idx="66">280000</cx:pt>
          <cx:pt idx="67">3000000</cx:pt>
          <cx:pt idx="68">880000</cx:pt>
          <cx:pt idx="69">480000</cx:pt>
          <cx:pt idx="70">280000</cx:pt>
          <cx:pt idx="71">280000</cx:pt>
          <cx:pt idx="72">360000</cx:pt>
          <cx:pt idx="73">640000</cx:pt>
          <cx:pt idx="74">480000</cx:pt>
          <cx:pt idx="75">280000</cx:pt>
          <cx:pt idx="76">240000</cx:pt>
          <cx:pt idx="77">400000</cx:pt>
          <cx:pt idx="78">280000</cx:pt>
          <cx:pt idx="79">520000</cx:pt>
          <cx:pt idx="80">280000</cx:pt>
          <cx:pt idx="81">520000</cx:pt>
          <cx:pt idx="82">880000</cx:pt>
          <cx:pt idx="83">480000</cx:pt>
          <cx:pt idx="84">1000000</cx:pt>
          <cx:pt idx="85">120000</cx:pt>
          <cx:pt idx="86">280000</cx:pt>
          <cx:pt idx="87">560000</cx:pt>
          <cx:pt idx="88">880000</cx:pt>
          <cx:pt idx="89">320000</cx:pt>
          <cx:pt idx="90">680000</cx:pt>
          <cx:pt idx="91">1560000</cx:pt>
          <cx:pt idx="92">320000</cx:pt>
          <cx:pt idx="93">200000</cx:pt>
          <cx:pt idx="94">360000</cx:pt>
          <cx:pt idx="95">320000</cx:pt>
          <cx:pt idx="96">520000</cx:pt>
          <cx:pt idx="97">280000</cx:pt>
          <cx:pt idx="98">600000</cx:pt>
          <cx:pt idx="99">1360000</cx:pt>
          <cx:pt idx="100">440000</cx:pt>
          <cx:pt idx="101">2000000</cx:pt>
          <cx:pt idx="102">680000</cx:pt>
          <cx:pt idx="103">1160000</cx:pt>
          <cx:pt idx="104">520000</cx:pt>
          <cx:pt idx="105">240000</cx:pt>
          <cx:pt idx="106">440000</cx:pt>
          <cx:pt idx="107">640000</cx:pt>
          <cx:pt idx="108">1040000</cx:pt>
          <cx:pt idx="109">320000</cx:pt>
          <cx:pt idx="110">440000</cx:pt>
          <cx:pt idx="111">280000</cx:pt>
          <cx:pt idx="112">160000</cx:pt>
          <cx:pt idx="113">240000</cx:pt>
          <cx:pt idx="114">320000</cx:pt>
          <cx:pt idx="115">2720000</cx:pt>
          <cx:pt idx="116">400000</cx:pt>
          <cx:pt idx="117">800000</cx:pt>
          <cx:pt idx="118">280000</cx:pt>
          <cx:pt idx="119">280000</cx:pt>
          <cx:pt idx="120">400000</cx:pt>
          <cx:pt idx="121">400000</cx:pt>
          <cx:pt idx="122">440000</cx:pt>
          <cx:pt idx="123">840000</cx:pt>
          <cx:pt idx="124">240000</cx:pt>
          <cx:pt idx="125">240000</cx:pt>
          <cx:pt idx="126">400000</cx:pt>
          <cx:pt idx="127">960000</cx:pt>
          <cx:pt idx="128">640000</cx:pt>
          <cx:pt idx="129">680000</cx:pt>
          <cx:pt idx="130">440000</cx:pt>
          <cx:pt idx="131">240000</cx:pt>
          <cx:pt idx="132">240000</cx:pt>
          <cx:pt idx="133">280000</cx:pt>
          <cx:pt idx="134">520000</cx:pt>
          <cx:pt idx="135">560000</cx:pt>
          <cx:pt idx="136">320000</cx:pt>
          <cx:pt idx="137">760000</cx:pt>
          <cx:pt idx="138">480000</cx:pt>
          <cx:pt idx="139">1280000</cx:pt>
          <cx:pt idx="140">400000</cx:pt>
          <cx:pt idx="141">400000</cx:pt>
          <cx:pt idx="142">200000</cx:pt>
          <cx:pt idx="143">360000</cx:pt>
          <cx:pt idx="144">760000</cx:pt>
          <cx:pt idx="145">320000</cx:pt>
          <cx:pt idx="146">280000</cx:pt>
          <cx:pt idx="147">280000</cx:pt>
          <cx:pt idx="148">320000</cx:pt>
          <cx:pt idx="149">280000</cx:pt>
          <cx:pt idx="150">1680000</cx:pt>
          <cx:pt idx="151">480000</cx:pt>
          <cx:pt idx="152">1480000</cx:pt>
          <cx:pt idx="153">440000</cx:pt>
          <cx:pt idx="154">1040000</cx:pt>
          <cx:pt idx="155">3760000</cx:pt>
          <cx:pt idx="156">240000</cx:pt>
          <cx:pt idx="157">880000</cx:pt>
          <cx:pt idx="158">760000</cx:pt>
          <cx:pt idx="159">600000</cx:pt>
          <cx:pt idx="160">280000</cx:pt>
          <cx:pt idx="161">320000</cx:pt>
          <cx:pt idx="162">320000</cx:pt>
          <cx:pt idx="163">480000</cx:pt>
          <cx:pt idx="164">840000</cx:pt>
          <cx:pt idx="165">2560000</cx:pt>
          <cx:pt idx="166">880000</cx:pt>
          <cx:pt idx="167">3320000</cx:pt>
          <cx:pt idx="168">3520000</cx:pt>
          <cx:pt idx="169">240000</cx:pt>
          <cx:pt idx="170">360000</cx:pt>
          <cx:pt idx="171">760000</cx:pt>
          <cx:pt idx="172">600000</cx:pt>
          <cx:pt idx="173">240000</cx:pt>
          <cx:pt idx="174">400000</cx:pt>
          <cx:pt idx="175">600000</cx:pt>
          <cx:pt idx="176">400000</cx:pt>
          <cx:pt idx="177">1720000</cx:pt>
          <cx:pt idx="178">560000</cx:pt>
          <cx:pt idx="179">1440000</cx:pt>
          <cx:pt idx="180">280000</cx:pt>
          <cx:pt idx="181">880000</cx:pt>
          <cx:pt idx="182">640000</cx:pt>
          <cx:pt idx="183">320000</cx:pt>
          <cx:pt idx="184">280000</cx:pt>
          <cx:pt idx="185">600000</cx:pt>
          <cx:pt idx="186">520000</cx:pt>
          <cx:pt idx="187">1520000</cx:pt>
          <cx:pt idx="188">440000</cx:pt>
          <cx:pt idx="189">240000</cx:pt>
          <cx:pt idx="190">240000</cx:pt>
          <cx:pt idx="191">280000</cx:pt>
          <cx:pt idx="192">320000</cx:pt>
          <cx:pt idx="193">240000</cx:pt>
          <cx:pt idx="194">400000</cx:pt>
          <cx:pt idx="195">400000</cx:pt>
          <cx:pt idx="196">400000</cx:pt>
          <cx:pt idx="197">280000</cx:pt>
          <cx:pt idx="198">320000</cx:pt>
          <cx:pt idx="199">400000</cx:pt>
          <cx:pt idx="200">320000</cx:pt>
          <cx:pt idx="201">240000</cx:pt>
          <cx:pt idx="202">560000</cx:pt>
          <cx:pt idx="203">440000</cx:pt>
          <cx:pt idx="204">360000</cx:pt>
          <cx:pt idx="205">240000</cx:pt>
          <cx:pt idx="206">280000</cx:pt>
          <cx:pt idx="207">960000</cx:pt>
          <cx:pt idx="208">320000</cx:pt>
          <cx:pt idx="209">280000</cx:pt>
          <cx:pt idx="210">440000</cx:pt>
          <cx:pt idx="211">760000</cx:pt>
          <cx:pt idx="212">840000</cx:pt>
          <cx:pt idx="213">280000</cx:pt>
          <cx:pt idx="214">600000</cx:pt>
          <cx:pt idx="215">2280000</cx:pt>
          <cx:pt idx="216">480000</cx:pt>
          <cx:pt idx="217">360000</cx:pt>
          <cx:pt idx="218">680000</cx:pt>
          <cx:pt idx="219">4160000</cx:pt>
          <cx:pt idx="220">480000</cx:pt>
          <cx:pt idx="221">560000</cx:pt>
          <cx:pt idx="222">680000</cx:pt>
          <cx:pt idx="223">360000</cx:pt>
          <cx:pt idx="224">440000</cx:pt>
          <cx:pt idx="225">640000</cx:pt>
          <cx:pt idx="226">320000</cx:pt>
          <cx:pt idx="227">760000</cx:pt>
          <cx:pt idx="228">360000</cx:pt>
          <cx:pt idx="229">360000</cx:pt>
          <cx:pt idx="230">440000</cx:pt>
          <cx:pt idx="231">320000</cx:pt>
          <cx:pt idx="232">280000</cx:pt>
          <cx:pt idx="233">280000</cx:pt>
          <cx:pt idx="234">280000</cx:pt>
          <cx:pt idx="235">240000</cx:pt>
          <cx:pt idx="236">120000</cx:pt>
          <cx:pt idx="237">120000</cx:pt>
          <cx:pt idx="238">440000</cx:pt>
          <cx:pt idx="239">440000</cx:pt>
          <cx:pt idx="240">440000</cx:pt>
          <cx:pt idx="241">1560000</cx:pt>
          <cx:pt idx="242">240000</cx:pt>
          <cx:pt idx="243">480000</cx:pt>
          <cx:pt idx="244">280000</cx:pt>
          <cx:pt idx="245">280000</cx:pt>
          <cx:pt idx="246">280000</cx:pt>
          <cx:pt idx="247">240000</cx:pt>
          <cx:pt idx="248">240000</cx:pt>
          <cx:pt idx="249">520000</cx:pt>
          <cx:pt idx="250">280000</cx:pt>
          <cx:pt idx="251">520000</cx:pt>
          <cx:pt idx="252">320000</cx:pt>
          <cx:pt idx="253">440000</cx:pt>
          <cx:pt idx="254">640000</cx:pt>
          <cx:pt idx="255">440000</cx:pt>
          <cx:pt idx="256">920000</cx:pt>
          <cx:pt idx="257">320000</cx:pt>
          <cx:pt idx="258">600000</cx:pt>
          <cx:pt idx="259">1000000</cx:pt>
          <cx:pt idx="260">240000</cx:pt>
          <cx:pt idx="261">2000000</cx:pt>
          <cx:pt idx="262">480000</cx:pt>
          <cx:pt idx="263">400000</cx:pt>
          <cx:pt idx="264">520000</cx:pt>
          <cx:pt idx="265">880000</cx:pt>
          <cx:pt idx="266">360000</cx:pt>
          <cx:pt idx="267">320000</cx:pt>
          <cx:pt idx="268">280000</cx:pt>
          <cx:pt idx="269">640000</cx:pt>
          <cx:pt idx="270">400000</cx:pt>
          <cx:pt idx="271">880000</cx:pt>
          <cx:pt idx="272">920000</cx:pt>
          <cx:pt idx="273">480000</cx:pt>
          <cx:pt idx="274">680000</cx:pt>
          <cx:pt idx="275">1840000</cx:pt>
          <cx:pt idx="276">960000</cx:pt>
          <cx:pt idx="277">400000</cx:pt>
          <cx:pt idx="278">280000</cx:pt>
          <cx:pt idx="279">360000</cx:pt>
          <cx:pt idx="280">600000</cx:pt>
          <cx:pt idx="281">200000</cx:pt>
          <cx:pt idx="282">360000</cx:pt>
          <cx:pt idx="283">440000</cx:pt>
          <cx:pt idx="284">480000</cx:pt>
          <cx:pt idx="285">400000</cx:pt>
          <cx:pt idx="286">800000</cx:pt>
          <cx:pt idx="287">440000</cx:pt>
          <cx:pt idx="288">200000</cx:pt>
          <cx:pt idx="289">240000</cx:pt>
          <cx:pt idx="290">280000</cx:pt>
          <cx:pt idx="291">1160000</cx:pt>
          <cx:pt idx="292">240000</cx:pt>
          <cx:pt idx="293">280000</cx:pt>
          <cx:pt idx="294">320000</cx:pt>
          <cx:pt idx="295">1440000</cx:pt>
          <cx:pt idx="296">720000</cx:pt>
          <cx:pt idx="297">400000</cx:pt>
          <cx:pt idx="298">760000</cx:pt>
          <cx:pt idx="299">360000</cx:pt>
          <cx:pt idx="300">160000</cx:pt>
          <cx:pt idx="301">280000</cx:pt>
          <cx:pt idx="302">240000</cx:pt>
          <cx:pt idx="303">360000</cx:pt>
          <cx:pt idx="304">480000</cx:pt>
          <cx:pt idx="305">440000</cx:pt>
          <cx:pt idx="306">360000</cx:pt>
          <cx:pt idx="307">280000</cx:pt>
          <cx:pt idx="308">1080000</cx:pt>
          <cx:pt idx="309">360000</cx:pt>
          <cx:pt idx="310">520000</cx:pt>
          <cx:pt idx="311">920000</cx:pt>
          <cx:pt idx="312">320000</cx:pt>
          <cx:pt idx="313">320000</cx:pt>
          <cx:pt idx="314">240000</cx:pt>
          <cx:pt idx="315">360000</cx:pt>
          <cx:pt idx="316">320000</cx:pt>
          <cx:pt idx="317">400000</cx:pt>
          <cx:pt idx="318">840000</cx:pt>
          <cx:pt idx="319">280000</cx:pt>
          <cx:pt idx="320">480000</cx:pt>
          <cx:pt idx="321">760000</cx:pt>
          <cx:pt idx="322">680000</cx:pt>
          <cx:pt idx="323">640000</cx:pt>
          <cx:pt idx="324">720000</cx:pt>
          <cx:pt idx="325">280000</cx:pt>
          <cx:pt idx="326">960000</cx:pt>
          <cx:pt idx="327">400000</cx:pt>
          <cx:pt idx="328">320000</cx:pt>
          <cx:pt idx="329">800000</cx:pt>
          <cx:pt idx="330">320000</cx:pt>
          <cx:pt idx="331">280000</cx:pt>
          <cx:pt idx="332">360000</cx:pt>
          <cx:pt idx="333">400000</cx:pt>
          <cx:pt idx="334">2520000</cx:pt>
          <cx:pt idx="335">880000</cx:pt>
          <cx:pt idx="336">240000</cx:pt>
          <cx:pt idx="337">400000</cx:pt>
          <cx:pt idx="338">480000</cx:pt>
          <cx:pt idx="339">440000</cx:pt>
          <cx:pt idx="340">240000</cx:pt>
          <cx:pt idx="341">560000</cx:pt>
          <cx:pt idx="342">400000</cx:pt>
          <cx:pt idx="343">680000</cx:pt>
          <cx:pt idx="344">400000</cx:pt>
          <cx:pt idx="345">360000</cx:pt>
          <cx:pt idx="346">880000</cx:pt>
          <cx:pt idx="347">440000</cx:pt>
          <cx:pt idx="348">240000</cx:pt>
          <cx:pt idx="349">240000</cx:pt>
          <cx:pt idx="350">280000</cx:pt>
          <cx:pt idx="351">360000</cx:pt>
          <cx:pt idx="352">320000</cx:pt>
          <cx:pt idx="353">600000</cx:pt>
          <cx:pt idx="354">800000</cx:pt>
          <cx:pt idx="355">880000</cx:pt>
          <cx:pt idx="356">160000</cx:pt>
          <cx:pt idx="357">400000</cx:pt>
          <cx:pt idx="358">480000</cx:pt>
          <cx:pt idx="359">520000</cx:pt>
          <cx:pt idx="360">1080000</cx:pt>
          <cx:pt idx="361">360000</cx:pt>
          <cx:pt idx="362">3000000</cx:pt>
          <cx:pt idx="363">560000</cx:pt>
          <cx:pt idx="364">1520000</cx:pt>
          <cx:pt idx="365">960000</cx:pt>
          <cx:pt idx="366">1920000</cx:pt>
          <cx:pt idx="367">280000</cx:pt>
          <cx:pt idx="368">440000</cx:pt>
          <cx:pt idx="369">400000</cx:pt>
          <cx:pt idx="370">280000</cx:pt>
          <cx:pt idx="371">320000</cx:pt>
          <cx:pt idx="372">680000</cx:pt>
          <cx:pt idx="373">480000</cx:pt>
          <cx:pt idx="374">280000</cx:pt>
          <cx:pt idx="375">320000</cx:pt>
          <cx:pt idx="376">320000</cx:pt>
          <cx:pt idx="377">400000</cx:pt>
          <cx:pt idx="378">520000</cx:pt>
          <cx:pt idx="379">320000</cx:pt>
          <cx:pt idx="380">360000</cx:pt>
          <cx:pt idx="381">480000</cx:pt>
          <cx:pt idx="382">760000</cx:pt>
          <cx:pt idx="383">520000</cx:pt>
          <cx:pt idx="384">520000</cx:pt>
          <cx:pt idx="385">2240000</cx:pt>
          <cx:pt idx="386">1000000</cx:pt>
          <cx:pt idx="387">760000</cx:pt>
          <cx:pt idx="388">440000</cx:pt>
          <cx:pt idx="389">680000</cx:pt>
          <cx:pt idx="390">840000</cx:pt>
          <cx:pt idx="391">760000</cx:pt>
          <cx:pt idx="392">640000</cx:pt>
          <cx:pt idx="393">320000</cx:pt>
          <cx:pt idx="394">1800000</cx:pt>
          <cx:pt idx="395">1400000</cx:pt>
          <cx:pt idx="396">600000</cx:pt>
          <cx:pt idx="397">320000</cx:pt>
          <cx:pt idx="398">520000</cx:pt>
          <cx:pt idx="399">760000</cx:pt>
          <cx:pt idx="400">280000</cx:pt>
          <cx:pt idx="401">320000</cx:pt>
          <cx:pt idx="402">360000</cx:pt>
          <cx:pt idx="403">240000</cx:pt>
          <cx:pt idx="404">360000</cx:pt>
          <cx:pt idx="405">320000</cx:pt>
          <cx:pt idx="406">440000</cx:pt>
          <cx:pt idx="407">240000</cx:pt>
          <cx:pt idx="408">680000</cx:pt>
          <cx:pt idx="409">360000</cx:pt>
          <cx:pt idx="410">2160000</cx:pt>
          <cx:pt idx="411">1200000</cx:pt>
          <cx:pt idx="412">480000</cx:pt>
          <cx:pt idx="413">520000</cx:pt>
          <cx:pt idx="414">520000</cx:pt>
          <cx:pt idx="415">1600000</cx:pt>
          <cx:pt idx="416">360000</cx:pt>
          <cx:pt idx="417">880000</cx:pt>
          <cx:pt idx="418">280000</cx:pt>
          <cx:pt idx="419">1760000</cx:pt>
          <cx:pt idx="420">1680000</cx:pt>
          <cx:pt idx="421">280000</cx:pt>
          <cx:pt idx="422">320000</cx:pt>
          <cx:pt idx="423">560000</cx:pt>
          <cx:pt idx="424">480000</cx:pt>
          <cx:pt idx="425">240000</cx:pt>
          <cx:pt idx="426">1160000</cx:pt>
          <cx:pt idx="427">280000</cx:pt>
          <cx:pt idx="428">280000</cx:pt>
          <cx:pt idx="429">160000</cx:pt>
          <cx:pt idx="430">920000</cx:pt>
          <cx:pt idx="431">520000</cx:pt>
          <cx:pt idx="432">240000</cx:pt>
          <cx:pt idx="433">240000</cx:pt>
          <cx:pt idx="434">440000</cx:pt>
          <cx:pt idx="435">520000</cx:pt>
          <cx:pt idx="436">400000</cx:pt>
          <cx:pt idx="437">320000</cx:pt>
          <cx:pt idx="438">360000</cx:pt>
          <cx:pt idx="439">320000</cx:pt>
          <cx:pt idx="440">560000</cx:pt>
          <cx:pt idx="441">640000</cx:pt>
          <cx:pt idx="442">240000</cx:pt>
          <cx:pt idx="443">480000</cx:pt>
          <cx:pt idx="444">880000</cx:pt>
          <cx:pt idx="445">800000</cx:pt>
          <cx:pt idx="446">280000</cx:pt>
          <cx:pt idx="447">320000</cx:pt>
          <cx:pt idx="448">600000</cx:pt>
          <cx:pt idx="449">280000</cx:pt>
          <cx:pt idx="450">560000</cx:pt>
          <cx:pt idx="451">440000</cx:pt>
          <cx:pt idx="452">560000</cx:pt>
          <cx:pt idx="453">760000</cx:pt>
          <cx:pt idx="454">320000</cx:pt>
          <cx:pt idx="455">320000</cx:pt>
          <cx:pt idx="456">1320000</cx:pt>
          <cx:pt idx="457">400000</cx:pt>
          <cx:pt idx="458">560000</cx:pt>
          <cx:pt idx="459">240000</cx:pt>
          <cx:pt idx="460">400000</cx:pt>
          <cx:pt idx="461">400000</cx:pt>
          <cx:pt idx="462">360000</cx:pt>
          <cx:pt idx="463">560000</cx:pt>
          <cx:pt idx="464">560000</cx:pt>
          <cx:pt idx="465">520000</cx:pt>
          <cx:pt idx="466">800000</cx:pt>
          <cx:pt idx="467">1040000</cx:pt>
          <cx:pt idx="468">600000</cx:pt>
          <cx:pt idx="469">600000</cx:pt>
          <cx:pt idx="470">760000</cx:pt>
          <cx:pt idx="471">1960000</cx:pt>
          <cx:pt idx="472">1760000</cx:pt>
          <cx:pt idx="473">200000</cx:pt>
          <cx:pt idx="474">1560000</cx:pt>
          <cx:pt idx="475">520000</cx:pt>
          <cx:pt idx="476">1360000</cx:pt>
          <cx:pt idx="477">520000</cx:pt>
          <cx:pt idx="478">2360000</cx:pt>
          <cx:pt idx="479">800000</cx:pt>
          <cx:pt idx="480">440000</cx:pt>
          <cx:pt idx="481">240000</cx:pt>
          <cx:pt idx="482">600000</cx:pt>
          <cx:pt idx="483">320000</cx:pt>
          <cx:pt idx="484">600000</cx:pt>
          <cx:pt idx="485">480000</cx:pt>
          <cx:pt idx="486">1000000</cx:pt>
          <cx:pt idx="487">320000</cx:pt>
          <cx:pt idx="488">680000</cx:pt>
          <cx:pt idx="489">520000</cx:pt>
          <cx:pt idx="490">560000</cx:pt>
          <cx:pt idx="491">480000</cx:pt>
          <cx:pt idx="492">440000</cx:pt>
          <cx:pt idx="493">400000</cx:pt>
          <cx:pt idx="494">840000</cx:pt>
          <cx:pt idx="495">640000</cx:pt>
          <cx:pt idx="496">240000</cx:pt>
          <cx:pt idx="497">560000</cx:pt>
          <cx:pt idx="498">200000</cx:pt>
          <cx:pt idx="499">240000</cx:pt>
          <cx:pt idx="500">360000</cx:pt>
          <cx:pt idx="501">480000</cx:pt>
          <cx:pt idx="502">400000</cx:pt>
          <cx:pt idx="503">280000</cx:pt>
          <cx:pt idx="504">440000</cx:pt>
          <cx:pt idx="505">1960000</cx:pt>
          <cx:pt idx="506">360000</cx:pt>
          <cx:pt idx="507">1280000</cx:pt>
          <cx:pt idx="508">560000</cx:pt>
          <cx:pt idx="509">560000</cx:pt>
          <cx:pt idx="510">320000</cx:pt>
          <cx:pt idx="511">280000</cx:pt>
          <cx:pt idx="512">480000</cx:pt>
          <cx:pt idx="513">920000</cx:pt>
          <cx:pt idx="514">240000</cx:pt>
          <cx:pt idx="515">400000</cx:pt>
          <cx:pt idx="516">400000</cx:pt>
          <cx:pt idx="517">600000</cx:pt>
          <cx:pt idx="518">400000</cx:pt>
          <cx:pt idx="519">120000</cx:pt>
          <cx:pt idx="520">480000</cx:pt>
          <cx:pt idx="521">200000</cx:pt>
          <cx:pt idx="522">240000</cx:pt>
          <cx:pt idx="523">320000</cx:pt>
          <cx:pt idx="524">400000</cx:pt>
          <cx:pt idx="525">160000</cx:pt>
          <cx:pt idx="526">440000</cx:pt>
          <cx:pt idx="527">840000</cx:pt>
          <cx:pt idx="528">280000</cx:pt>
          <cx:pt idx="529">800000</cx:pt>
          <cx:pt idx="530">920000</cx:pt>
          <cx:pt idx="531">1120000</cx:pt>
          <cx:pt idx="532">200000</cx:pt>
          <cx:pt idx="533">400000</cx:pt>
          <cx:pt idx="534">200000</cx:pt>
          <cx:pt idx="535">360000</cx:pt>
          <cx:pt idx="536">2800000</cx:pt>
          <cx:pt idx="537">1200000</cx:pt>
          <cx:pt idx="538">520000</cx:pt>
          <cx:pt idx="539">440000</cx:pt>
          <cx:pt idx="540">480000</cx:pt>
          <cx:pt idx="541">280000</cx:pt>
          <cx:pt idx="542">1680000</cx:pt>
          <cx:pt idx="543">320000</cx:pt>
          <cx:pt idx="544">320000</cx:pt>
          <cx:pt idx="545">360000</cx:pt>
          <cx:pt idx="546">840000</cx:pt>
          <cx:pt idx="547">520000</cx:pt>
          <cx:pt idx="548">480000</cx:pt>
          <cx:pt idx="549">400000</cx:pt>
          <cx:pt idx="550">240000</cx:pt>
          <cx:pt idx="551">240000</cx:pt>
          <cx:pt idx="552">480000</cx:pt>
          <cx:pt idx="553">2280000</cx:pt>
          <cx:pt idx="554">2800000</cx:pt>
          <cx:pt idx="555">1240000</cx:pt>
          <cx:pt idx="556">280000</cx:pt>
          <cx:pt idx="557">560000</cx:pt>
          <cx:pt idx="558">440000</cx:pt>
          <cx:pt idx="559">360000</cx:pt>
          <cx:pt idx="560">240000</cx:pt>
          <cx:pt idx="561">160000</cx:pt>
          <cx:pt idx="562">440000</cx:pt>
          <cx:pt idx="563">520000</cx:pt>
          <cx:pt idx="564">280000</cx:pt>
          <cx:pt idx="565">320000</cx:pt>
          <cx:pt idx="566">320000</cx:pt>
          <cx:pt idx="567">560000</cx:pt>
          <cx:pt idx="568">840000</cx:pt>
          <cx:pt idx="569">240000</cx:pt>
          <cx:pt idx="570">4640000</cx:pt>
          <cx:pt idx="571">280000</cx:pt>
          <cx:pt idx="572">2440000</cx:pt>
          <cx:pt idx="573">480000</cx:pt>
          <cx:pt idx="574">560000</cx:pt>
          <cx:pt idx="575">280000</cx:pt>
          <cx:pt idx="576">440000</cx:pt>
          <cx:pt idx="577">600000</cx:pt>
          <cx:pt idx="578">280000</cx:pt>
          <cx:pt idx="579">280000</cx:pt>
          <cx:pt idx="580">240000</cx:pt>
          <cx:pt idx="581">280000</cx:pt>
          <cx:pt idx="582">2000000</cx:pt>
          <cx:pt idx="583">400000</cx:pt>
          <cx:pt idx="584">200000</cx:pt>
          <cx:pt idx="585">240000</cx:pt>
          <cx:pt idx="586">320000</cx:pt>
          <cx:pt idx="587">560000</cx:pt>
          <cx:pt idx="588">280000</cx:pt>
          <cx:pt idx="589">760000</cx:pt>
          <cx:pt idx="590">920000</cx:pt>
          <cx:pt idx="591">800000</cx:pt>
          <cx:pt idx="592">240000</cx:pt>
          <cx:pt idx="593">200000</cx:pt>
          <cx:pt idx="594">240000</cx:pt>
          <cx:pt idx="595">400000</cx:pt>
          <cx:pt idx="596">240000</cx:pt>
          <cx:pt idx="597">360000</cx:pt>
          <cx:pt idx="598">640000</cx:pt>
          <cx:pt idx="599">1840000</cx:pt>
          <cx:pt idx="600">400000</cx:pt>
          <cx:pt idx="601">600000</cx:pt>
          <cx:pt idx="602">360000</cx:pt>
          <cx:pt idx="603">800000</cx:pt>
          <cx:pt idx="604">520000</cx:pt>
          <cx:pt idx="605">560000</cx:pt>
          <cx:pt idx="606">320000</cx:pt>
          <cx:pt idx="607">160000</cx:pt>
          <cx:pt idx="608">640000</cx:pt>
          <cx:pt idx="609">240000</cx:pt>
          <cx:pt idx="610">320000</cx:pt>
          <cx:pt idx="611">400000</cx:pt>
          <cx:pt idx="612">200000</cx:pt>
          <cx:pt idx="613">320000</cx:pt>
          <cx:pt idx="614">640000</cx:pt>
          <cx:pt idx="615">360000</cx:pt>
          <cx:pt idx="616">280000</cx:pt>
          <cx:pt idx="617">560000</cx:pt>
          <cx:pt idx="618">560000</cx:pt>
          <cx:pt idx="619">280000</cx:pt>
          <cx:pt idx="620">1000000</cx:pt>
          <cx:pt idx="621">280000</cx:pt>
          <cx:pt idx="622">680000</cx:pt>
          <cx:pt idx="623">480000</cx:pt>
          <cx:pt idx="624">280000</cx:pt>
          <cx:pt idx="625">200000</cx:pt>
          <cx:pt idx="626">360000</cx:pt>
          <cx:pt idx="627">400000</cx:pt>
          <cx:pt idx="628">440000</cx:pt>
          <cx:pt idx="629">320000</cx:pt>
          <cx:pt idx="630">720000</cx:pt>
          <cx:pt idx="631">240000</cx:pt>
          <cx:pt idx="632">800000</cx:pt>
          <cx:pt idx="633">400000</cx:pt>
          <cx:pt idx="634">280000</cx:pt>
          <cx:pt idx="635">440000</cx:pt>
          <cx:pt idx="636">1080000</cx:pt>
          <cx:pt idx="637">280000</cx:pt>
          <cx:pt idx="638">320000</cx:pt>
          <cx:pt idx="639">280000</cx:pt>
          <cx:pt idx="640">280000</cx:pt>
          <cx:pt idx="641">240000</cx:pt>
          <cx:pt idx="642">480000</cx:pt>
          <cx:pt idx="643">1280000</cx:pt>
          <cx:pt idx="644">520000</cx:pt>
          <cx:pt idx="645">480000</cx:pt>
          <cx:pt idx="646">360000</cx:pt>
          <cx:pt idx="647">160000</cx:pt>
          <cx:pt idx="648">720000</cx:pt>
          <cx:pt idx="649">240000</cx:pt>
          <cx:pt idx="650">320000</cx:pt>
          <cx:pt idx="651">120000</cx:pt>
          <cx:pt idx="652">280000</cx:pt>
          <cx:pt idx="653">240000</cx:pt>
          <cx:pt idx="654">1680000</cx:pt>
          <cx:pt idx="655">320000</cx:pt>
          <cx:pt idx="656">400000</cx:pt>
          <cx:pt idx="657">200000</cx:pt>
          <cx:pt idx="658">280000</cx:pt>
          <cx:pt idx="659">1000000</cx:pt>
          <cx:pt idx="660">600000</cx:pt>
          <cx:pt idx="661">800000</cx:pt>
          <cx:pt idx="662">280000</cx:pt>
          <cx:pt idx="663">1080000</cx:pt>
          <cx:pt idx="664">280000</cx:pt>
          <cx:pt idx="665">160000</cx:pt>
          <cx:pt idx="666">280000</cx:pt>
          <cx:pt idx="667">720000</cx:pt>
          <cx:pt idx="668">160000</cx:pt>
          <cx:pt idx="669">320000</cx:pt>
          <cx:pt idx="670">480000</cx:pt>
          <cx:pt idx="671">840000</cx:pt>
          <cx:pt idx="672">3080000</cx:pt>
          <cx:pt idx="673">280000</cx:pt>
          <cx:pt idx="674">440000</cx:pt>
          <cx:pt idx="675">240000</cx:pt>
          <cx:pt idx="676">480000</cx:pt>
          <cx:pt idx="677">280000</cx:pt>
          <cx:pt idx="678">120000</cx:pt>
          <cx:pt idx="679">600000</cx:pt>
          <cx:pt idx="680">920000</cx:pt>
          <cx:pt idx="681">200000</cx:pt>
          <cx:pt idx="682">240000</cx:pt>
          <cx:pt idx="683">640000</cx:pt>
          <cx:pt idx="684">400000</cx:pt>
          <cx:pt idx="685">240000</cx:pt>
          <cx:pt idx="686">440000</cx:pt>
          <cx:pt idx="687">920000</cx:pt>
          <cx:pt idx="688">480000</cx:pt>
          <cx:pt idx="689">240000</cx:pt>
          <cx:pt idx="690">240000</cx:pt>
          <cx:pt idx="691">320000</cx:pt>
          <cx:pt idx="692">280000</cx:pt>
          <cx:pt idx="693">240000</cx:pt>
          <cx:pt idx="694">400000</cx:pt>
          <cx:pt idx="695">160000</cx:pt>
          <cx:pt idx="696">400000</cx:pt>
          <cx:pt idx="697">600000</cx:pt>
          <cx:pt idx="698">640000</cx:pt>
          <cx:pt idx="699">280000</cx:pt>
          <cx:pt idx="700">560000</cx:pt>
          <cx:pt idx="701">200000</cx:pt>
          <cx:pt idx="702">600000</cx:pt>
          <cx:pt idx="703">400000</cx:pt>
          <cx:pt idx="704">520000</cx:pt>
          <cx:pt idx="705">360000</cx:pt>
          <cx:pt idx="706">560000</cx:pt>
          <cx:pt idx="707">640000</cx:pt>
          <cx:pt idx="708">760000</cx:pt>
          <cx:pt idx="709">400000</cx:pt>
          <cx:pt idx="710">280000</cx:pt>
          <cx:pt idx="711">360000</cx:pt>
          <cx:pt idx="712">280000</cx:pt>
          <cx:pt idx="713">600000</cx:pt>
          <cx:pt idx="714">800000</cx:pt>
          <cx:pt idx="715">1080000</cx:pt>
          <cx:pt idx="716">600000</cx:pt>
          <cx:pt idx="717">240000</cx:pt>
          <cx:pt idx="718">280000</cx:pt>
          <cx:pt idx="719">320000</cx:pt>
          <cx:pt idx="720">200000</cx:pt>
          <cx:pt idx="721">400000</cx:pt>
          <cx:pt idx="722">240000</cx:pt>
          <cx:pt idx="723">320000</cx:pt>
          <cx:pt idx="724">280000</cx:pt>
          <cx:pt idx="725">600000</cx:pt>
          <cx:pt idx="726">360000</cx:pt>
          <cx:pt idx="727">560000</cx:pt>
          <cx:pt idx="728">200000</cx:pt>
          <cx:pt idx="729">240000</cx:pt>
          <cx:pt idx="730">240000</cx:pt>
          <cx:pt idx="731">400000</cx:pt>
          <cx:pt idx="732">440000</cx:pt>
          <cx:pt idx="733">320000</cx:pt>
          <cx:pt idx="734">240000</cx:pt>
          <cx:pt idx="735">520000</cx:pt>
          <cx:pt idx="736">400000</cx:pt>
          <cx:pt idx="737">400000</cx:pt>
          <cx:pt idx="738">360000</cx:pt>
          <cx:pt idx="739">240000</cx:pt>
          <cx:pt idx="740">440000</cx:pt>
          <cx:pt idx="741">400000</cx:pt>
          <cx:pt idx="742">240000</cx:pt>
          <cx:pt idx="743">240000</cx:pt>
          <cx:pt idx="744">360000</cx:pt>
          <cx:pt idx="745">320000</cx:pt>
          <cx:pt idx="746">520000</cx:pt>
          <cx:pt idx="747">3520000</cx:pt>
          <cx:pt idx="748">480000</cx:pt>
          <cx:pt idx="749">1480000</cx:pt>
          <cx:pt idx="750">600000</cx:pt>
          <cx:pt idx="751">240000</cx:pt>
          <cx:pt idx="752">720000</cx:pt>
          <cx:pt idx="753">320000</cx:pt>
          <cx:pt idx="754">760000</cx:pt>
          <cx:pt idx="755">440000</cx:pt>
          <cx:pt idx="756">1160000</cx:pt>
          <cx:pt idx="757">680000</cx:pt>
          <cx:pt idx="758">320000</cx:pt>
          <cx:pt idx="759">480000</cx:pt>
          <cx:pt idx="760">240000</cx:pt>
          <cx:pt idx="761">280000</cx:pt>
          <cx:pt idx="762">240000</cx:pt>
          <cx:pt idx="763">200000</cx:pt>
          <cx:pt idx="764">680000</cx:pt>
          <cx:pt idx="765">840000</cx:pt>
          <cx:pt idx="766">440000</cx:pt>
          <cx:pt idx="767">400000</cx:pt>
          <cx:pt idx="768">280000</cx:pt>
          <cx:pt idx="769">400000</cx:pt>
          <cx:pt idx="770">360000</cx:pt>
          <cx:pt idx="771">360000</cx:pt>
          <cx:pt idx="772">360000</cx:pt>
          <cx:pt idx="773">680000</cx:pt>
          <cx:pt idx="774">160000</cx:pt>
          <cx:pt idx="775">280000</cx:pt>
          <cx:pt idx="776">2000000</cx:pt>
          <cx:pt idx="777">400000</cx:pt>
          <cx:pt idx="778">2320000</cx:pt>
          <cx:pt idx="779">640000</cx:pt>
          <cx:pt idx="780">480000</cx:pt>
          <cx:pt idx="781">480000</cx:pt>
          <cx:pt idx="782">600000</cx:pt>
          <cx:pt idx="783">1440000</cx:pt>
          <cx:pt idx="784">280000</cx:pt>
          <cx:pt idx="785">280000</cx:pt>
          <cx:pt idx="786">440000</cx:pt>
          <cx:pt idx="787">360000</cx:pt>
          <cx:pt idx="788">520000</cx:pt>
          <cx:pt idx="789">2680000</cx:pt>
          <cx:pt idx="790">600000</cx:pt>
          <cx:pt idx="791">200000</cx:pt>
          <cx:pt idx="792">560000</cx:pt>
          <cx:pt idx="793">800000</cx:pt>
          <cx:pt idx="794">600000</cx:pt>
          <cx:pt idx="795">480000</cx:pt>
          <cx:pt idx="796">440000</cx:pt>
          <cx:pt idx="797">280000</cx:pt>
          <cx:pt idx="798">240000</cx:pt>
          <cx:pt idx="799">560000</cx:pt>
          <cx:pt idx="800">1960000</cx:pt>
          <cx:pt idx="801">1280000</cx:pt>
          <cx:pt idx="802">400000</cx:pt>
          <cx:pt idx="803">1240000</cx:pt>
          <cx:pt idx="804">2240000</cx:pt>
          <cx:pt idx="805">760000</cx:pt>
          <cx:pt idx="806">400000</cx:pt>
          <cx:pt idx="807">520000</cx:pt>
          <cx:pt idx="808">1120000</cx:pt>
          <cx:pt idx="809">520000</cx:pt>
          <cx:pt idx="810">520000</cx:pt>
          <cx:pt idx="811">320000</cx:pt>
          <cx:pt idx="812">360000</cx:pt>
          <cx:pt idx="813">1240000</cx:pt>
          <cx:pt idx="814">1040000</cx:pt>
          <cx:pt idx="815">760000</cx:pt>
          <cx:pt idx="816">320000</cx:pt>
          <cx:pt idx="817">1200000</cx:pt>
          <cx:pt idx="818">760000</cx:pt>
          <cx:pt idx="819">1440000</cx:pt>
          <cx:pt idx="820">240000</cx:pt>
          <cx:pt idx="821">400000</cx:pt>
          <cx:pt idx="822">320000</cx:pt>
          <cx:pt idx="823">1280000</cx:pt>
          <cx:pt idx="824">320000</cx:pt>
          <cx:pt idx="825">1680000</cx:pt>
          <cx:pt idx="826">2200000</cx:pt>
          <cx:pt idx="827">600000</cx:pt>
          <cx:pt idx="828">240000</cx:pt>
          <cx:pt idx="829">240000</cx:pt>
          <cx:pt idx="830">320000</cx:pt>
          <cx:pt idx="831">400000</cx:pt>
          <cx:pt idx="832">360000</cx:pt>
          <cx:pt idx="833">480000</cx:pt>
          <cx:pt idx="834">400000</cx:pt>
          <cx:pt idx="835">320000</cx:pt>
          <cx:pt idx="836">280000</cx:pt>
          <cx:pt idx="837">280000</cx:pt>
          <cx:pt idx="838">520000</cx:pt>
          <cx:pt idx="839">520000</cx:pt>
          <cx:pt idx="840">1320000</cx:pt>
          <cx:pt idx="841">400000</cx:pt>
          <cx:pt idx="842">200000</cx:pt>
          <cx:pt idx="843">240000</cx:pt>
          <cx:pt idx="844">280000</cx:pt>
          <cx:pt idx="845">320000</cx:pt>
          <cx:pt idx="846">160000</cx:pt>
          <cx:pt idx="847">320000</cx:pt>
          <cx:pt idx="848">600000</cx:pt>
          <cx:pt idx="849">240000</cx:pt>
          <cx:pt idx="850">560000</cx:pt>
          <cx:pt idx="851">600000</cx:pt>
          <cx:pt idx="852">280000</cx:pt>
          <cx:pt idx="853">560000</cx:pt>
          <cx:pt idx="854">560000</cx:pt>
          <cx:pt idx="855">280000</cx:pt>
          <cx:pt idx="856">400000</cx:pt>
          <cx:pt idx="857">640000</cx:pt>
          <cx:pt idx="858">480000</cx:pt>
          <cx:pt idx="859">680000</cx:pt>
          <cx:pt idx="860">720000</cx:pt>
          <cx:pt idx="861">400000</cx:pt>
          <cx:pt idx="862">160000</cx:pt>
          <cx:pt idx="863">320000</cx:pt>
          <cx:pt idx="864">400000</cx:pt>
          <cx:pt idx="865">440000</cx:pt>
          <cx:pt idx="866">360000</cx:pt>
          <cx:pt idx="867">560000</cx:pt>
          <cx:pt idx="868">280000</cx:pt>
          <cx:pt idx="869">560000</cx:pt>
          <cx:pt idx="870">80000</cx:pt>
          <cx:pt idx="871">160000</cx:pt>
          <cx:pt idx="872">560000</cx:pt>
          <cx:pt idx="873">880000</cx:pt>
          <cx:pt idx="874">440000</cx:pt>
          <cx:pt idx="875">480000</cx:pt>
          <cx:pt idx="876">1000000</cx:pt>
          <cx:pt idx="877">520000</cx:pt>
          <cx:pt idx="878">1280000</cx:pt>
          <cx:pt idx="879">400000</cx:pt>
          <cx:pt idx="880">80000</cx:pt>
          <cx:pt idx="881">3360000</cx:pt>
          <cx:pt idx="882">440000</cx:pt>
          <cx:pt idx="883">720000</cx:pt>
          <cx:pt idx="884">240000</cx:pt>
          <cx:pt idx="885">240000</cx:pt>
          <cx:pt idx="886">320000</cx:pt>
          <cx:pt idx="887">920000</cx:pt>
          <cx:pt idx="888">240000</cx:pt>
          <cx:pt idx="889">400000</cx:pt>
          <cx:pt idx="890">320000</cx:pt>
          <cx:pt idx="891">280000</cx:pt>
          <cx:pt idx="892">680000</cx:pt>
          <cx:pt idx="893">240000</cx:pt>
          <cx:pt idx="894">440000</cx:pt>
          <cx:pt idx="895">800000</cx:pt>
          <cx:pt idx="896">280000</cx:pt>
          <cx:pt idx="897">360000</cx:pt>
          <cx:pt idx="898">1240000</cx:pt>
          <cx:pt idx="899">400000</cx:pt>
          <cx:pt idx="900">280000</cx:pt>
          <cx:pt idx="901">1120000</cx:pt>
          <cx:pt idx="902">1080000</cx:pt>
          <cx:pt idx="903">280000</cx:pt>
          <cx:pt idx="904">200000</cx:pt>
          <cx:pt idx="905">400000</cx:pt>
          <cx:pt idx="906">440000</cx:pt>
          <cx:pt idx="907">240000</cx:pt>
          <cx:pt idx="908">800000</cx:pt>
          <cx:pt idx="909">480000</cx:pt>
          <cx:pt idx="910">600000</cx:pt>
          <cx:pt idx="911">560000</cx:pt>
          <cx:pt idx="912">480000</cx:pt>
          <cx:pt idx="913">680000</cx:pt>
          <cx:pt idx="914">440000</cx:pt>
          <cx:pt idx="915">240000</cx:pt>
          <cx:pt idx="916">440000</cx:pt>
          <cx:pt idx="917">360000</cx:pt>
          <cx:pt idx="918">760000</cx:pt>
          <cx:pt idx="919">600000</cx:pt>
          <cx:pt idx="920">200000</cx:pt>
          <cx:pt idx="921">240000</cx:pt>
          <cx:pt idx="922">200000</cx:pt>
          <cx:pt idx="923">640000</cx:pt>
          <cx:pt idx="924">480000</cx:pt>
          <cx:pt idx="925">400000</cx:pt>
          <cx:pt idx="926">320000</cx:pt>
          <cx:pt idx="927">400000</cx:pt>
          <cx:pt idx="928">960000</cx:pt>
          <cx:pt idx="929">360000</cx:pt>
          <cx:pt idx="930">320000</cx:pt>
          <cx:pt idx="931">320000</cx:pt>
          <cx:pt idx="932">320000</cx:pt>
          <cx:pt idx="933">320000</cx:pt>
          <cx:pt idx="934">1320000</cx:pt>
          <cx:pt idx="935">520000</cx:pt>
          <cx:pt idx="936">240000</cx:pt>
          <cx:pt idx="937">1440000</cx:pt>
          <cx:pt idx="938">360000</cx:pt>
          <cx:pt idx="939">240000</cx:pt>
          <cx:pt idx="940">440000</cx:pt>
          <cx:pt idx="941">320000</cx:pt>
          <cx:pt idx="942">320000</cx:pt>
          <cx:pt idx="943">560000</cx:pt>
          <cx:pt idx="944">640000</cx:pt>
          <cx:pt idx="945">760000</cx:pt>
          <cx:pt idx="946">320000</cx:pt>
          <cx:pt idx="947">280000</cx:pt>
          <cx:pt idx="948">320000</cx:pt>
          <cx:pt idx="949">680000</cx:pt>
          <cx:pt idx="950">440000</cx:pt>
          <cx:pt idx="951">360000</cx:pt>
          <cx:pt idx="952">480000</cx:pt>
          <cx:pt idx="953">1040000</cx:pt>
          <cx:pt idx="954">320000</cx:pt>
          <cx:pt idx="955">1560000</cx:pt>
          <cx:pt idx="956">440000</cx:pt>
          <cx:pt idx="957">600000</cx:pt>
          <cx:pt idx="958">240000</cx:pt>
          <cx:pt idx="959">200000</cx:pt>
          <cx:pt idx="960">400000</cx:pt>
          <cx:pt idx="961">480000</cx:pt>
          <cx:pt idx="962">320000</cx:pt>
          <cx:pt idx="963">320000</cx:pt>
          <cx:pt idx="964">480000</cx:pt>
          <cx:pt idx="965">1000000</cx:pt>
          <cx:pt idx="966">1240000</cx:pt>
          <cx:pt idx="967">440000</cx:pt>
          <cx:pt idx="968">520000</cx:pt>
          <cx:pt idx="969">840000</cx:pt>
          <cx:pt idx="970">1680000</cx:pt>
          <cx:pt idx="971">1080000</cx:pt>
          <cx:pt idx="972">480000</cx:pt>
          <cx:pt idx="973">600000</cx:pt>
          <cx:pt idx="974">840000</cx:pt>
          <cx:pt idx="975">480000</cx:pt>
          <cx:pt idx="976">200000</cx:pt>
          <cx:pt idx="977">520000</cx:pt>
          <cx:pt idx="978">640000</cx:pt>
          <cx:pt idx="979">760000</cx:pt>
          <cx:pt idx="980">320000</cx:pt>
          <cx:pt idx="981">360000</cx:pt>
          <cx:pt idx="982">240000</cx:pt>
          <cx:pt idx="983">560000</cx:pt>
          <cx:pt idx="984">320000</cx:pt>
          <cx:pt idx="985">360000</cx:pt>
          <cx:pt idx="986">760000</cx:pt>
          <cx:pt idx="987">360000</cx:pt>
          <cx:pt idx="988">280000</cx:pt>
          <cx:pt idx="989">680000</cx:pt>
          <cx:pt idx="990">720000</cx:pt>
          <cx:pt idx="991">600000</cx:pt>
          <cx:pt idx="992">720000</cx:pt>
          <cx:pt idx="993">360000</cx:pt>
          <cx:pt idx="994">1760000</cx:pt>
          <cx:pt idx="995">240000</cx:pt>
          <cx:pt idx="996">200000</cx:pt>
          <cx:pt idx="997">400000</cx:pt>
          <cx:pt idx="998">640000</cx:pt>
          <cx:pt idx="999">840000</cx:pt>
          <cx:pt idx="1000">440000</cx:pt>
          <cx:pt idx="1001">240000</cx:pt>
          <cx:pt idx="1002">1200000</cx:pt>
          <cx:pt idx="1003">480000</cx:pt>
          <cx:pt idx="1004">520000</cx:pt>
          <cx:pt idx="1005">240000</cx:pt>
          <cx:pt idx="1006">560000</cx:pt>
          <cx:pt idx="1007">360000</cx:pt>
          <cx:pt idx="1008">1280000</cx:pt>
          <cx:pt idx="1009">560000</cx:pt>
          <cx:pt idx="1010">160000</cx:pt>
          <cx:pt idx="1011">240000</cx:pt>
          <cx:pt idx="1012">360000</cx:pt>
          <cx:pt idx="1013">1120000</cx:pt>
          <cx:pt idx="1014">680000</cx:pt>
          <cx:pt idx="1015">280000</cx:pt>
          <cx:pt idx="1016">400000</cx:pt>
          <cx:pt idx="1017">360000</cx:pt>
          <cx:pt idx="1018">480000</cx:pt>
          <cx:pt idx="1019">360000</cx:pt>
          <cx:pt idx="1020">560000</cx:pt>
          <cx:pt idx="1021">440000</cx:pt>
          <cx:pt idx="1022">280000</cx:pt>
          <cx:pt idx="1023">360000</cx:pt>
          <cx:pt idx="1024">680000</cx:pt>
          <cx:pt idx="1025">1040000</cx:pt>
          <cx:pt idx="1026">1160000</cx:pt>
          <cx:pt idx="1027">600000</cx:pt>
          <cx:pt idx="1028">560000</cx:pt>
          <cx:pt idx="1029">280000</cx:pt>
          <cx:pt idx="1030">480000</cx:pt>
          <cx:pt idx="1031">520000</cx:pt>
          <cx:pt idx="1032">320000</cx:pt>
          <cx:pt idx="1033">280000</cx:pt>
          <cx:pt idx="1034">320000</cx:pt>
          <cx:pt idx="1035">360000</cx:pt>
          <cx:pt idx="1036">320000</cx:pt>
          <cx:pt idx="1037">400000</cx:pt>
          <cx:pt idx="1038">480000</cx:pt>
          <cx:pt idx="1039">480000</cx:pt>
          <cx:pt idx="1040">720000</cx:pt>
          <cx:pt idx="1041">400000</cx:pt>
          <cx:pt idx="1042">520000</cx:pt>
          <cx:pt idx="1043">440000</cx:pt>
          <cx:pt idx="1044">120000</cx:pt>
          <cx:pt idx="1045">1040000</cx:pt>
          <cx:pt idx="1046">280000</cx:pt>
          <cx:pt idx="1047">1280000</cx:pt>
          <cx:pt idx="1048">280000</cx:pt>
          <cx:pt idx="1049">840000</cx:pt>
          <cx:pt idx="1050">2720000</cx:pt>
          <cx:pt idx="1051">320000</cx:pt>
          <cx:pt idx="1052">360000</cx:pt>
          <cx:pt idx="1053">360000</cx:pt>
          <cx:pt idx="1054">280000</cx:pt>
          <cx:pt idx="1055">320000</cx:pt>
          <cx:pt idx="1056">320000</cx:pt>
          <cx:pt idx="1057">440000</cx:pt>
          <cx:pt idx="1058">560000</cx:pt>
          <cx:pt idx="1059">1040000</cx:pt>
          <cx:pt idx="1060">360000</cx:pt>
          <cx:pt idx="1061">600000</cx:pt>
          <cx:pt idx="1062">560000</cx:pt>
          <cx:pt idx="1063">320000</cx:pt>
          <cx:pt idx="1064">880000</cx:pt>
          <cx:pt idx="1065">840000</cx:pt>
          <cx:pt idx="1066">600000</cx:pt>
          <cx:pt idx="1067">400000</cx:pt>
          <cx:pt idx="1068">1880000</cx:pt>
          <cx:pt idx="1069">440000</cx:pt>
          <cx:pt idx="1070">240000</cx:pt>
          <cx:pt idx="1071">760000</cx:pt>
          <cx:pt idx="1072">480000</cx:pt>
          <cx:pt idx="1073">3600000</cx:pt>
          <cx:pt idx="1074">360000</cx:pt>
          <cx:pt idx="1075">600000</cx:pt>
          <cx:pt idx="1076">680000</cx:pt>
          <cx:pt idx="1077">1160000</cx:pt>
          <cx:pt idx="1078">240000</cx:pt>
          <cx:pt idx="1079">560000</cx:pt>
          <cx:pt idx="1080">480000</cx:pt>
          <cx:pt idx="1081">400000</cx:pt>
          <cx:pt idx="1082">560000</cx:pt>
          <cx:pt idx="1083">320000</cx:pt>
          <cx:pt idx="1084">760000</cx:pt>
          <cx:pt idx="1085">440000</cx:pt>
          <cx:pt idx="1086">280000</cx:pt>
          <cx:pt idx="1087">320000</cx:pt>
          <cx:pt idx="1088">360000</cx:pt>
          <cx:pt idx="1089">400000</cx:pt>
          <cx:pt idx="1090">800000</cx:pt>
          <cx:pt idx="1091">400000</cx:pt>
          <cx:pt idx="1092">320000</cx:pt>
          <cx:pt idx="1093">1120000</cx:pt>
          <cx:pt idx="1094">360000</cx:pt>
          <cx:pt idx="1095">240000</cx:pt>
          <cx:pt idx="1096">440000</cx:pt>
          <cx:pt idx="1097">960000</cx:pt>
          <cx:pt idx="1098">880000</cx:pt>
          <cx:pt idx="1099">1000000</cx:pt>
          <cx:pt idx="1100">440000</cx:pt>
          <cx:pt idx="1101">640000</cx:pt>
          <cx:pt idx="1102">200000</cx:pt>
          <cx:pt idx="1103">400000</cx:pt>
          <cx:pt idx="1104">1320000</cx:pt>
          <cx:pt idx="1105">360000</cx:pt>
          <cx:pt idx="1106">560000</cx:pt>
          <cx:pt idx="1107">440000</cx:pt>
          <cx:pt idx="1108">280000</cx:pt>
          <cx:pt idx="1109">360000</cx:pt>
          <cx:pt idx="1110">440000</cx:pt>
          <cx:pt idx="1111">520000</cx:pt>
          <cx:pt idx="1112">360000</cx:pt>
          <cx:pt idx="1113">240000</cx:pt>
          <cx:pt idx="1114">1040000</cx:pt>
          <cx:pt idx="1115">400000</cx:pt>
          <cx:pt idx="1116">480000</cx:pt>
          <cx:pt idx="1117">320000</cx:pt>
          <cx:pt idx="1118">480000</cx:pt>
          <cx:pt idx="1119">240000</cx:pt>
          <cx:pt idx="1120">360000</cx:pt>
          <cx:pt idx="1121">240000</cx:pt>
          <cx:pt idx="1122">600000</cx:pt>
          <cx:pt idx="1123">280000</cx:pt>
          <cx:pt idx="1124">400000</cx:pt>
          <cx:pt idx="1125">1640000</cx:pt>
          <cx:pt idx="1126">560000</cx:pt>
          <cx:pt idx="1127">560000</cx:pt>
          <cx:pt idx="1128">320000</cx:pt>
          <cx:pt idx="1129">240000</cx:pt>
          <cx:pt idx="1130">840000</cx:pt>
          <cx:pt idx="1131">160000</cx:pt>
          <cx:pt idx="1132">320000</cx:pt>
          <cx:pt idx="1133">320000</cx:pt>
          <cx:pt idx="1134">2400000</cx:pt>
          <cx:pt idx="1135">1360000</cx:pt>
          <cx:pt idx="1136">320000</cx:pt>
          <cx:pt idx="1137">1440000</cx:pt>
          <cx:pt idx="1138">240000</cx:pt>
          <cx:pt idx="1139">720000</cx:pt>
          <cx:pt idx="1140">1360000</cx:pt>
          <cx:pt idx="1141">280000</cx:pt>
          <cx:pt idx="1142">1720000</cx:pt>
          <cx:pt idx="1143">160000</cx:pt>
          <cx:pt idx="1144">720000</cx:pt>
          <cx:pt idx="1145">360000</cx:pt>
          <cx:pt idx="1146">560000</cx:pt>
          <cx:pt idx="1147">200000</cx:pt>
          <cx:pt idx="1148">400000</cx:pt>
          <cx:pt idx="1149">440000</cx:pt>
          <cx:pt idx="1150">760000</cx:pt>
          <cx:pt idx="1151">680000</cx:pt>
          <cx:pt idx="1152">680000</cx:pt>
          <cx:pt idx="1153">320000</cx:pt>
          <cx:pt idx="1154">760000</cx:pt>
          <cx:pt idx="1155">1280000</cx:pt>
          <cx:pt idx="1156">280000</cx:pt>
          <cx:pt idx="1157">440000</cx:pt>
          <cx:pt idx="1158">440000</cx:pt>
          <cx:pt idx="1159">440000</cx:pt>
          <cx:pt idx="1160">200000</cx:pt>
          <cx:pt idx="1161">2120000</cx:pt>
          <cx:pt idx="1162">560000</cx:pt>
          <cx:pt idx="1163">480000</cx:pt>
          <cx:pt idx="1164">280000</cx:pt>
          <cx:pt idx="1165">600000</cx:pt>
          <cx:pt idx="1166">240000</cx:pt>
          <cx:pt idx="1167">200000</cx:pt>
          <cx:pt idx="1168">1040000</cx:pt>
          <cx:pt idx="1169">240000</cx:pt>
          <cx:pt idx="1170">640000</cx:pt>
          <cx:pt idx="1171">640000</cx:pt>
          <cx:pt idx="1172">2000000</cx:pt>
          <cx:pt idx="1173">400000</cx:pt>
          <cx:pt idx="1174">3600000</cx:pt>
          <cx:pt idx="1175">280000</cx:pt>
          <cx:pt idx="1176">280000</cx:pt>
          <cx:pt idx="1177">320000</cx:pt>
          <cx:pt idx="1178">360000</cx:pt>
          <cx:pt idx="1179">960000</cx:pt>
          <cx:pt idx="1180">280000</cx:pt>
          <cx:pt idx="1181">240000</cx:pt>
          <cx:pt idx="1182">320000</cx:pt>
          <cx:pt idx="1183">960000</cx:pt>
          <cx:pt idx="1184">1080000</cx:pt>
          <cx:pt idx="1185">320000</cx:pt>
          <cx:pt idx="1186">280000</cx:pt>
          <cx:pt idx="1187">200000</cx:pt>
          <cx:pt idx="1188">400000</cx:pt>
          <cx:pt idx="1189">320000</cx:pt>
          <cx:pt idx="1190">1440000</cx:pt>
          <cx:pt idx="1191">400000</cx:pt>
          <cx:pt idx="1192">600000</cx:pt>
          <cx:pt idx="1193">320000</cx:pt>
          <cx:pt idx="1194">320000</cx:pt>
          <cx:pt idx="1195">440000</cx:pt>
          <cx:pt idx="1196">200000</cx:pt>
          <cx:pt idx="1197">200000</cx:pt>
          <cx:pt idx="1198">480000</cx:pt>
          <cx:pt idx="1199">520000</cx:pt>
          <cx:pt idx="1200">480000</cx:pt>
          <cx:pt idx="1201">280000</cx:pt>
          <cx:pt idx="1202">520000</cx:pt>
          <cx:pt idx="1203">160000</cx:pt>
          <cx:pt idx="1204">360000</cx:pt>
          <cx:pt idx="1205">520000</cx:pt>
          <cx:pt idx="1206">320000</cx:pt>
          <cx:pt idx="1207">320000</cx:pt>
          <cx:pt idx="1208">440000</cx:pt>
          <cx:pt idx="1209">1040000</cx:pt>
          <cx:pt idx="1210">480000</cx:pt>
          <cx:pt idx="1211">360000</cx:pt>
          <cx:pt idx="1212">360000</cx:pt>
          <cx:pt idx="1213">480000</cx:pt>
          <cx:pt idx="1214">720000</cx:pt>
          <cx:pt idx="1215">920000</cx:pt>
          <cx:pt idx="1216">560000</cx:pt>
          <cx:pt idx="1217">280000</cx:pt>
          <cx:pt idx="1218">800000</cx:pt>
          <cx:pt idx="1219">480000</cx:pt>
          <cx:pt idx="1220">240000</cx:pt>
          <cx:pt idx="1221">1280000</cx:pt>
          <cx:pt idx="1222">280000</cx:pt>
          <cx:pt idx="1223">360000</cx:pt>
          <cx:pt idx="1224">520000</cx:pt>
          <cx:pt idx="1225">360000</cx:pt>
          <cx:pt idx="1226">480000</cx:pt>
          <cx:pt idx="1227">1040000</cx:pt>
          <cx:pt idx="1228">360000</cx:pt>
          <cx:pt idx="1229">440000</cx:pt>
          <cx:pt idx="1230">280000</cx:pt>
          <cx:pt idx="1231">360000</cx:pt>
          <cx:pt idx="1232">1720000</cx:pt>
          <cx:pt idx="1233">480000</cx:pt>
          <cx:pt idx="1234">600000</cx:pt>
          <cx:pt idx="1235">1080000</cx:pt>
          <cx:pt idx="1236">320000</cx:pt>
          <cx:pt idx="1237">320000</cx:pt>
          <cx:pt idx="1238">400000</cx:pt>
          <cx:pt idx="1239">400000</cx:pt>
          <cx:pt idx="1240">360000</cx:pt>
          <cx:pt idx="1241">600000</cx:pt>
          <cx:pt idx="1242">640000</cx:pt>
          <cx:pt idx="1243">320000</cx:pt>
          <cx:pt idx="1244">520000</cx:pt>
          <cx:pt idx="1245">560000</cx:pt>
          <cx:pt idx="1246">240000</cx:pt>
          <cx:pt idx="1247">320000</cx:pt>
          <cx:pt idx="1248">1040000</cx:pt>
          <cx:pt idx="1249">800000</cx:pt>
          <cx:pt idx="1250">760000</cx:pt>
          <cx:pt idx="1251">280000</cx:pt>
          <cx:pt idx="1252">360000</cx:pt>
          <cx:pt idx="1253">880000</cx:pt>
          <cx:pt idx="1254">520000</cx:pt>
          <cx:pt idx="1255">2280000</cx:pt>
          <cx:pt idx="1256">960000</cx:pt>
          <cx:pt idx="1257">720000</cx:pt>
          <cx:pt idx="1258">2480000</cx:pt>
          <cx:pt idx="1259">2760000</cx:pt>
          <cx:pt idx="1260">640000</cx:pt>
          <cx:pt idx="1261">1440000</cx:pt>
          <cx:pt idx="1262">1000000</cx:pt>
          <cx:pt idx="1263">200000</cx:pt>
          <cx:pt idx="1264">160000</cx:pt>
          <cx:pt idx="1265">720000</cx:pt>
          <cx:pt idx="1266">1320000</cx:pt>
          <cx:pt idx="1267">240000</cx:pt>
          <cx:pt idx="1268">2160000</cx:pt>
          <cx:pt idx="1269">400000</cx:pt>
          <cx:pt idx="1270">1240000</cx:pt>
          <cx:pt idx="1271">480000</cx:pt>
          <cx:pt idx="1272">240000</cx:pt>
          <cx:pt idx="1273">600000</cx:pt>
          <cx:pt idx="1274">280000</cx:pt>
          <cx:pt idx="1275">400000</cx:pt>
          <cx:pt idx="1276">320000</cx:pt>
          <cx:pt idx="1277">600000</cx:pt>
          <cx:pt idx="1278">840000</cx:pt>
          <cx:pt idx="1279">480000</cx:pt>
          <cx:pt idx="1280">2240000</cx:pt>
          <cx:pt idx="1281">200000</cx:pt>
          <cx:pt idx="1282">560000</cx:pt>
          <cx:pt idx="1283">680000</cx:pt>
          <cx:pt idx="1284">840000</cx:pt>
          <cx:pt idx="1285">240000</cx:pt>
          <cx:pt idx="1286">1040000</cx:pt>
          <cx:pt idx="1287">920000</cx:pt>
          <cx:pt idx="1288">800000</cx:pt>
          <cx:pt idx="1289">680000</cx:pt>
          <cx:pt idx="1290">680000</cx:pt>
          <cx:pt idx="1291">1840000</cx:pt>
          <cx:pt idx="1292">280000</cx:pt>
          <cx:pt idx="1293">240000</cx:pt>
          <cx:pt idx="1294">280000</cx:pt>
          <cx:pt idx="1295">280000</cx:pt>
          <cx:pt idx="1296">1040000</cx:pt>
          <cx:pt idx="1297">680000</cx:pt>
          <cx:pt idx="1298">440000</cx:pt>
          <cx:pt idx="1299">240000</cx:pt>
          <cx:pt idx="1300">120000</cx:pt>
          <cx:pt idx="1301">240000</cx:pt>
          <cx:pt idx="1302">360000</cx:pt>
          <cx:pt idx="1303">840000</cx:pt>
          <cx:pt idx="1304">360000</cx:pt>
          <cx:pt idx="1305">1200000</cx:pt>
          <cx:pt idx="1306">880000</cx:pt>
          <cx:pt idx="1307">240000</cx:pt>
          <cx:pt idx="1308">880000</cx:pt>
          <cx:pt idx="1309">1160000</cx:pt>
          <cx:pt idx="1310">640000</cx:pt>
          <cx:pt idx="1311">400000</cx:pt>
          <cx:pt idx="1312">560000</cx:pt>
          <cx:pt idx="1313">560000</cx:pt>
          <cx:pt idx="1314">280000</cx:pt>
          <cx:pt idx="1315">320000</cx:pt>
          <cx:pt idx="1316">240000</cx:pt>
          <cx:pt idx="1317">200000</cx:pt>
          <cx:pt idx="1318">360000</cx:pt>
          <cx:pt idx="1319">1520000</cx:pt>
          <cx:pt idx="1320">600000</cx:pt>
          <cx:pt idx="1321">480000</cx:pt>
          <cx:pt idx="1322">600000</cx:pt>
          <cx:pt idx="1323">2320000</cx:pt>
          <cx:pt idx="1324">120000</cx:pt>
          <cx:pt idx="1325">760000</cx:pt>
          <cx:pt idx="1326">760000</cx:pt>
          <cx:pt idx="1327">2400000</cx:pt>
          <cx:pt idx="1328">280000</cx:pt>
          <cx:pt idx="1329">1000000</cx:pt>
          <cx:pt idx="1330">480000</cx:pt>
          <cx:pt idx="1331">160000</cx:pt>
          <cx:pt idx="1332">520000</cx:pt>
          <cx:pt idx="1333">320000</cx:pt>
          <cx:pt idx="1334">1680000</cx:pt>
          <cx:pt idx="1335">1240000</cx:pt>
          <cx:pt idx="1336">400000</cx:pt>
          <cx:pt idx="1337">320000</cx:pt>
          <cx:pt idx="1338">280000</cx:pt>
          <cx:pt idx="1339">1240000</cx:pt>
          <cx:pt idx="1340">280000</cx:pt>
          <cx:pt idx="1341">360000</cx:pt>
          <cx:pt idx="1342">320000</cx:pt>
          <cx:pt idx="1343">2160000</cx:pt>
          <cx:pt idx="1344">400000</cx:pt>
          <cx:pt idx="1345">880000</cx:pt>
          <cx:pt idx="1346">1720000</cx:pt>
          <cx:pt idx="1347">600000</cx:pt>
          <cx:pt idx="1348">560000</cx:pt>
          <cx:pt idx="1349">320000</cx:pt>
          <cx:pt idx="1350">400000</cx:pt>
          <cx:pt idx="1351">880000</cx:pt>
          <cx:pt idx="1352">360000</cx:pt>
          <cx:pt idx="1353">240000</cx:pt>
          <cx:pt idx="1354">360000</cx:pt>
          <cx:pt idx="1355">280000</cx:pt>
          <cx:pt idx="1356">520000</cx:pt>
          <cx:pt idx="1357">320000</cx:pt>
          <cx:pt idx="1358">280000</cx:pt>
          <cx:pt idx="1359">200000</cx:pt>
          <cx:pt idx="1360">240000</cx:pt>
          <cx:pt idx="1361">200000</cx:pt>
          <cx:pt idx="1362">560000</cx:pt>
          <cx:pt idx="1363">400000</cx:pt>
          <cx:pt idx="1364">840000</cx:pt>
          <cx:pt idx="1365">240000</cx:pt>
          <cx:pt idx="1366">400000</cx:pt>
          <cx:pt idx="1367">320000</cx:pt>
          <cx:pt idx="1368">920000</cx:pt>
          <cx:pt idx="1369">240000</cx:pt>
          <cx:pt idx="1370">440000</cx:pt>
          <cx:pt idx="1371">720000</cx:pt>
          <cx:pt idx="1372">480000</cx:pt>
          <cx:pt idx="1373">760000</cx:pt>
          <cx:pt idx="1374">520000</cx:pt>
          <cx:pt idx="1375">480000</cx:pt>
          <cx:pt idx="1376">680000</cx:pt>
          <cx:pt idx="1377">440000</cx:pt>
          <cx:pt idx="1378">2520000</cx:pt>
          <cx:pt idx="1379">840000</cx:pt>
          <cx:pt idx="1380">640000</cx:pt>
          <cx:pt idx="1381">360000</cx:pt>
          <cx:pt idx="1382">400000</cx:pt>
          <cx:pt idx="1383">640000</cx:pt>
          <cx:pt idx="1384">320000</cx:pt>
          <cx:pt idx="1385">440000</cx:pt>
          <cx:pt idx="1386">1120000</cx:pt>
          <cx:pt idx="1387">560000</cx:pt>
          <cx:pt idx="1388">560000</cx:pt>
          <cx:pt idx="1389">1440000</cx:pt>
          <cx:pt idx="1390">560000</cx:pt>
          <cx:pt idx="1391">400000</cx:pt>
          <cx:pt idx="1392">440000</cx:pt>
          <cx:pt idx="1393">440000</cx:pt>
          <cx:pt idx="1394">480000</cx:pt>
          <cx:pt idx="1395">440000</cx:pt>
          <cx:pt idx="1396">800000</cx:pt>
          <cx:pt idx="1397">280000</cx:pt>
          <cx:pt idx="1398">600000</cx:pt>
          <cx:pt idx="1399">1920000</cx:pt>
          <cx:pt idx="1400">240000</cx:pt>
          <cx:pt idx="1401">280000</cx:pt>
          <cx:pt idx="1402">320000</cx:pt>
          <cx:pt idx="1403">880000</cx:pt>
          <cx:pt idx="1404">280000</cx:pt>
          <cx:pt idx="1405">640000</cx:pt>
          <cx:pt idx="1406">120000</cx:pt>
          <cx:pt idx="1407">280000</cx:pt>
          <cx:pt idx="1408">200000</cx:pt>
          <cx:pt idx="1409">1040000</cx:pt>
          <cx:pt idx="1410">280000</cx:pt>
          <cx:pt idx="1411">440000</cx:pt>
          <cx:pt idx="1412">2480000</cx:pt>
          <cx:pt idx="1413">1120000</cx:pt>
          <cx:pt idx="1414">560000</cx:pt>
          <cx:pt idx="1415">240000</cx:pt>
          <cx:pt idx="1416">560000</cx:pt>
          <cx:pt idx="1417">680000</cx:pt>
          <cx:pt idx="1418">680000</cx:pt>
          <cx:pt idx="1419">320000</cx:pt>
          <cx:pt idx="1420">160000</cx:pt>
          <cx:pt idx="1421">200000</cx:pt>
          <cx:pt idx="1422">280000</cx:pt>
          <cx:pt idx="1423">240000</cx:pt>
          <cx:pt idx="1424">560000</cx:pt>
          <cx:pt idx="1425">680000</cx:pt>
          <cx:pt idx="1426">320000</cx:pt>
          <cx:pt idx="1427">440000</cx:pt>
          <cx:pt idx="1428">480000</cx:pt>
          <cx:pt idx="1429">280000</cx:pt>
          <cx:pt idx="1430">320000</cx:pt>
          <cx:pt idx="1431">120000</cx:pt>
          <cx:pt idx="1432">320000</cx:pt>
          <cx:pt idx="1433">160000</cx:pt>
          <cx:pt idx="1434">160000</cx:pt>
          <cx:pt idx="1435">440000</cx:pt>
          <cx:pt idx="1436">280000</cx:pt>
          <cx:pt idx="1437">400000</cx:pt>
          <cx:pt idx="1438">320000</cx:pt>
          <cx:pt idx="1439">320000</cx:pt>
          <cx:pt idx="1440">280000</cx:pt>
          <cx:pt idx="1441">200000</cx:pt>
          <cx:pt idx="1442">280000</cx:pt>
          <cx:pt idx="1443">440000</cx:pt>
          <cx:pt idx="1444">440000</cx:pt>
          <cx:pt idx="1445">480000</cx:pt>
          <cx:pt idx="1446">600000</cx:pt>
          <cx:pt idx="1447">360000</cx:pt>
          <cx:pt idx="1448">200000</cx:pt>
          <cx:pt idx="1449">280000</cx:pt>
          <cx:pt idx="1450">320000</cx:pt>
          <cx:pt idx="1451">320000</cx:pt>
          <cx:pt idx="1452">440000</cx:pt>
          <cx:pt idx="1453">2000000</cx:pt>
          <cx:pt idx="1454">960000</cx:pt>
          <cx:pt idx="1455">520000</cx:pt>
          <cx:pt idx="1456">200000</cx:pt>
          <cx:pt idx="1457">800000</cx:pt>
          <cx:pt idx="1458">440000</cx:pt>
          <cx:pt idx="1459">320000</cx:pt>
          <cx:pt idx="1460">360000</cx:pt>
          <cx:pt idx="1461">960000</cx:pt>
          <cx:pt idx="1462">400000</cx:pt>
          <cx:pt idx="1463">640000</cx:pt>
          <cx:pt idx="1464">440000</cx:pt>
          <cx:pt idx="1465">1000000</cx:pt>
          <cx:pt idx="1466">320000</cx:pt>
          <cx:pt idx="1467">440000</cx:pt>
          <cx:pt idx="1468">720000</cx:pt>
          <cx:pt idx="1469">520000</cx:pt>
          <cx:pt idx="1470">280000</cx:pt>
          <cx:pt idx="1471">240000</cx:pt>
          <cx:pt idx="1472">280000</cx:pt>
          <cx:pt idx="1473">320000</cx:pt>
          <cx:pt idx="1474">240000</cx:pt>
          <cx:pt idx="1475">240000</cx:pt>
          <cx:pt idx="1476">200000</cx:pt>
          <cx:pt idx="1477">480000</cx:pt>
          <cx:pt idx="1478">280000</cx:pt>
          <cx:pt idx="1479">520000</cx:pt>
          <cx:pt idx="1480">320000</cx:pt>
          <cx:pt idx="1481">240000</cx:pt>
          <cx:pt idx="1482">640000</cx:pt>
          <cx:pt idx="1483">720000</cx:pt>
          <cx:pt idx="1484">400000</cx:pt>
          <cx:pt idx="1485">400000</cx:pt>
          <cx:pt idx="1486">480000</cx:pt>
          <cx:pt idx="1487">360000</cx:pt>
          <cx:pt idx="1488">240000</cx:pt>
          <cx:pt idx="1489">680000</cx:pt>
          <cx:pt idx="1490">280000</cx:pt>
          <cx:pt idx="1491">320000</cx:pt>
          <cx:pt idx="1492">2800000</cx:pt>
          <cx:pt idx="1493">560000</cx:pt>
          <cx:pt idx="1494">1320000</cx:pt>
          <cx:pt idx="1495">280000</cx:pt>
          <cx:pt idx="1496">360000</cx:pt>
          <cx:pt idx="1497">240000</cx:pt>
          <cx:pt idx="1498">280000</cx:pt>
          <cx:pt idx="1499">600000</cx:pt>
          <cx:pt idx="1500">1000000</cx:pt>
          <cx:pt idx="1501">640000</cx:pt>
          <cx:pt idx="1502">280000</cx:pt>
          <cx:pt idx="1503">600000</cx:pt>
          <cx:pt idx="1504">1000000</cx:pt>
          <cx:pt idx="1505">320000</cx:pt>
          <cx:pt idx="1506">960000</cx:pt>
          <cx:pt idx="1507">840000</cx:pt>
          <cx:pt idx="1508">600000</cx:pt>
          <cx:pt idx="1509">520000</cx:pt>
          <cx:pt idx="1510">240000</cx:pt>
          <cx:pt idx="1511">640000</cx:pt>
          <cx:pt idx="1512">240000</cx:pt>
          <cx:pt idx="1513">320000</cx:pt>
          <cx:pt idx="1514">600000</cx:pt>
          <cx:pt idx="1515">360000</cx:pt>
          <cx:pt idx="1516">320000</cx:pt>
          <cx:pt idx="1517">280000</cx:pt>
          <cx:pt idx="1518">840000</cx:pt>
          <cx:pt idx="1519">240000</cx:pt>
          <cx:pt idx="1520">240000</cx:pt>
          <cx:pt idx="1521">360000</cx:pt>
          <cx:pt idx="1522">520000</cx:pt>
          <cx:pt idx="1523">1120000</cx:pt>
          <cx:pt idx="1524">240000</cx:pt>
          <cx:pt idx="1525">280000</cx:pt>
          <cx:pt idx="1526">320000</cx:pt>
          <cx:pt idx="1527">560000</cx:pt>
          <cx:pt idx="1528">280000</cx:pt>
          <cx:pt idx="1529">760000</cx:pt>
          <cx:pt idx="1530">2000000</cx:pt>
          <cx:pt idx="1531">760000</cx:pt>
          <cx:pt idx="1532">320000</cx:pt>
          <cx:pt idx="1533">480000</cx:pt>
          <cx:pt idx="1534">320000</cx:pt>
          <cx:pt idx="1535">520000</cx:pt>
          <cx:pt idx="1536">360000</cx:pt>
          <cx:pt idx="1537">200000</cx:pt>
          <cx:pt idx="1538">280000</cx:pt>
          <cx:pt idx="1539">440000</cx:pt>
          <cx:pt idx="1540">360000</cx:pt>
          <cx:pt idx="1541">240000</cx:pt>
          <cx:pt idx="1542">360000</cx:pt>
          <cx:pt idx="1543">1480000</cx:pt>
          <cx:pt idx="1544">480000</cx:pt>
          <cx:pt idx="1545">320000</cx:pt>
          <cx:pt idx="1546">400000</cx:pt>
          <cx:pt idx="1547">320000</cx:pt>
          <cx:pt idx="1548">320000</cx:pt>
          <cx:pt idx="1549">800000</cx:pt>
          <cx:pt idx="1550">240000</cx:pt>
          <cx:pt idx="1551">320000</cx:pt>
          <cx:pt idx="1552">1000000</cx:pt>
          <cx:pt idx="1553">2240000</cx:pt>
          <cx:pt idx="1554">720000</cx:pt>
          <cx:pt idx="1555">720000</cx:pt>
          <cx:pt idx="1556">320000</cx:pt>
          <cx:pt idx="1557">280000</cx:pt>
          <cx:pt idx="1558">320000</cx:pt>
          <cx:pt idx="1559">280000</cx:pt>
          <cx:pt idx="1560">440000</cx:pt>
          <cx:pt idx="1561">520000</cx:pt>
          <cx:pt idx="1562">480000</cx:pt>
          <cx:pt idx="1563">2400000</cx:pt>
          <cx:pt idx="1564">480000</cx:pt>
          <cx:pt idx="1565">400000</cx:pt>
          <cx:pt idx="1566">720000</cx:pt>
          <cx:pt idx="1567">640000</cx:pt>
          <cx:pt idx="1568">440000</cx:pt>
          <cx:pt idx="1569">1000000</cx:pt>
          <cx:pt idx="1570">1600000</cx:pt>
          <cx:pt idx="1571">1600000</cx:pt>
          <cx:pt idx="1572">440000</cx:pt>
          <cx:pt idx="1573">320000</cx:pt>
          <cx:pt idx="1574">440000</cx:pt>
          <cx:pt idx="1575">440000</cx:pt>
          <cx:pt idx="1576">560000</cx:pt>
          <cx:pt idx="1577">760000</cx:pt>
          <cx:pt idx="1578">400000</cx:pt>
          <cx:pt idx="1579">560000</cx:pt>
          <cx:pt idx="1580">360000</cx:pt>
          <cx:pt idx="1581">2120000</cx:pt>
          <cx:pt idx="1582">160000</cx:pt>
          <cx:pt idx="1583">320000</cx:pt>
          <cx:pt idx="1584">400000</cx:pt>
          <cx:pt idx="1585">240000</cx:pt>
          <cx:pt idx="1586">840000</cx:pt>
          <cx:pt idx="1587">880000</cx:pt>
          <cx:pt idx="1588">320000</cx:pt>
          <cx:pt idx="1589">640000</cx:pt>
          <cx:pt idx="1590">880000</cx:pt>
          <cx:pt idx="1591">1000000</cx:pt>
          <cx:pt idx="1592">840000</cx:pt>
          <cx:pt idx="1593">2240000</cx:pt>
          <cx:pt idx="1594">720000</cx:pt>
          <cx:pt idx="1595">760000</cx:pt>
          <cx:pt idx="1596">400000</cx:pt>
          <cx:pt idx="1597">1720000</cx:pt>
          <cx:pt idx="1598">1320000</cx:pt>
          <cx:pt idx="1599">560000</cx:pt>
          <cx:pt idx="1600">760000</cx:pt>
          <cx:pt idx="1601">240000</cx:pt>
          <cx:pt idx="1602">320000</cx:pt>
          <cx:pt idx="1603">640000</cx:pt>
          <cx:pt idx="1604">280000</cx:pt>
          <cx:pt idx="1605">280000</cx:pt>
          <cx:pt idx="1606">320000</cx:pt>
          <cx:pt idx="1607">280000</cx:pt>
          <cx:pt idx="1608">200000</cx:pt>
          <cx:pt idx="1609">760000</cx:pt>
          <cx:pt idx="1610">1280000</cx:pt>
          <cx:pt idx="1611">1480000</cx:pt>
          <cx:pt idx="1612">360000</cx:pt>
          <cx:pt idx="1613">760000</cx:pt>
          <cx:pt idx="1614">360000</cx:pt>
          <cx:pt idx="1615">440000</cx:pt>
          <cx:pt idx="1616">320000</cx:pt>
          <cx:pt idx="1617">480000</cx:pt>
          <cx:pt idx="1618">1520000</cx:pt>
          <cx:pt idx="1619">280000</cx:pt>
          <cx:pt idx="1620">320000</cx:pt>
          <cx:pt idx="1621">1880000</cx:pt>
          <cx:pt idx="1622">640000</cx:pt>
          <cx:pt idx="1623">320000</cx:pt>
          <cx:pt idx="1624">440000</cx:pt>
          <cx:pt idx="1625">200000</cx:pt>
          <cx:pt idx="1626">400000</cx:pt>
          <cx:pt idx="1627">200000</cx:pt>
          <cx:pt idx="1628">600000</cx:pt>
          <cx:pt idx="1629">1080000</cx:pt>
          <cx:pt idx="1630">520000</cx:pt>
          <cx:pt idx="1631">280000</cx:pt>
          <cx:pt idx="1632">400000</cx:pt>
          <cx:pt idx="1633">360000</cx:pt>
          <cx:pt idx="1634">480000</cx:pt>
          <cx:pt idx="1635">360000</cx:pt>
          <cx:pt idx="1636">200000</cx:pt>
          <cx:pt idx="1637">240000</cx:pt>
          <cx:pt idx="1638">880000</cx:pt>
          <cx:pt idx="1639">480000</cx:pt>
          <cx:pt idx="1640">280000</cx:pt>
          <cx:pt idx="1641">360000</cx:pt>
          <cx:pt idx="1642">1040000</cx:pt>
          <cx:pt idx="1643">720000</cx:pt>
          <cx:pt idx="1644">320000</cx:pt>
          <cx:pt idx="1645">320000</cx:pt>
          <cx:pt idx="1646">520000</cx:pt>
          <cx:pt idx="1647">680000</cx:pt>
          <cx:pt idx="1648">480000</cx:pt>
          <cx:pt idx="1649">440000</cx:pt>
          <cx:pt idx="1650">200000</cx:pt>
          <cx:pt idx="1651">200000</cx:pt>
          <cx:pt idx="1652">400000</cx:pt>
          <cx:pt idx="1653">1120000</cx:pt>
          <cx:pt idx="1654">280000</cx:pt>
          <cx:pt idx="1655">520000</cx:pt>
          <cx:pt idx="1656">1000000</cx:pt>
          <cx:pt idx="1657">480000</cx:pt>
          <cx:pt idx="1658">400000</cx:pt>
          <cx:pt idx="1659">600000</cx:pt>
          <cx:pt idx="1660">360000</cx:pt>
          <cx:pt idx="1661">960000</cx:pt>
          <cx:pt idx="1662">200000</cx:pt>
          <cx:pt idx="1663">280000</cx:pt>
          <cx:pt idx="1664">480000</cx:pt>
          <cx:pt idx="1665">1000000</cx:pt>
          <cx:pt idx="1666">280000</cx:pt>
          <cx:pt idx="1667">200000</cx:pt>
          <cx:pt idx="1668">320000</cx:pt>
          <cx:pt idx="1669">3160000</cx:pt>
          <cx:pt idx="1670">840000</cx:pt>
          <cx:pt idx="1671">760000</cx:pt>
          <cx:pt idx="1672">1040000</cx:pt>
          <cx:pt idx="1673">160000</cx:pt>
          <cx:pt idx="1674">400000</cx:pt>
          <cx:pt idx="1675">360000</cx:pt>
          <cx:pt idx="1676">320000</cx:pt>
          <cx:pt idx="1677">600000</cx:pt>
          <cx:pt idx="1678">360000</cx:pt>
          <cx:pt idx="1679">320000</cx:pt>
          <cx:pt idx="1680">280000</cx:pt>
          <cx:pt idx="1681">120000</cx:pt>
          <cx:pt idx="1682">240000</cx:pt>
          <cx:pt idx="1683">240000</cx:pt>
          <cx:pt idx="1684">240000</cx:pt>
          <cx:pt idx="1685">360000</cx:pt>
          <cx:pt idx="1686">400000</cx:pt>
          <cx:pt idx="1687">240000</cx:pt>
          <cx:pt idx="1688">200000</cx:pt>
          <cx:pt idx="1689">320000</cx:pt>
          <cx:pt idx="1690">240000</cx:pt>
          <cx:pt idx="1691">680000</cx:pt>
          <cx:pt idx="1692">320000</cx:pt>
          <cx:pt idx="1693">600000</cx:pt>
          <cx:pt idx="1694">240000</cx:pt>
          <cx:pt idx="1695">240000</cx:pt>
          <cx:pt idx="1696">680000</cx:pt>
          <cx:pt idx="1697">440000</cx:pt>
          <cx:pt idx="1698">400000</cx:pt>
          <cx:pt idx="1699">240000</cx:pt>
          <cx:pt idx="1700">360000</cx:pt>
          <cx:pt idx="1701">280000</cx:pt>
          <cx:pt idx="1702">480000</cx:pt>
          <cx:pt idx="1703">560000</cx:pt>
          <cx:pt idx="1704">1040000</cx:pt>
          <cx:pt idx="1705">80000</cx:pt>
          <cx:pt idx="1706">400000</cx:pt>
          <cx:pt idx="1707">360000</cx:pt>
          <cx:pt idx="1708">480000</cx:pt>
          <cx:pt idx="1709">520000</cx:pt>
          <cx:pt idx="1710">240000</cx:pt>
          <cx:pt idx="1711">960000</cx:pt>
          <cx:pt idx="1712">1280000</cx:pt>
          <cx:pt idx="1713">400000</cx:pt>
          <cx:pt idx="1714">240000</cx:pt>
          <cx:pt idx="1715">360000</cx:pt>
          <cx:pt idx="1716">280000</cx:pt>
          <cx:pt idx="1717">1640000</cx:pt>
          <cx:pt idx="1718">280000</cx:pt>
          <cx:pt idx="1719">600000</cx:pt>
          <cx:pt idx="1720">680000</cx:pt>
          <cx:pt idx="1721">1160000</cx:pt>
          <cx:pt idx="1722">320000</cx:pt>
          <cx:pt idx="1723">360000</cx:pt>
          <cx:pt idx="1724">360000</cx:pt>
          <cx:pt idx="1725">280000</cx:pt>
          <cx:pt idx="1726">320000</cx:pt>
          <cx:pt idx="1727">320000</cx:pt>
          <cx:pt idx="1728">360000</cx:pt>
          <cx:pt idx="1729">360000</cx:pt>
          <cx:pt idx="1730">560000</cx:pt>
          <cx:pt idx="1731">640000</cx:pt>
          <cx:pt idx="1732">600000</cx:pt>
          <cx:pt idx="1733">360000</cx:pt>
          <cx:pt idx="1734">560000</cx:pt>
          <cx:pt idx="1735">880000</cx:pt>
          <cx:pt idx="1736">520000</cx:pt>
          <cx:pt idx="1737">320000</cx:pt>
          <cx:pt idx="1738">880000</cx:pt>
          <cx:pt idx="1739">320000</cx:pt>
          <cx:pt idx="1740">1880000</cx:pt>
          <cx:pt idx="1741">320000</cx:pt>
          <cx:pt idx="1742">400000</cx:pt>
          <cx:pt idx="1743">240000</cx:pt>
          <cx:pt idx="1744">120000</cx:pt>
          <cx:pt idx="1745">280000</cx:pt>
          <cx:pt idx="1746">400000</cx:pt>
          <cx:pt idx="1747">4520000</cx:pt>
          <cx:pt idx="1748">120000</cx:pt>
          <cx:pt idx="1749">920000</cx:pt>
          <cx:pt idx="1750">560000</cx:pt>
          <cx:pt idx="1751">640000</cx:pt>
          <cx:pt idx="1752">760000</cx:pt>
          <cx:pt idx="1753">600000</cx:pt>
          <cx:pt idx="1754">640000</cx:pt>
          <cx:pt idx="1755">440000</cx:pt>
          <cx:pt idx="1756">2680000</cx:pt>
          <cx:pt idx="1757">240000</cx:pt>
          <cx:pt idx="1758">1160000</cx:pt>
          <cx:pt idx="1759">320000</cx:pt>
          <cx:pt idx="1760">280000</cx:pt>
          <cx:pt idx="1761">360000</cx:pt>
          <cx:pt idx="1762">640000</cx:pt>
          <cx:pt idx="1763">480000</cx:pt>
          <cx:pt idx="1764">560000</cx:pt>
          <cx:pt idx="1765">680000</cx:pt>
          <cx:pt idx="1766">280000</cx:pt>
          <cx:pt idx="1767">560000</cx:pt>
          <cx:pt idx="1768">880000</cx:pt>
          <cx:pt idx="1769">1840000</cx:pt>
          <cx:pt idx="1770">1440000</cx:pt>
          <cx:pt idx="1771">160000</cx:pt>
          <cx:pt idx="1772">480000</cx:pt>
          <cx:pt idx="1773">280000</cx:pt>
          <cx:pt idx="1774">400000</cx:pt>
          <cx:pt idx="1775">320000</cx:pt>
          <cx:pt idx="1776">520000</cx:pt>
          <cx:pt idx="1777">1840000</cx:pt>
          <cx:pt idx="1778">280000</cx:pt>
          <cx:pt idx="1779">360000</cx:pt>
          <cx:pt idx="1780">280000</cx:pt>
          <cx:pt idx="1781">320000</cx:pt>
          <cx:pt idx="1782">280000</cx:pt>
          <cx:pt idx="1783">240000</cx:pt>
          <cx:pt idx="1784">480000</cx:pt>
          <cx:pt idx="1785">880000</cx:pt>
          <cx:pt idx="1786">400000</cx:pt>
          <cx:pt idx="1787">400000</cx:pt>
          <cx:pt idx="1788">400000</cx:pt>
          <cx:pt idx="1789">440000</cx:pt>
          <cx:pt idx="1790">240000</cx:pt>
          <cx:pt idx="1791">280000</cx:pt>
          <cx:pt idx="1792">400000</cx:pt>
          <cx:pt idx="1793">240000</cx:pt>
          <cx:pt idx="1794">1600000</cx:pt>
          <cx:pt idx="1795">2520000</cx:pt>
          <cx:pt idx="1796">1680000</cx:pt>
          <cx:pt idx="1797">520000</cx:pt>
          <cx:pt idx="1798">680000</cx:pt>
          <cx:pt idx="1799">240000</cx:pt>
          <cx:pt idx="1800">680000</cx:pt>
          <cx:pt idx="1801">880000</cx:pt>
          <cx:pt idx="1802">840000</cx:pt>
          <cx:pt idx="1803">680000</cx:pt>
          <cx:pt idx="1804">480000</cx:pt>
          <cx:pt idx="1805">1280000</cx:pt>
          <cx:pt idx="1806">240000</cx:pt>
          <cx:pt idx="1807">400000</cx:pt>
          <cx:pt idx="1808">360000</cx:pt>
          <cx:pt idx="1809">200000</cx:pt>
          <cx:pt idx="1810">440000</cx:pt>
          <cx:pt idx="1811">720000</cx:pt>
          <cx:pt idx="1812">600000</cx:pt>
          <cx:pt idx="1813">200000</cx:pt>
          <cx:pt idx="1814">400000</cx:pt>
          <cx:pt idx="1815">400000</cx:pt>
          <cx:pt idx="1816">520000</cx:pt>
          <cx:pt idx="1817">840000</cx:pt>
          <cx:pt idx="1818">400000</cx:pt>
          <cx:pt idx="1819">880000</cx:pt>
          <cx:pt idx="1820">920000</cx:pt>
          <cx:pt idx="1821">280000</cx:pt>
          <cx:pt idx="1822">1360000</cx:pt>
          <cx:pt idx="1823">960000</cx:pt>
          <cx:pt idx="1824">520000</cx:pt>
          <cx:pt idx="1825">840000</cx:pt>
          <cx:pt idx="1826">560000</cx:pt>
          <cx:pt idx="1827">1480000</cx:pt>
          <cx:pt idx="1828">1000000</cx:pt>
          <cx:pt idx="1829">360000</cx:pt>
          <cx:pt idx="1830">320000</cx:pt>
          <cx:pt idx="1831">400000</cx:pt>
          <cx:pt idx="1832">320000</cx:pt>
          <cx:pt idx="1833">720000</cx:pt>
          <cx:pt idx="1834">2160000</cx:pt>
          <cx:pt idx="1835">480000</cx:pt>
          <cx:pt idx="1836">1800000</cx:pt>
          <cx:pt idx="1837">200000</cx:pt>
          <cx:pt idx="1838">1120000</cx:pt>
          <cx:pt idx="1839">960000</cx:pt>
          <cx:pt idx="1840">360000</cx:pt>
          <cx:pt idx="1841">400000</cx:pt>
          <cx:pt idx="1842">800000</cx:pt>
          <cx:pt idx="1843">280000</cx:pt>
          <cx:pt idx="1844">280000</cx:pt>
          <cx:pt idx="1845">400000</cx:pt>
          <cx:pt idx="1846">520000</cx:pt>
          <cx:pt idx="1847">440000</cx:pt>
          <cx:pt idx="1848">560000</cx:pt>
          <cx:pt idx="1849">320000</cx:pt>
          <cx:pt idx="1850">760000</cx:pt>
          <cx:pt idx="1851">400000</cx:pt>
          <cx:pt idx="1852">240000</cx:pt>
          <cx:pt idx="1853">280000</cx:pt>
          <cx:pt idx="1854">360000</cx:pt>
          <cx:pt idx="1855">280000</cx:pt>
          <cx:pt idx="1856">480000</cx:pt>
          <cx:pt idx="1857">680000</cx:pt>
          <cx:pt idx="1858">1480000</cx:pt>
          <cx:pt idx="1859">360000</cx:pt>
          <cx:pt idx="1860">480000</cx:pt>
          <cx:pt idx="1861">1600000</cx:pt>
          <cx:pt idx="1862">240000</cx:pt>
          <cx:pt idx="1863">240000</cx:pt>
          <cx:pt idx="1864">240000</cx:pt>
          <cx:pt idx="1865">1360000</cx:pt>
          <cx:pt idx="1866">240000</cx:pt>
          <cx:pt idx="1867">520000</cx:pt>
          <cx:pt idx="1868">2600000</cx:pt>
          <cx:pt idx="1869">520000</cx:pt>
          <cx:pt idx="1870">1000000</cx:pt>
          <cx:pt idx="1871">1160000</cx:pt>
          <cx:pt idx="1872">200000</cx:pt>
          <cx:pt idx="1873">480000</cx:pt>
          <cx:pt idx="1874">600000</cx:pt>
          <cx:pt idx="1875">360000</cx:pt>
          <cx:pt idx="1876">1080000</cx:pt>
          <cx:pt idx="1877">1240000</cx:pt>
          <cx:pt idx="1878">280000</cx:pt>
          <cx:pt idx="1879">160000</cx:pt>
          <cx:pt idx="1880">360000</cx:pt>
          <cx:pt idx="1881">320000</cx:pt>
          <cx:pt idx="1882">360000</cx:pt>
          <cx:pt idx="1883">280000</cx:pt>
          <cx:pt idx="1884">360000</cx:pt>
          <cx:pt idx="1885">320000</cx:pt>
          <cx:pt idx="1886">1400000</cx:pt>
          <cx:pt idx="1887">280000</cx:pt>
          <cx:pt idx="1888">320000</cx:pt>
          <cx:pt idx="1889">360000</cx:pt>
          <cx:pt idx="1890">400000</cx:pt>
          <cx:pt idx="1891">240000</cx:pt>
          <cx:pt idx="1892">240000</cx:pt>
          <cx:pt idx="1893">280000</cx:pt>
          <cx:pt idx="1894">760000</cx:pt>
          <cx:pt idx="1895">600000</cx:pt>
          <cx:pt idx="1896">360000</cx:pt>
          <cx:pt idx="1897">400000</cx:pt>
          <cx:pt idx="1898">360000</cx:pt>
          <cx:pt idx="1899">480000</cx:pt>
          <cx:pt idx="1900">280000</cx:pt>
          <cx:pt idx="1901">240000</cx:pt>
          <cx:pt idx="1902">320000</cx:pt>
          <cx:pt idx="1903">240000</cx:pt>
          <cx:pt idx="1904">280000</cx:pt>
          <cx:pt idx="1905">480000</cx:pt>
          <cx:pt idx="1906">360000</cx:pt>
          <cx:pt idx="1907">440000</cx:pt>
          <cx:pt idx="1908">480000</cx:pt>
          <cx:pt idx="1909">120000</cx:pt>
          <cx:pt idx="1910">280000</cx:pt>
          <cx:pt idx="1911">960000</cx:pt>
          <cx:pt idx="1912">720000</cx:pt>
          <cx:pt idx="1913">240000</cx:pt>
          <cx:pt idx="1914">600000</cx:pt>
          <cx:pt idx="1915">2120000</cx:pt>
          <cx:pt idx="1916">520000</cx:pt>
          <cx:pt idx="1917">520000</cx:pt>
          <cx:pt idx="1918">280000</cx:pt>
          <cx:pt idx="1919">320000</cx:pt>
          <cx:pt idx="1920">560000</cx:pt>
          <cx:pt idx="1921">160000</cx:pt>
          <cx:pt idx="1922">360000</cx:pt>
          <cx:pt idx="1923">280000</cx:pt>
          <cx:pt idx="1924">80000</cx:pt>
          <cx:pt idx="1925">320000</cx:pt>
          <cx:pt idx="1926">400000</cx:pt>
          <cx:pt idx="1927">360000</cx:pt>
          <cx:pt idx="1928">600000</cx:pt>
          <cx:pt idx="1929">1360000</cx:pt>
          <cx:pt idx="1930">360000</cx:pt>
          <cx:pt idx="1931">320000</cx:pt>
          <cx:pt idx="1932">480000</cx:pt>
          <cx:pt idx="1933">840000</cx:pt>
          <cx:pt idx="1934">360000</cx:pt>
          <cx:pt idx="1935">400000</cx:pt>
          <cx:pt idx="1936">360000</cx:pt>
          <cx:pt idx="1937">280000</cx:pt>
          <cx:pt idx="1938">1160000</cx:pt>
          <cx:pt idx="1939">400000</cx:pt>
          <cx:pt idx="1940">400000</cx:pt>
          <cx:pt idx="1941">2680000</cx:pt>
          <cx:pt idx="1942">200000</cx:pt>
          <cx:pt idx="1943">840000</cx:pt>
          <cx:pt idx="1944">320000</cx:pt>
          <cx:pt idx="1945">360000</cx:pt>
          <cx:pt idx="1946">1040000</cx:pt>
          <cx:pt idx="1947">480000</cx:pt>
          <cx:pt idx="1948">400000</cx:pt>
          <cx:pt idx="1949">440000</cx:pt>
          <cx:pt idx="1950">280000</cx:pt>
          <cx:pt idx="1951">320000</cx:pt>
          <cx:pt idx="1952">280000</cx:pt>
          <cx:pt idx="1953">600000</cx:pt>
          <cx:pt idx="1954">520000</cx:pt>
          <cx:pt idx="1955">280000</cx:pt>
          <cx:pt idx="1956">240000</cx:pt>
          <cx:pt idx="1957">600000</cx:pt>
          <cx:pt idx="1958">760000</cx:pt>
          <cx:pt idx="1959">280000</cx:pt>
          <cx:pt idx="1960">480000</cx:pt>
          <cx:pt idx="1961">160000</cx:pt>
          <cx:pt idx="1962">360000</cx:pt>
          <cx:pt idx="1963">480000</cx:pt>
          <cx:pt idx="1964">200000</cx:pt>
          <cx:pt idx="1965">480000</cx:pt>
          <cx:pt idx="1966">360000</cx:pt>
          <cx:pt idx="1967">320000</cx:pt>
          <cx:pt idx="1968">440000</cx:pt>
          <cx:pt idx="1969">320000</cx:pt>
          <cx:pt idx="1970">520000</cx:pt>
          <cx:pt idx="1971">1000000</cx:pt>
          <cx:pt idx="1972">280000</cx:pt>
          <cx:pt idx="1973">880000</cx:pt>
          <cx:pt idx="1974">720000</cx:pt>
          <cx:pt idx="1975">800000</cx:pt>
          <cx:pt idx="1976">240000</cx:pt>
          <cx:pt idx="1977">200000</cx:pt>
          <cx:pt idx="1978">440000</cx:pt>
          <cx:pt idx="1979">1040000</cx:pt>
          <cx:pt idx="1980">320000</cx:pt>
          <cx:pt idx="1981">1440000</cx:pt>
          <cx:pt idx="1982">480000</cx:pt>
          <cx:pt idx="1983">600000</cx:pt>
          <cx:pt idx="1984">160000</cx:pt>
          <cx:pt idx="1985">320000</cx:pt>
          <cx:pt idx="1986">1080000</cx:pt>
          <cx:pt idx="1987">200000</cx:pt>
          <cx:pt idx="1988">480000</cx:pt>
          <cx:pt idx="1989">200000</cx:pt>
          <cx:pt idx="1990">320000</cx:pt>
          <cx:pt idx="1991">520000</cx:pt>
          <cx:pt idx="1992">240000</cx:pt>
          <cx:pt idx="1993">360000</cx:pt>
          <cx:pt idx="1994">240000</cx:pt>
          <cx:pt idx="1995">960000</cx:pt>
          <cx:pt idx="1996">880000</cx:pt>
          <cx:pt idx="1997">840000</cx:pt>
          <cx:pt idx="1998">760000</cx:pt>
          <cx:pt idx="1999">400000</cx:pt>
          <cx:pt idx="2000">280000</cx:pt>
          <cx:pt idx="2001">560000</cx:pt>
          <cx:pt idx="2002">760000</cx:pt>
          <cx:pt idx="2003">480000</cx:pt>
          <cx:pt idx="2004">440000</cx:pt>
          <cx:pt idx="2005">240000</cx:pt>
          <cx:pt idx="2006">400000</cx:pt>
          <cx:pt idx="2007">240000</cx:pt>
          <cx:pt idx="2008">640000</cx:pt>
          <cx:pt idx="2009">720000</cx:pt>
          <cx:pt idx="2010">600000</cx:pt>
          <cx:pt idx="2011">320000</cx:pt>
          <cx:pt idx="2012">1040000</cx:pt>
          <cx:pt idx="2013">400000</cx:pt>
          <cx:pt idx="2014">360000</cx:pt>
          <cx:pt idx="2015">240000</cx:pt>
          <cx:pt idx="2016">640000</cx:pt>
          <cx:pt idx="2017">240000</cx:pt>
          <cx:pt idx="2018">560000</cx:pt>
          <cx:pt idx="2019">280000</cx:pt>
          <cx:pt idx="2020">240000</cx:pt>
          <cx:pt idx="2021">1560000</cx:pt>
          <cx:pt idx="2022">520000</cx:pt>
          <cx:pt idx="2023">520000</cx:pt>
          <cx:pt idx="2024">160000</cx:pt>
          <cx:pt idx="2025">440000</cx:pt>
          <cx:pt idx="2026">240000</cx:pt>
          <cx:pt idx="2027">400000</cx:pt>
          <cx:pt idx="2028">560000</cx:pt>
          <cx:pt idx="2029">360000</cx:pt>
          <cx:pt idx="2030">280000</cx:pt>
          <cx:pt idx="2031">560000</cx:pt>
          <cx:pt idx="2032">280000</cx:pt>
          <cx:pt idx="2033">240000</cx:pt>
          <cx:pt idx="2034">440000</cx:pt>
          <cx:pt idx="2035">200000</cx:pt>
          <cx:pt idx="2036">320000</cx:pt>
          <cx:pt idx="2037">240000</cx:pt>
          <cx:pt idx="2038">240000</cx:pt>
          <cx:pt idx="2039">200000</cx:pt>
          <cx:pt idx="2040">400000</cx:pt>
          <cx:pt idx="2041">680000</cx:pt>
          <cx:pt idx="2042">120000</cx:pt>
          <cx:pt idx="2043">5000000</cx:pt>
          <cx:pt idx="2044">400000</cx:pt>
          <cx:pt idx="2045">720000</cx:pt>
          <cx:pt idx="2046">960000</cx:pt>
          <cx:pt idx="2047">1240000</cx:pt>
          <cx:pt idx="2048">1440000</cx:pt>
          <cx:pt idx="2049">880000</cx:pt>
          <cx:pt idx="2050">600000</cx:pt>
          <cx:pt idx="2051">240000</cx:pt>
          <cx:pt idx="2052">360000</cx:pt>
          <cx:pt idx="2053">520000</cx:pt>
          <cx:pt idx="2054">800000</cx:pt>
          <cx:pt idx="2055">400000</cx:pt>
          <cx:pt idx="2056">360000</cx:pt>
          <cx:pt idx="2057">600000</cx:pt>
          <cx:pt idx="2058">440000</cx:pt>
          <cx:pt idx="2059">200000</cx:pt>
          <cx:pt idx="2060">240000</cx:pt>
          <cx:pt idx="2061">720000</cx:pt>
          <cx:pt idx="2062">480000</cx:pt>
          <cx:pt idx="2063">400000</cx:pt>
          <cx:pt idx="2064">1480000</cx:pt>
          <cx:pt idx="2065">200000</cx:pt>
          <cx:pt idx="2066">1320000</cx:pt>
          <cx:pt idx="2067">160000</cx:pt>
          <cx:pt idx="2068">280000</cx:pt>
          <cx:pt idx="2069">320000</cx:pt>
          <cx:pt idx="2070">400000</cx:pt>
          <cx:pt idx="2071">240000</cx:pt>
          <cx:pt idx="2072">520000</cx:pt>
          <cx:pt idx="2073">440000</cx:pt>
          <cx:pt idx="2074">1000000</cx:pt>
          <cx:pt idx="2075">320000</cx:pt>
          <cx:pt idx="2076">400000</cx:pt>
          <cx:pt idx="2077">320000</cx:pt>
          <cx:pt idx="2078">360000</cx:pt>
          <cx:pt idx="2079">480000</cx:pt>
          <cx:pt idx="2080">1120000</cx:pt>
          <cx:pt idx="2081">1280000</cx:pt>
          <cx:pt idx="2082">360000</cx:pt>
          <cx:pt idx="2083">880000</cx:pt>
          <cx:pt idx="2084">600000</cx:pt>
          <cx:pt idx="2085">360000</cx:pt>
          <cx:pt idx="2086">240000</cx:pt>
          <cx:pt idx="2087">840000</cx:pt>
          <cx:pt idx="2088">480000</cx:pt>
          <cx:pt idx="2089">520000</cx:pt>
          <cx:pt idx="2090">720000</cx:pt>
          <cx:pt idx="2091">600000</cx:pt>
          <cx:pt idx="2092">440000</cx:pt>
          <cx:pt idx="2093">600000</cx:pt>
          <cx:pt idx="2094">560000</cx:pt>
          <cx:pt idx="2095">240000</cx:pt>
          <cx:pt idx="2096">280000</cx:pt>
          <cx:pt idx="2097">280000</cx:pt>
          <cx:pt idx="2098">680000</cx:pt>
          <cx:pt idx="2099">320000</cx:pt>
          <cx:pt idx="2100">280000</cx:pt>
          <cx:pt idx="2101">120000</cx:pt>
          <cx:pt idx="2102">240000</cx:pt>
          <cx:pt idx="2103">560000</cx:pt>
          <cx:pt idx="2104">600000</cx:pt>
          <cx:pt idx="2105">240000</cx:pt>
          <cx:pt idx="2106">360000</cx:pt>
          <cx:pt idx="2107">200000</cx:pt>
          <cx:pt idx="2108">320000</cx:pt>
          <cx:pt idx="2109">200000</cx:pt>
          <cx:pt idx="2110">280000</cx:pt>
          <cx:pt idx="2111">400000</cx:pt>
          <cx:pt idx="2112">520000</cx:pt>
          <cx:pt idx="2113">400000</cx:pt>
          <cx:pt idx="2114">280000</cx:pt>
          <cx:pt idx="2115">280000</cx:pt>
          <cx:pt idx="2116">400000</cx:pt>
          <cx:pt idx="2117">320000</cx:pt>
          <cx:pt idx="2118">320000</cx:pt>
          <cx:pt idx="2119">520000</cx:pt>
          <cx:pt idx="2120">240000</cx:pt>
          <cx:pt idx="2121">280000</cx:pt>
          <cx:pt idx="2122">280000</cx:pt>
          <cx:pt idx="2123">400000</cx:pt>
          <cx:pt idx="2124">520000</cx:pt>
          <cx:pt idx="2125">400000</cx:pt>
          <cx:pt idx="2126">360000</cx:pt>
          <cx:pt idx="2127">360000</cx:pt>
          <cx:pt idx="2128">440000</cx:pt>
          <cx:pt idx="2129">560000</cx:pt>
          <cx:pt idx="2130">520000</cx:pt>
          <cx:pt idx="2131">600000</cx:pt>
          <cx:pt idx="2132">840000</cx:pt>
          <cx:pt idx="2133">160000</cx:pt>
          <cx:pt idx="2134">560000</cx:pt>
          <cx:pt idx="2135">400000</cx:pt>
          <cx:pt idx="2136">240000</cx:pt>
          <cx:pt idx="2137">680000</cx:pt>
          <cx:pt idx="2138">1280000</cx:pt>
          <cx:pt idx="2139">1040000</cx:pt>
          <cx:pt idx="2140">760000</cx:pt>
          <cx:pt idx="2141">880000</cx:pt>
          <cx:pt idx="2142">1280000</cx:pt>
          <cx:pt idx="2143">1400000</cx:pt>
          <cx:pt idx="2144">920000</cx:pt>
          <cx:pt idx="2145">440000</cx:pt>
          <cx:pt idx="2146">440000</cx:pt>
          <cx:pt idx="2147">240000</cx:pt>
          <cx:pt idx="2148">400000</cx:pt>
          <cx:pt idx="2149">1120000</cx:pt>
          <cx:pt idx="2150">360000</cx:pt>
          <cx:pt idx="2151">320000</cx:pt>
          <cx:pt idx="2152">1080000</cx:pt>
          <cx:pt idx="2153">2200000</cx:pt>
          <cx:pt idx="2154">520000</cx:pt>
          <cx:pt idx="2155">1040000</cx:pt>
          <cx:pt idx="2156">400000</cx:pt>
          <cx:pt idx="2157">560000</cx:pt>
          <cx:pt idx="2158">720000</cx:pt>
          <cx:pt idx="2159">720000</cx:pt>
          <cx:pt idx="2160">360000</cx:pt>
          <cx:pt idx="2161">560000</cx:pt>
          <cx:pt idx="2162">240000</cx:pt>
          <cx:pt idx="2163">760000</cx:pt>
          <cx:pt idx="2164">400000</cx:pt>
          <cx:pt idx="2165">400000</cx:pt>
          <cx:pt idx="2166">480000</cx:pt>
          <cx:pt idx="2167">800000</cx:pt>
          <cx:pt idx="2168">1560000</cx:pt>
          <cx:pt idx="2169">320000</cx:pt>
          <cx:pt idx="2170">280000</cx:pt>
          <cx:pt idx="2171">400000</cx:pt>
          <cx:pt idx="2172">360000</cx:pt>
          <cx:pt idx="2173">1840000</cx:pt>
          <cx:pt idx="2174">280000</cx:pt>
          <cx:pt idx="2175">200000</cx:pt>
          <cx:pt idx="2176">360000</cx:pt>
          <cx:pt idx="2177">480000</cx:pt>
          <cx:pt idx="2178">440000</cx:pt>
          <cx:pt idx="2179">600000</cx:pt>
          <cx:pt idx="2180">560000</cx:pt>
          <cx:pt idx="2181">360000</cx:pt>
          <cx:pt idx="2182">920000</cx:pt>
          <cx:pt idx="2183">1120000</cx:pt>
          <cx:pt idx="2184">400000</cx:pt>
          <cx:pt idx="2185">480000</cx:pt>
          <cx:pt idx="2186">200000</cx:pt>
          <cx:pt idx="2187">520000</cx:pt>
          <cx:pt idx="2188">360000</cx:pt>
          <cx:pt idx="2189">480000</cx:pt>
          <cx:pt idx="2190">320000</cx:pt>
          <cx:pt idx="2191">400000</cx:pt>
          <cx:pt idx="2192">640000</cx:pt>
          <cx:pt idx="2193">400000</cx:pt>
          <cx:pt idx="2194">280000</cx:pt>
          <cx:pt idx="2195">760000</cx:pt>
          <cx:pt idx="2196">520000</cx:pt>
          <cx:pt idx="2197">440000</cx:pt>
          <cx:pt idx="2198">440000</cx:pt>
          <cx:pt idx="2199">520000</cx:pt>
          <cx:pt idx="2200">1600000</cx:pt>
          <cx:pt idx="2201">1200000</cx:pt>
          <cx:pt idx="2202">400000</cx:pt>
          <cx:pt idx="2203">480000</cx:pt>
          <cx:pt idx="2204">680000</cx:pt>
          <cx:pt idx="2205">520000</cx:pt>
          <cx:pt idx="2206">2640000</cx:pt>
          <cx:pt idx="2207">1240000</cx:pt>
          <cx:pt idx="2208">640000</cx:pt>
          <cx:pt idx="2209">280000</cx:pt>
          <cx:pt idx="2210">120000</cx:pt>
          <cx:pt idx="2211">480000</cx:pt>
          <cx:pt idx="2212">240000</cx:pt>
          <cx:pt idx="2213">560000</cx:pt>
          <cx:pt idx="2214">440000</cx:pt>
          <cx:pt idx="2215">320000</cx:pt>
          <cx:pt idx="2216">1640000</cx:pt>
          <cx:pt idx="2217">560000</cx:pt>
          <cx:pt idx="2218">1480000</cx:pt>
          <cx:pt idx="2219">3200000</cx:pt>
          <cx:pt idx="2220">240000</cx:pt>
          <cx:pt idx="2221">520000</cx:pt>
          <cx:pt idx="2222">640000</cx:pt>
          <cx:pt idx="2223">280000</cx:pt>
          <cx:pt idx="2224">200000</cx:pt>
          <cx:pt idx="2225">600000</cx:pt>
          <cx:pt idx="2226">200000</cx:pt>
          <cx:pt idx="2227">440000</cx:pt>
          <cx:pt idx="2228">280000</cx:pt>
          <cx:pt idx="2229">440000</cx:pt>
          <cx:pt idx="2230">240000</cx:pt>
          <cx:pt idx="2231">320000</cx:pt>
          <cx:pt idx="2232">280000</cx:pt>
          <cx:pt idx="2233">560000</cx:pt>
          <cx:pt idx="2234">840000</cx:pt>
          <cx:pt idx="2235">2320000</cx:pt>
          <cx:pt idx="2236">200000</cx:pt>
          <cx:pt idx="2237">520000</cx:pt>
          <cx:pt idx="2238">280000</cx:pt>
          <cx:pt idx="2239">440000</cx:pt>
          <cx:pt idx="2240">360000</cx:pt>
          <cx:pt idx="2241">1200000</cx:pt>
          <cx:pt idx="2242">760000</cx:pt>
          <cx:pt idx="2243">320000</cx:pt>
          <cx:pt idx="2244">320000</cx:pt>
          <cx:pt idx="2245">1000000</cx:pt>
          <cx:pt idx="2246">440000</cx:pt>
          <cx:pt idx="2247">240000</cx:pt>
          <cx:pt idx="2248">240000</cx:pt>
          <cx:pt idx="2249">760000</cx:pt>
          <cx:pt idx="2250">280000</cx:pt>
          <cx:pt idx="2251">1040000</cx:pt>
          <cx:pt idx="2252">400000</cx:pt>
          <cx:pt idx="2253">280000</cx:pt>
          <cx:pt idx="2254">360000</cx:pt>
          <cx:pt idx="2255">400000</cx:pt>
          <cx:pt idx="2256">720000</cx:pt>
          <cx:pt idx="2257">240000</cx:pt>
          <cx:pt idx="2258">280000</cx:pt>
          <cx:pt idx="2259">200000</cx:pt>
          <cx:pt idx="2260">600000</cx:pt>
          <cx:pt idx="2261">1280000</cx:pt>
          <cx:pt idx="2262">240000</cx:pt>
          <cx:pt idx="2263">480000</cx:pt>
          <cx:pt idx="2264">520000</cx:pt>
          <cx:pt idx="2265">2240000</cx:pt>
          <cx:pt idx="2266">240000</cx:pt>
          <cx:pt idx="2267">280000</cx:pt>
          <cx:pt idx="2268">360000</cx:pt>
          <cx:pt idx="2269">360000</cx:pt>
          <cx:pt idx="2270">280000</cx:pt>
          <cx:pt idx="2271">440000</cx:pt>
          <cx:pt idx="2272">360000</cx:pt>
          <cx:pt idx="2273">280000</cx:pt>
          <cx:pt idx="2274">800000</cx:pt>
          <cx:pt idx="2275">240000</cx:pt>
          <cx:pt idx="2276">560000</cx:pt>
          <cx:pt idx="2277">560000</cx:pt>
          <cx:pt idx="2278">200000</cx:pt>
          <cx:pt idx="2279">560000</cx:pt>
          <cx:pt idx="2280">360000</cx:pt>
          <cx:pt idx="2281">520000</cx:pt>
          <cx:pt idx="2282">200000</cx:pt>
          <cx:pt idx="2283">480000</cx:pt>
          <cx:pt idx="2284">240000</cx:pt>
          <cx:pt idx="2285">440000</cx:pt>
          <cx:pt idx="2286">1560000</cx:pt>
          <cx:pt idx="2287">280000</cx:pt>
          <cx:pt idx="2288">560000</cx:pt>
          <cx:pt idx="2289">720000</cx:pt>
          <cx:pt idx="2290">760000</cx:pt>
          <cx:pt idx="2291">280000</cx:pt>
          <cx:pt idx="2292">2320000</cx:pt>
          <cx:pt idx="2293">120000</cx:pt>
          <cx:pt idx="2294">680000</cx:pt>
          <cx:pt idx="2295">2400000</cx:pt>
          <cx:pt idx="2296">520000</cx:pt>
          <cx:pt idx="2297">640000</cx:pt>
          <cx:pt idx="2298">880000</cx:pt>
          <cx:pt idx="2299">440000</cx:pt>
          <cx:pt idx="2300">280000</cx:pt>
          <cx:pt idx="2301">400000</cx:pt>
          <cx:pt idx="2302">240000</cx:pt>
          <cx:pt idx="2303">200000</cx:pt>
          <cx:pt idx="2304">360000</cx:pt>
          <cx:pt idx="2305">280000</cx:pt>
          <cx:pt idx="2306">360000</cx:pt>
          <cx:pt idx="2307">1040000</cx:pt>
          <cx:pt idx="2308">360000</cx:pt>
          <cx:pt idx="2309">320000</cx:pt>
          <cx:pt idx="2310">1120000</cx:pt>
          <cx:pt idx="2311">480000</cx:pt>
          <cx:pt idx="2312">520000</cx:pt>
          <cx:pt idx="2313">200000</cx:pt>
          <cx:pt idx="2314">160000</cx:pt>
          <cx:pt idx="2315">360000</cx:pt>
          <cx:pt idx="2316">640000</cx:pt>
          <cx:pt idx="2317">160000</cx:pt>
          <cx:pt idx="2318">280000</cx:pt>
          <cx:pt idx="2319">240000</cx:pt>
          <cx:pt idx="2320">320000</cx:pt>
          <cx:pt idx="2321">400000</cx:pt>
          <cx:pt idx="2322">480000</cx:pt>
          <cx:pt idx="2323">600000</cx:pt>
          <cx:pt idx="2324">480000</cx:pt>
          <cx:pt idx="2325">400000</cx:pt>
          <cx:pt idx="2326">520000</cx:pt>
          <cx:pt idx="2327">400000</cx:pt>
          <cx:pt idx="2328">320000</cx:pt>
          <cx:pt idx="2329">240000</cx:pt>
          <cx:pt idx="2330">320000</cx:pt>
          <cx:pt idx="2331">360000</cx:pt>
          <cx:pt idx="2332">440000</cx:pt>
          <cx:pt idx="2333">480000</cx:pt>
          <cx:pt idx="2334">1360000</cx:pt>
          <cx:pt idx="2335">320000</cx:pt>
          <cx:pt idx="2336">360000</cx:pt>
          <cx:pt idx="2337">280000</cx:pt>
          <cx:pt idx="2338">440000</cx:pt>
          <cx:pt idx="2339">1200000</cx:pt>
          <cx:pt idx="2340">560000</cx:pt>
          <cx:pt idx="2341">520000</cx:pt>
          <cx:pt idx="2342">280000</cx:pt>
          <cx:pt idx="2343">160000</cx:pt>
          <cx:pt idx="2344">360000</cx:pt>
          <cx:pt idx="2345">320000</cx:pt>
          <cx:pt idx="2346">720000</cx:pt>
          <cx:pt idx="2347">320000</cx:pt>
          <cx:pt idx="2348">440000</cx:pt>
          <cx:pt idx="2349">280000</cx:pt>
          <cx:pt idx="2350">240000</cx:pt>
          <cx:pt idx="2351">200000</cx:pt>
          <cx:pt idx="2352">240000</cx:pt>
          <cx:pt idx="2353">160000</cx:pt>
          <cx:pt idx="2354">440000</cx:pt>
          <cx:pt idx="2355">160000</cx:pt>
          <cx:pt idx="2356">440000</cx:pt>
          <cx:pt idx="2357">200000</cx:pt>
          <cx:pt idx="2358">680000</cx:pt>
          <cx:pt idx="2359">480000</cx:pt>
          <cx:pt idx="2360">360000</cx:pt>
          <cx:pt idx="2361">160000</cx:pt>
          <cx:pt idx="2362">360000</cx:pt>
          <cx:pt idx="2363">1280000</cx:pt>
          <cx:pt idx="2364">320000</cx:pt>
          <cx:pt idx="2365">240000</cx:pt>
          <cx:pt idx="2366">360000</cx:pt>
          <cx:pt idx="2367">440000</cx:pt>
          <cx:pt idx="2368">240000</cx:pt>
          <cx:pt idx="2369">480000</cx:pt>
          <cx:pt idx="2370">440000</cx:pt>
          <cx:pt idx="2371">440000</cx:pt>
          <cx:pt idx="2372">960000</cx:pt>
          <cx:pt idx="2373">800000</cx:pt>
          <cx:pt idx="2374">280000</cx:pt>
          <cx:pt idx="2375">320000</cx:pt>
          <cx:pt idx="2376">360000</cx:pt>
          <cx:pt idx="2377">280000</cx:pt>
          <cx:pt idx="2378">320000</cx:pt>
          <cx:pt idx="2379">480000</cx:pt>
          <cx:pt idx="2380">280000</cx:pt>
          <cx:pt idx="2381">840000</cx:pt>
          <cx:pt idx="2382">400000</cx:pt>
          <cx:pt idx="2383">1200000</cx:pt>
          <cx:pt idx="2384">280000</cx:pt>
          <cx:pt idx="2385">560000</cx:pt>
          <cx:pt idx="2386">280000</cx:pt>
          <cx:pt idx="2387">360000</cx:pt>
          <cx:pt idx="2388">160000</cx:pt>
          <cx:pt idx="2389">1480000</cx:pt>
          <cx:pt idx="2390">360000</cx:pt>
          <cx:pt idx="2391">440000</cx:pt>
          <cx:pt idx="2392">320000</cx:pt>
          <cx:pt idx="2393">320000</cx:pt>
          <cx:pt idx="2394">280000</cx:pt>
          <cx:pt idx="2395">200000</cx:pt>
          <cx:pt idx="2396">720000</cx:pt>
          <cx:pt idx="2397">2720000</cx:pt>
          <cx:pt idx="2398">520000</cx:pt>
          <cx:pt idx="2399">400000</cx:pt>
          <cx:pt idx="2400">480000</cx:pt>
          <cx:pt idx="2401">360000</cx:pt>
          <cx:pt idx="2402">240000</cx:pt>
          <cx:pt idx="2403">280000</cx:pt>
          <cx:pt idx="2404">840000</cx:pt>
          <cx:pt idx="2405">1360000</cx:pt>
          <cx:pt idx="2406">560000</cx:pt>
          <cx:pt idx="2407">440000</cx:pt>
          <cx:pt idx="2408">360000</cx:pt>
          <cx:pt idx="2409">640000</cx:pt>
          <cx:pt idx="2410">1720000</cx:pt>
          <cx:pt idx="2411">1680000</cx:pt>
          <cx:pt idx="2412">1280000</cx:pt>
          <cx:pt idx="2413">760000</cx:pt>
          <cx:pt idx="2414">960000</cx:pt>
          <cx:pt idx="2415">480000</cx:pt>
          <cx:pt idx="2416">600000</cx:pt>
          <cx:pt idx="2417">640000</cx:pt>
          <cx:pt idx="2418">1760000</cx:pt>
          <cx:pt idx="2419">680000</cx:pt>
          <cx:pt idx="2420">480000</cx:pt>
          <cx:pt idx="2421">640000</cx:pt>
          <cx:pt idx="2422">480000</cx:pt>
          <cx:pt idx="2423">960000</cx:pt>
          <cx:pt idx="2424">400000</cx:pt>
          <cx:pt idx="2425">1520000</cx:pt>
          <cx:pt idx="2426">520000</cx:pt>
          <cx:pt idx="2427">240000</cx:pt>
          <cx:pt idx="2428">200000</cx:pt>
          <cx:pt idx="2429">200000</cx:pt>
          <cx:pt idx="2430">240000</cx:pt>
          <cx:pt idx="2431">240000</cx:pt>
          <cx:pt idx="2432">160000</cx:pt>
          <cx:pt idx="2433">760000</cx:pt>
          <cx:pt idx="2434">680000</cx:pt>
          <cx:pt idx="2435">840000</cx:pt>
          <cx:pt idx="2436">720000</cx:pt>
          <cx:pt idx="2437">640000</cx:pt>
          <cx:pt idx="2438">640000</cx:pt>
          <cx:pt idx="2439">960000</cx:pt>
          <cx:pt idx="2440">3240000</cx:pt>
          <cx:pt idx="2441">4200000</cx:pt>
          <cx:pt idx="2442">960000</cx:pt>
          <cx:pt idx="2443">240000</cx:pt>
          <cx:pt idx="2444">280000</cx:pt>
          <cx:pt idx="2445">520000</cx:pt>
          <cx:pt idx="2446">800000</cx:pt>
          <cx:pt idx="2447">360000</cx:pt>
          <cx:pt idx="2448">160000</cx:pt>
          <cx:pt idx="2449">440000</cx:pt>
          <cx:pt idx="2450">280000</cx:pt>
          <cx:pt idx="2451">560000</cx:pt>
          <cx:pt idx="2452">1040000</cx:pt>
          <cx:pt idx="2453">1720000</cx:pt>
          <cx:pt idx="2454">280000</cx:pt>
          <cx:pt idx="2455">480000</cx:pt>
          <cx:pt idx="2456">680000</cx:pt>
          <cx:pt idx="2457">320000</cx:pt>
          <cx:pt idx="2458">440000</cx:pt>
          <cx:pt idx="2459">880000</cx:pt>
          <cx:pt idx="2460">560000</cx:pt>
          <cx:pt idx="2461">320000</cx:pt>
          <cx:pt idx="2462">800000</cx:pt>
          <cx:pt idx="2463">240000</cx:pt>
          <cx:pt idx="2464">1280000</cx:pt>
          <cx:pt idx="2465">200000</cx:pt>
          <cx:pt idx="2466">400000</cx:pt>
          <cx:pt idx="2467">840000</cx:pt>
          <cx:pt idx="2468">400000</cx:pt>
          <cx:pt idx="2469">1200000</cx:pt>
          <cx:pt idx="2470">720000</cx:pt>
          <cx:pt idx="2471">920000</cx:pt>
          <cx:pt idx="2472">680000</cx:pt>
          <cx:pt idx="2473">760000</cx:pt>
          <cx:pt idx="2474">1800000</cx:pt>
          <cx:pt idx="2475">2600000</cx:pt>
          <cx:pt idx="2476">720000</cx:pt>
          <cx:pt idx="2477">360000</cx:pt>
          <cx:pt idx="2478">560000</cx:pt>
          <cx:pt idx="2479">2880000</cx:pt>
          <cx:pt idx="2480">280000</cx:pt>
          <cx:pt idx="2481">120000</cx:pt>
          <cx:pt idx="2482">320000</cx:pt>
          <cx:pt idx="2483">280000</cx:pt>
          <cx:pt idx="2484">2520000</cx:pt>
          <cx:pt idx="2485">1240000</cx:pt>
          <cx:pt idx="2486">480000</cx:pt>
          <cx:pt idx="2487">400000</cx:pt>
          <cx:pt idx="2488">360000</cx:pt>
          <cx:pt idx="2489">360000</cx:pt>
          <cx:pt idx="2490">240000</cx:pt>
          <cx:pt idx="2491">600000</cx:pt>
          <cx:pt idx="2492">640000</cx:pt>
          <cx:pt idx="2493">360000</cx:pt>
          <cx:pt idx="2494">240000</cx:pt>
          <cx:pt idx="2495">360000</cx:pt>
          <cx:pt idx="2496">240000</cx:pt>
          <cx:pt idx="2497">320000</cx:pt>
          <cx:pt idx="2498">280000</cx:pt>
          <cx:pt idx="2499">320000</cx:pt>
          <cx:pt idx="2500">200000</cx:pt>
          <cx:pt idx="2501">200000</cx:pt>
          <cx:pt idx="2502">240000</cx:pt>
          <cx:pt idx="2503">200000</cx:pt>
          <cx:pt idx="2504">400000</cx:pt>
          <cx:pt idx="2505">320000</cx:pt>
          <cx:pt idx="2506">320000</cx:pt>
          <cx:pt idx="2507">1480000</cx:pt>
          <cx:pt idx="2508">1080000</cx:pt>
          <cx:pt idx="2509">280000</cx:pt>
          <cx:pt idx="2510">280000</cx:pt>
          <cx:pt idx="2511">520000</cx:pt>
          <cx:pt idx="2512">320000</cx:pt>
          <cx:pt idx="2513">360000</cx:pt>
          <cx:pt idx="2514">200000</cx:pt>
          <cx:pt idx="2515">360000</cx:pt>
          <cx:pt idx="2516">440000</cx:pt>
          <cx:pt idx="2517">200000</cx:pt>
          <cx:pt idx="2518">440000</cx:pt>
          <cx:pt idx="2519">480000</cx:pt>
          <cx:pt idx="2520">160000</cx:pt>
          <cx:pt idx="2521">360000</cx:pt>
          <cx:pt idx="2522">320000</cx:pt>
          <cx:pt idx="2523">240000</cx:pt>
          <cx:pt idx="2524">520000</cx:pt>
          <cx:pt idx="2525">240000</cx:pt>
          <cx:pt idx="2526">760000</cx:pt>
          <cx:pt idx="2527">840000</cx:pt>
          <cx:pt idx="2528">560000</cx:pt>
          <cx:pt idx="2529">400000</cx:pt>
          <cx:pt idx="2530">760000</cx:pt>
          <cx:pt idx="2531">280000</cx:pt>
          <cx:pt idx="2532">280000</cx:pt>
          <cx:pt idx="2533">200000</cx:pt>
          <cx:pt idx="2534">320000</cx:pt>
          <cx:pt idx="2535">360000</cx:pt>
          <cx:pt idx="2536">360000</cx:pt>
          <cx:pt idx="2537">280000</cx:pt>
          <cx:pt idx="2538">280000</cx:pt>
          <cx:pt idx="2539">240000</cx:pt>
          <cx:pt idx="2540">400000</cx:pt>
          <cx:pt idx="2541">320000</cx:pt>
          <cx:pt idx="2542">120000</cx:pt>
          <cx:pt idx="2543">320000</cx:pt>
          <cx:pt idx="2544">520000</cx:pt>
          <cx:pt idx="2545">280000</cx:pt>
          <cx:pt idx="2546">400000</cx:pt>
          <cx:pt idx="2547">320000</cx:pt>
          <cx:pt idx="2548">720000</cx:pt>
          <cx:pt idx="2549">320000</cx:pt>
          <cx:pt idx="2550">160000</cx:pt>
          <cx:pt idx="2551">400000</cx:pt>
          <cx:pt idx="2552">840000</cx:pt>
          <cx:pt idx="2553">320000</cx:pt>
          <cx:pt idx="2554">520000</cx:pt>
          <cx:pt idx="2555">680000</cx:pt>
          <cx:pt idx="2556">1320000</cx:pt>
          <cx:pt idx="2557">2280000</cx:pt>
          <cx:pt idx="2558">480000</cx:pt>
          <cx:pt idx="2559">240000</cx:pt>
          <cx:pt idx="2560">640000</cx:pt>
          <cx:pt idx="2561">1400000</cx:pt>
          <cx:pt idx="2562">440000</cx:pt>
          <cx:pt idx="2563">840000</cx:pt>
          <cx:pt idx="2564">280000</cx:pt>
          <cx:pt idx="2565">1200000</cx:pt>
          <cx:pt idx="2566">440000</cx:pt>
          <cx:pt idx="2567">280000</cx:pt>
          <cx:pt idx="2568">320000</cx:pt>
          <cx:pt idx="2569">1000000</cx:pt>
          <cx:pt idx="2570">240000</cx:pt>
          <cx:pt idx="2571">200000</cx:pt>
          <cx:pt idx="2572">2920000</cx:pt>
          <cx:pt idx="2573">440000</cx:pt>
          <cx:pt idx="2574">520000</cx:pt>
          <cx:pt idx="2575">560000</cx:pt>
          <cx:pt idx="2576">320000</cx:pt>
          <cx:pt idx="2577">840000</cx:pt>
          <cx:pt idx="2578">600000</cx:pt>
          <cx:pt idx="2579">360000</cx:pt>
          <cx:pt idx="2580">520000</cx:pt>
          <cx:pt idx="2581">640000</cx:pt>
          <cx:pt idx="2582">320000</cx:pt>
          <cx:pt idx="2583">960000</cx:pt>
          <cx:pt idx="2584">1080000</cx:pt>
          <cx:pt idx="2585">240000</cx:pt>
          <cx:pt idx="2586">600000</cx:pt>
          <cx:pt idx="2587">640000</cx:pt>
          <cx:pt idx="2588">680000</cx:pt>
          <cx:pt idx="2589">1120000</cx:pt>
          <cx:pt idx="2590">760000</cx:pt>
          <cx:pt idx="2591">440000</cx:pt>
          <cx:pt idx="2592">240000</cx:pt>
          <cx:pt idx="2593">480000</cx:pt>
          <cx:pt idx="2594">360000</cx:pt>
          <cx:pt idx="2595">320000</cx:pt>
          <cx:pt idx="2596">1880000</cx:pt>
          <cx:pt idx="2597">760000</cx:pt>
          <cx:pt idx="2598">240000</cx:pt>
          <cx:pt idx="2599">280000</cx:pt>
          <cx:pt idx="2600">240000</cx:pt>
          <cx:pt idx="2601">480000</cx:pt>
          <cx:pt idx="2602">960000</cx:pt>
          <cx:pt idx="2603">360000</cx:pt>
          <cx:pt idx="2604">440000</cx:pt>
          <cx:pt idx="2605">640000</cx:pt>
          <cx:pt idx="2606">1120000</cx:pt>
          <cx:pt idx="2607">1000000</cx:pt>
          <cx:pt idx="2608">240000</cx:pt>
          <cx:pt idx="2609">800000</cx:pt>
          <cx:pt idx="2610">480000</cx:pt>
          <cx:pt idx="2611">1120000</cx:pt>
          <cx:pt idx="2612">560000</cx:pt>
          <cx:pt idx="2613">800000</cx:pt>
          <cx:pt idx="2614">440000</cx:pt>
          <cx:pt idx="2615">240000</cx:pt>
          <cx:pt idx="2616">280000</cx:pt>
          <cx:pt idx="2617">600000</cx:pt>
          <cx:pt idx="2618">360000</cx:pt>
          <cx:pt idx="2619">720000</cx:pt>
          <cx:pt idx="2620">1880000</cx:pt>
          <cx:pt idx="2621">880000</cx:pt>
          <cx:pt idx="2622">400000</cx:pt>
          <cx:pt idx="2623">240000</cx:pt>
          <cx:pt idx="2624">800000</cx:pt>
          <cx:pt idx="2625">480000</cx:pt>
          <cx:pt idx="2626">160000</cx:pt>
          <cx:pt idx="2627">280000</cx:pt>
          <cx:pt idx="2628">320000</cx:pt>
          <cx:pt idx="2629">160000</cx:pt>
          <cx:pt idx="2630">2160000</cx:pt>
          <cx:pt idx="2631">400000</cx:pt>
          <cx:pt idx="2632">1320000</cx:pt>
          <cx:pt idx="2633">240000</cx:pt>
          <cx:pt idx="2634">240000</cx:pt>
          <cx:pt idx="2635">280000</cx:pt>
          <cx:pt idx="2636">480000</cx:pt>
          <cx:pt idx="2637">440000</cx:pt>
          <cx:pt idx="2638">280000</cx:pt>
          <cx:pt idx="2639">1040000</cx:pt>
          <cx:pt idx="2640">400000</cx:pt>
          <cx:pt idx="2641">360000</cx:pt>
          <cx:pt idx="2642">280000</cx:pt>
          <cx:pt idx="2643">320000</cx:pt>
          <cx:pt idx="2644">2160000</cx:pt>
          <cx:pt idx="2645">360000</cx:pt>
          <cx:pt idx="2646">240000</cx:pt>
          <cx:pt idx="2647">360000</cx:pt>
          <cx:pt idx="2648">520000</cx:pt>
          <cx:pt idx="2649">2840000</cx:pt>
          <cx:pt idx="2650">120000</cx:pt>
          <cx:pt idx="2651">360000</cx:pt>
          <cx:pt idx="2652">320000</cx:pt>
          <cx:pt idx="2653">560000</cx:pt>
          <cx:pt idx="2654">1120000</cx:pt>
          <cx:pt idx="2655">480000</cx:pt>
          <cx:pt idx="2656">280000</cx:pt>
          <cx:pt idx="2657">600000</cx:pt>
          <cx:pt idx="2658">1880000</cx:pt>
          <cx:pt idx="2659">240000</cx:pt>
          <cx:pt idx="2660">720000</cx:pt>
          <cx:pt idx="2661">800000</cx:pt>
          <cx:pt idx="2662">760000</cx:pt>
          <cx:pt idx="2663">720000</cx:pt>
          <cx:pt idx="2664">1320000</cx:pt>
          <cx:pt idx="2665">1640000</cx:pt>
          <cx:pt idx="2666">240000</cx:pt>
          <cx:pt idx="2667">160000</cx:pt>
          <cx:pt idx="2668">440000</cx:pt>
          <cx:pt idx="2669">400000</cx:pt>
          <cx:pt idx="2670">640000</cx:pt>
          <cx:pt idx="2671">760000</cx:pt>
          <cx:pt idx="2672">840000</cx:pt>
          <cx:pt idx="2673">600000</cx:pt>
          <cx:pt idx="2674">360000</cx:pt>
          <cx:pt idx="2675">2480000</cx:pt>
          <cx:pt idx="2676">2320000</cx:pt>
          <cx:pt idx="2677">240000</cx:pt>
          <cx:pt idx="2678">320000</cx:pt>
          <cx:pt idx="2679">320000</cx:pt>
          <cx:pt idx="2680">480000</cx:pt>
          <cx:pt idx="2681">440000</cx:pt>
          <cx:pt idx="2682">280000</cx:pt>
          <cx:pt idx="2683">280000</cx:pt>
          <cx:pt idx="2684">360000</cx:pt>
          <cx:pt idx="2685">120000</cx:pt>
          <cx:pt idx="2686">480000</cx:pt>
          <cx:pt idx="2687">320000</cx:pt>
          <cx:pt idx="2688">280000</cx:pt>
          <cx:pt idx="2689">960000</cx:pt>
          <cx:pt idx="2690">440000</cx:pt>
          <cx:pt idx="2691">320000</cx:pt>
          <cx:pt idx="2692">840000</cx:pt>
          <cx:pt idx="2693">480000</cx:pt>
          <cx:pt idx="2694">560000</cx:pt>
          <cx:pt idx="2695">920000</cx:pt>
          <cx:pt idx="2696">240000</cx:pt>
          <cx:pt idx="2697">2640000</cx:pt>
          <cx:pt idx="2698">600000</cx:pt>
          <cx:pt idx="2699">440000</cx:pt>
          <cx:pt idx="2700">560000</cx:pt>
          <cx:pt idx="2701">1280000</cx:pt>
          <cx:pt idx="2702">320000</cx:pt>
          <cx:pt idx="2703">800000</cx:pt>
          <cx:pt idx="2704">360000</cx:pt>
          <cx:pt idx="2705">280000</cx:pt>
          <cx:pt idx="2706">400000</cx:pt>
          <cx:pt idx="2707">200000</cx:pt>
          <cx:pt idx="2708">400000</cx:pt>
          <cx:pt idx="2709">760000</cx:pt>
          <cx:pt idx="2710">600000</cx:pt>
          <cx:pt idx="2711">280000</cx:pt>
          <cx:pt idx="2712">360000</cx:pt>
          <cx:pt idx="2713">160000</cx:pt>
          <cx:pt idx="2714">440000</cx:pt>
          <cx:pt idx="2715">600000</cx:pt>
          <cx:pt idx="2716">480000</cx:pt>
          <cx:pt idx="2717">320000</cx:pt>
          <cx:pt idx="2718">400000</cx:pt>
          <cx:pt idx="2719">1440000</cx:pt>
          <cx:pt idx="2720">320000</cx:pt>
          <cx:pt idx="2721">1360000</cx:pt>
          <cx:pt idx="2722">3040000</cx:pt>
          <cx:pt idx="2723">480000</cx:pt>
          <cx:pt idx="2724">1680000</cx:pt>
          <cx:pt idx="2725">680000</cx:pt>
          <cx:pt idx="2726">840000</cx:pt>
          <cx:pt idx="2727">280000</cx:pt>
          <cx:pt idx="2728">240000</cx:pt>
          <cx:pt idx="2729">600000</cx:pt>
          <cx:pt idx="2730">440000</cx:pt>
          <cx:pt idx="2731">1600000</cx:pt>
          <cx:pt idx="2732">3680000</cx:pt>
          <cx:pt idx="2733">2440000</cx:pt>
          <cx:pt idx="2734">440000</cx:pt>
          <cx:pt idx="2735">480000</cx:pt>
          <cx:pt idx="2736">720000</cx:pt>
          <cx:pt idx="2737">360000</cx:pt>
          <cx:pt idx="2738">1320000</cx:pt>
          <cx:pt idx="2739">440000</cx:pt>
          <cx:pt idx="2740">320000</cx:pt>
          <cx:pt idx="2741">480000</cx:pt>
          <cx:pt idx="2742">1160000</cx:pt>
          <cx:pt idx="2743">240000</cx:pt>
          <cx:pt idx="2744">360000</cx:pt>
          <cx:pt idx="2745">240000</cx:pt>
          <cx:pt idx="2746">920000</cx:pt>
          <cx:pt idx="2747">1240000</cx:pt>
          <cx:pt idx="2748">1040000</cx:pt>
          <cx:pt idx="2749">280000</cx:pt>
          <cx:pt idx="2750">1240000</cx:pt>
          <cx:pt idx="2751">240000</cx:pt>
          <cx:pt idx="2752">240000</cx:pt>
          <cx:pt idx="2753">1120000</cx:pt>
          <cx:pt idx="2754">400000</cx:pt>
          <cx:pt idx="2755">1000000</cx:pt>
          <cx:pt idx="2756">840000</cx:pt>
          <cx:pt idx="2757">440000</cx:pt>
          <cx:pt idx="2758">920000</cx:pt>
          <cx:pt idx="2759">400000</cx:pt>
          <cx:pt idx="2760">880000</cx:pt>
          <cx:pt idx="2761">440000</cx:pt>
          <cx:pt idx="2762">360000</cx:pt>
          <cx:pt idx="2763">720000</cx:pt>
          <cx:pt idx="2764">280000</cx:pt>
          <cx:pt idx="2765">200000</cx:pt>
          <cx:pt idx="2766">480000</cx:pt>
          <cx:pt idx="2767">1560000</cx:pt>
          <cx:pt idx="2768">400000</cx:pt>
          <cx:pt idx="2769">560000</cx:pt>
          <cx:pt idx="2770">240000</cx:pt>
          <cx:pt idx="2771">320000</cx:pt>
          <cx:pt idx="2772">680000</cx:pt>
          <cx:pt idx="2773">280000</cx:pt>
          <cx:pt idx="2774">240000</cx:pt>
          <cx:pt idx="2775">520000</cx:pt>
          <cx:pt idx="2776">440000</cx:pt>
          <cx:pt idx="2777">800000</cx:pt>
          <cx:pt idx="2778">280000</cx:pt>
          <cx:pt idx="2779">360000</cx:pt>
          <cx:pt idx="2780">1200000</cx:pt>
          <cx:pt idx="2781">360000</cx:pt>
          <cx:pt idx="2782">280000</cx:pt>
          <cx:pt idx="2783">400000</cx:pt>
          <cx:pt idx="2784">960000</cx:pt>
          <cx:pt idx="2785">1000000</cx:pt>
          <cx:pt idx="2786">600000</cx:pt>
          <cx:pt idx="2787">240000</cx:pt>
          <cx:pt idx="2788">560000</cx:pt>
          <cx:pt idx="2789">440000</cx:pt>
          <cx:pt idx="2790">320000</cx:pt>
          <cx:pt idx="2791">360000</cx:pt>
          <cx:pt idx="2792">480000</cx:pt>
          <cx:pt idx="2793">1240000</cx:pt>
          <cx:pt idx="2794">440000</cx:pt>
          <cx:pt idx="2795">240000</cx:pt>
          <cx:pt idx="2796">440000</cx:pt>
          <cx:pt idx="2797">560000</cx:pt>
          <cx:pt idx="2798">200000</cx:pt>
          <cx:pt idx="2799">400000</cx:pt>
          <cx:pt idx="2800">520000</cx:pt>
          <cx:pt idx="2801">440000</cx:pt>
          <cx:pt idx="2802">280000</cx:pt>
          <cx:pt idx="2803">520000</cx:pt>
          <cx:pt idx="2804">680000</cx:pt>
          <cx:pt idx="2805">680000</cx:pt>
          <cx:pt idx="2806">240000</cx:pt>
          <cx:pt idx="2807">320000</cx:pt>
          <cx:pt idx="2808">800000</cx:pt>
          <cx:pt idx="2809">480000</cx:pt>
          <cx:pt idx="2810">920000</cx:pt>
          <cx:pt idx="2811">1120000</cx:pt>
          <cx:pt idx="2812">360000</cx:pt>
          <cx:pt idx="2813">240000</cx:pt>
          <cx:pt idx="2814">560000</cx:pt>
          <cx:pt idx="2815">280000</cx:pt>
          <cx:pt idx="2816">240000</cx:pt>
          <cx:pt idx="2817">320000</cx:pt>
          <cx:pt idx="2818">360000</cx:pt>
          <cx:pt idx="2819">840000</cx:pt>
          <cx:pt idx="2820">280000</cx:pt>
          <cx:pt idx="2821">440000</cx:pt>
          <cx:pt idx="2822">360000</cx:pt>
          <cx:pt idx="2823">640000</cx:pt>
          <cx:pt idx="2824">360000</cx:pt>
          <cx:pt idx="2825">280000</cx:pt>
          <cx:pt idx="2826">320000</cx:pt>
          <cx:pt idx="2827">400000</cx:pt>
          <cx:pt idx="2828">520000</cx:pt>
          <cx:pt idx="2829">320000</cx:pt>
          <cx:pt idx="2830">480000</cx:pt>
          <cx:pt idx="2831">280000</cx:pt>
          <cx:pt idx="2832">240000</cx:pt>
          <cx:pt idx="2833">1480000</cx:pt>
          <cx:pt idx="2834">480000</cx:pt>
          <cx:pt idx="2835">520000</cx:pt>
          <cx:pt idx="2836">320000</cx:pt>
          <cx:pt idx="2837">240000</cx:pt>
          <cx:pt idx="2838">600000</cx:pt>
          <cx:pt idx="2839">560000</cx:pt>
          <cx:pt idx="2840">280000</cx:pt>
          <cx:pt idx="2841">240000</cx:pt>
          <cx:pt idx="2842">360000</cx:pt>
          <cx:pt idx="2843">320000</cx:pt>
          <cx:pt idx="2844">760000</cx:pt>
          <cx:pt idx="2845">1840000</cx:pt>
          <cx:pt idx="2846">520000</cx:pt>
          <cx:pt idx="2847">360000</cx:pt>
          <cx:pt idx="2848">440000</cx:pt>
          <cx:pt idx="2849">480000</cx:pt>
          <cx:pt idx="2850">240000</cx:pt>
          <cx:pt idx="2851">240000</cx:pt>
          <cx:pt idx="2852">440000</cx:pt>
          <cx:pt idx="2853">240000</cx:pt>
          <cx:pt idx="2854">240000</cx:pt>
          <cx:pt idx="2855">560000</cx:pt>
          <cx:pt idx="2856">520000</cx:pt>
          <cx:pt idx="2857">440000</cx:pt>
          <cx:pt idx="2858">640000</cx:pt>
          <cx:pt idx="2859">400000</cx:pt>
          <cx:pt idx="2860">160000</cx:pt>
          <cx:pt idx="2861">240000</cx:pt>
          <cx:pt idx="2862">1360000</cx:pt>
          <cx:pt idx="2863">360000</cx:pt>
          <cx:pt idx="2864">520000</cx:pt>
          <cx:pt idx="2865">280000</cx:pt>
          <cx:pt idx="2866">320000</cx:pt>
          <cx:pt idx="2867">440000</cx:pt>
          <cx:pt idx="2868">560000</cx:pt>
          <cx:pt idx="2869">680000</cx:pt>
          <cx:pt idx="2870">840000</cx:pt>
          <cx:pt idx="2871">320000</cx:pt>
          <cx:pt idx="2872">360000</cx:pt>
          <cx:pt idx="2873">2200000</cx:pt>
          <cx:pt idx="2874">400000</cx:pt>
          <cx:pt idx="2875">560000</cx:pt>
          <cx:pt idx="2876">280000</cx:pt>
          <cx:pt idx="2877">280000</cx:pt>
          <cx:pt idx="2878">1080000</cx:pt>
          <cx:pt idx="2879">360000</cx:pt>
          <cx:pt idx="2880">1200000</cx:pt>
          <cx:pt idx="2881">1360000</cx:pt>
          <cx:pt idx="2882">480000</cx:pt>
          <cx:pt idx="2883">280000</cx:pt>
          <cx:pt idx="2884">600000</cx:pt>
          <cx:pt idx="2885">360000</cx:pt>
          <cx:pt idx="2886">1440000</cx:pt>
          <cx:pt idx="2887">840000</cx:pt>
          <cx:pt idx="2888">520000</cx:pt>
          <cx:pt idx="2889">1320000</cx:pt>
          <cx:pt idx="2890">480000</cx:pt>
          <cx:pt idx="2891">360000</cx:pt>
          <cx:pt idx="2892">240000</cx:pt>
          <cx:pt idx="2893">560000</cx:pt>
          <cx:pt idx="2894">800000</cx:pt>
          <cx:pt idx="2895">640000</cx:pt>
          <cx:pt idx="2896">360000</cx:pt>
          <cx:pt idx="2897">440000</cx:pt>
          <cx:pt idx="2898">360000</cx:pt>
          <cx:pt idx="2899">240000</cx:pt>
          <cx:pt idx="2900">680000</cx:pt>
          <cx:pt idx="2901">1080000</cx:pt>
          <cx:pt idx="2902">600000</cx:pt>
          <cx:pt idx="2903">800000</cx:pt>
          <cx:pt idx="2904">840000</cx:pt>
          <cx:pt idx="2905">480000</cx:pt>
          <cx:pt idx="2906">280000</cx:pt>
          <cx:pt idx="2907">280000</cx:pt>
          <cx:pt idx="2908">360000</cx:pt>
          <cx:pt idx="2909">320000</cx:pt>
          <cx:pt idx="2910">440000</cx:pt>
          <cx:pt idx="2911">720000</cx:pt>
          <cx:pt idx="2912">360000</cx:pt>
          <cx:pt idx="2913">520000</cx:pt>
          <cx:pt idx="2914">120000</cx:pt>
          <cx:pt idx="2915">440000</cx:pt>
          <cx:pt idx="2916">440000</cx:pt>
          <cx:pt idx="2917">640000</cx:pt>
          <cx:pt idx="2918">200000</cx:pt>
          <cx:pt idx="2919">280000</cx:pt>
          <cx:pt idx="2920">1240000</cx:pt>
          <cx:pt idx="2921">480000</cx:pt>
          <cx:pt idx="2922">360000</cx:pt>
          <cx:pt idx="2923">760000</cx:pt>
          <cx:pt idx="2924">680000</cx:pt>
          <cx:pt idx="2925">2920000</cx:pt>
          <cx:pt idx="2926">320000</cx:pt>
          <cx:pt idx="2927">920000</cx:pt>
          <cx:pt idx="2928">200000</cx:pt>
          <cx:pt idx="2929">360000</cx:pt>
          <cx:pt idx="2930">280000</cx:pt>
          <cx:pt idx="2931">680000</cx:pt>
          <cx:pt idx="2932">1040000</cx:pt>
          <cx:pt idx="2933">600000</cx:pt>
          <cx:pt idx="2934">2280000</cx:pt>
          <cx:pt idx="2935">240000</cx:pt>
          <cx:pt idx="2936">1400000</cx:pt>
          <cx:pt idx="2937">1560000</cx:pt>
          <cx:pt idx="2938">600000</cx:pt>
          <cx:pt idx="2939">560000</cx:pt>
          <cx:pt idx="2940">320000</cx:pt>
          <cx:pt idx="2941">240000</cx:pt>
          <cx:pt idx="2942">520000</cx:pt>
          <cx:pt idx="2943">480000</cx:pt>
          <cx:pt idx="2944">840000</cx:pt>
          <cx:pt idx="2945">1280000</cx:pt>
          <cx:pt idx="2946">360000</cx:pt>
          <cx:pt idx="2947">840000</cx:pt>
          <cx:pt idx="2948">1240000</cx:pt>
          <cx:pt idx="2949">560000</cx:pt>
          <cx:pt idx="2950">720000</cx:pt>
          <cx:pt idx="2951">1160000</cx:pt>
          <cx:pt idx="2952">280000</cx:pt>
          <cx:pt idx="2953">200000</cx:pt>
          <cx:pt idx="2954">640000</cx:pt>
          <cx:pt idx="2955">240000</cx:pt>
          <cx:pt idx="2956">440000</cx:pt>
          <cx:pt idx="2957">360000</cx:pt>
          <cx:pt idx="2958">480000</cx:pt>
          <cx:pt idx="2959">520000</cx:pt>
          <cx:pt idx="2960">520000</cx:pt>
          <cx:pt idx="2961">480000</cx:pt>
          <cx:pt idx="2962">400000</cx:pt>
          <cx:pt idx="2963">280000</cx:pt>
          <cx:pt idx="2964">360000</cx:pt>
          <cx:pt idx="2965">320000</cx:pt>
          <cx:pt idx="2966">520000</cx:pt>
          <cx:pt idx="2967">320000</cx:pt>
          <cx:pt idx="2968">520000</cx:pt>
          <cx:pt idx="2969">800000</cx:pt>
          <cx:pt idx="2970">600000</cx:pt>
          <cx:pt idx="2971">240000</cx:pt>
          <cx:pt idx="2972">2360000</cx:pt>
          <cx:pt idx="2973">280000</cx:pt>
          <cx:pt idx="2974">680000</cx:pt>
          <cx:pt idx="2975">400000</cx:pt>
          <cx:pt idx="2976">280000</cx:pt>
          <cx:pt idx="2977">200000</cx:pt>
          <cx:pt idx="2978">400000</cx:pt>
          <cx:pt idx="2979">360000</cx:pt>
          <cx:pt idx="2980">280000</cx:pt>
          <cx:pt idx="2981">280000</cx:pt>
          <cx:pt idx="2982">680000</cx:pt>
          <cx:pt idx="2983">240000</cx:pt>
          <cx:pt idx="2984">240000</cx:pt>
          <cx:pt idx="2985">520000</cx:pt>
          <cx:pt idx="2986">560000</cx:pt>
          <cx:pt idx="2987">4480000</cx:pt>
          <cx:pt idx="2988">800000</cx:pt>
          <cx:pt idx="2989">2080000</cx:pt>
          <cx:pt idx="2990">1240000</cx:pt>
          <cx:pt idx="2991">200000</cx:pt>
          <cx:pt idx="2992">480000</cx:pt>
          <cx:pt idx="2993">240000</cx:pt>
          <cx:pt idx="2994">680000</cx:pt>
          <cx:pt idx="2995">840000</cx:pt>
          <cx:pt idx="2996">360000</cx:pt>
          <cx:pt idx="2997">440000</cx:pt>
          <cx:pt idx="2998">920000</cx:pt>
          <cx:pt idx="2999">440000</cx:pt>
          <cx:pt idx="3000">1320000</cx:pt>
          <cx:pt idx="3001">360000</cx:pt>
          <cx:pt idx="3002">120000</cx:pt>
          <cx:pt idx="3003">280000</cx:pt>
          <cx:pt idx="3004">320000</cx:pt>
          <cx:pt idx="3005">480000</cx:pt>
          <cx:pt idx="3006">280000</cx:pt>
          <cx:pt idx="3007">200000</cx:pt>
          <cx:pt idx="3008">360000</cx:pt>
          <cx:pt idx="3009">480000</cx:pt>
          <cx:pt idx="3010">360000</cx:pt>
          <cx:pt idx="3011">1080000</cx:pt>
          <cx:pt idx="3012">800000</cx:pt>
          <cx:pt idx="3013">680000</cx:pt>
          <cx:pt idx="3014">240000</cx:pt>
          <cx:pt idx="3015">240000</cx:pt>
          <cx:pt idx="3016">640000</cx:pt>
          <cx:pt idx="3017">400000</cx:pt>
          <cx:pt idx="3018">680000</cx:pt>
          <cx:pt idx="3019">1240000</cx:pt>
          <cx:pt idx="3020">360000</cx:pt>
          <cx:pt idx="3021">480000</cx:pt>
          <cx:pt idx="3022">280000</cx:pt>
          <cx:pt idx="3023">440000</cx:pt>
          <cx:pt idx="3024">440000</cx:pt>
          <cx:pt idx="3025">600000</cx:pt>
          <cx:pt idx="3026">400000</cx:pt>
          <cx:pt idx="3027">440000</cx:pt>
          <cx:pt idx="3028">520000</cx:pt>
          <cx:pt idx="3029">240000</cx:pt>
          <cx:pt idx="3030">320000</cx:pt>
          <cx:pt idx="3031">880000</cx:pt>
          <cx:pt idx="3032">720000</cx:pt>
          <cx:pt idx="3033">800000</cx:pt>
          <cx:pt idx="3034">360000</cx:pt>
          <cx:pt idx="3035">720000</cx:pt>
          <cx:pt idx="3036">360000</cx:pt>
          <cx:pt idx="3037">440000</cx:pt>
          <cx:pt idx="3038">280000</cx:pt>
          <cx:pt idx="3039">360000</cx:pt>
          <cx:pt idx="3040">520000</cx:pt>
          <cx:pt idx="3041">400000</cx:pt>
          <cx:pt idx="3042">360000</cx:pt>
          <cx:pt idx="3043">560000</cx:pt>
          <cx:pt idx="3044">240000</cx:pt>
          <cx:pt idx="3045">600000</cx:pt>
          <cx:pt idx="3046">560000</cx:pt>
          <cx:pt idx="3047">520000</cx:pt>
          <cx:pt idx="3048">480000</cx:pt>
          <cx:pt idx="3049">480000</cx:pt>
          <cx:pt idx="3050">400000</cx:pt>
          <cx:pt idx="3051">880000</cx:pt>
          <cx:pt idx="3052">1000000</cx:pt>
          <cx:pt idx="3053">280000</cx:pt>
          <cx:pt idx="3054">360000</cx:pt>
          <cx:pt idx="3055">440000</cx:pt>
          <cx:pt idx="3056">320000</cx:pt>
          <cx:pt idx="3057">320000</cx:pt>
          <cx:pt idx="3058">400000</cx:pt>
          <cx:pt idx="3059">160000</cx:pt>
          <cx:pt idx="3060">320000</cx:pt>
          <cx:pt idx="3061">400000</cx:pt>
          <cx:pt idx="3062">480000</cx:pt>
          <cx:pt idx="3063">280000</cx:pt>
          <cx:pt idx="3064">360000</cx:pt>
          <cx:pt idx="3065">440000</cx:pt>
          <cx:pt idx="3066">240000</cx:pt>
          <cx:pt idx="3067">320000</cx:pt>
          <cx:pt idx="3068">440000</cx:pt>
          <cx:pt idx="3069">240000</cx:pt>
          <cx:pt idx="3070">2160000</cx:pt>
          <cx:pt idx="3071">1200000</cx:pt>
          <cx:pt idx="3072">1400000</cx:pt>
          <cx:pt idx="3073">1800000</cx:pt>
          <cx:pt idx="3074">1920000</cx:pt>
          <cx:pt idx="3075">440000</cx:pt>
          <cx:pt idx="3076">240000</cx:pt>
          <cx:pt idx="3077">600000</cx:pt>
          <cx:pt idx="3078">520000</cx:pt>
          <cx:pt idx="3079">440000</cx:pt>
          <cx:pt idx="3080">480000</cx:pt>
          <cx:pt idx="3081">680000</cx:pt>
          <cx:pt idx="3082">320000</cx:pt>
          <cx:pt idx="3083">240000</cx:pt>
          <cx:pt idx="3084">720000</cx:pt>
          <cx:pt idx="3085">320000</cx:pt>
          <cx:pt idx="3086">200000</cx:pt>
          <cx:pt idx="3087">280000</cx:pt>
          <cx:pt idx="3088">200000</cx:pt>
          <cx:pt idx="3089">640000</cx:pt>
          <cx:pt idx="3090">440000</cx:pt>
          <cx:pt idx="3091">1120000</cx:pt>
          <cx:pt idx="3092">360000</cx:pt>
          <cx:pt idx="3093">240000</cx:pt>
          <cx:pt idx="3094">240000</cx:pt>
          <cx:pt idx="3095">440000</cx:pt>
          <cx:pt idx="3096">160000</cx:pt>
          <cx:pt idx="3097">680000</cx:pt>
          <cx:pt idx="3098">400000</cx:pt>
          <cx:pt idx="3099">320000</cx:pt>
          <cx:pt idx="3100">360000</cx:pt>
          <cx:pt idx="3101">240000</cx:pt>
          <cx:pt idx="3102">840000</cx:pt>
          <cx:pt idx="3103">280000</cx:pt>
          <cx:pt idx="3104">160000</cx:pt>
          <cx:pt idx="3105">120000</cx:pt>
          <cx:pt idx="3106">280000</cx:pt>
          <cx:pt idx="3107">360000</cx:pt>
          <cx:pt idx="3108">280000</cx:pt>
          <cx:pt idx="3109">400000</cx:pt>
          <cx:pt idx="3110">240000</cx:pt>
          <cx:pt idx="3111">560000</cx:pt>
          <cx:pt idx="3112">600000</cx:pt>
          <cx:pt idx="3113">320000</cx:pt>
          <cx:pt idx="3114">320000</cx:pt>
          <cx:pt idx="3115">400000</cx:pt>
          <cx:pt idx="3116">400000</cx:pt>
          <cx:pt idx="3117">800000</cx:pt>
          <cx:pt idx="3118">600000</cx:pt>
          <cx:pt idx="3119">840000</cx:pt>
          <cx:pt idx="3120">1160000</cx:pt>
          <cx:pt idx="3121">360000</cx:pt>
          <cx:pt idx="3122">280000</cx:pt>
          <cx:pt idx="3123">1400000</cx:pt>
          <cx:pt idx="3124">480000</cx:pt>
          <cx:pt idx="3125">640000</cx:pt>
          <cx:pt idx="3126">1080000</cx:pt>
          <cx:pt idx="3127">240000</cx:pt>
          <cx:pt idx="3128">240000</cx:pt>
          <cx:pt idx="3129">120000</cx:pt>
          <cx:pt idx="3130">1360000</cx:pt>
          <cx:pt idx="3131">320000</cx:pt>
          <cx:pt idx="3132">1000000</cx:pt>
          <cx:pt idx="3133">320000</cx:pt>
          <cx:pt idx="3134">400000</cx:pt>
          <cx:pt idx="3135">880000</cx:pt>
          <cx:pt idx="3136">1120000</cx:pt>
          <cx:pt idx="3137">560000</cx:pt>
          <cx:pt idx="3138">440000</cx:pt>
          <cx:pt idx="3139">640000</cx:pt>
          <cx:pt idx="3140">400000</cx:pt>
          <cx:pt idx="3141">760000</cx:pt>
          <cx:pt idx="3142">240000</cx:pt>
          <cx:pt idx="3143">680000</cx:pt>
          <cx:pt idx="3144">480000</cx:pt>
          <cx:pt idx="3145">1680000</cx:pt>
          <cx:pt idx="3146">280000</cx:pt>
          <cx:pt idx="3147">160000</cx:pt>
          <cx:pt idx="3148">280000</cx:pt>
          <cx:pt idx="3149">1920000</cx:pt>
          <cx:pt idx="3150">280000</cx:pt>
          <cx:pt idx="3151">920000</cx:pt>
          <cx:pt idx="3152">280000</cx:pt>
          <cx:pt idx="3153">2200000</cx:pt>
          <cx:pt idx="3154">400000</cx:pt>
          <cx:pt idx="3155">600000</cx:pt>
          <cx:pt idx="3156">240000</cx:pt>
          <cx:pt idx="3157">320000</cx:pt>
          <cx:pt idx="3158">720000</cx:pt>
          <cx:pt idx="3159">600000</cx:pt>
          <cx:pt idx="3160">560000</cx:pt>
          <cx:pt idx="3161">1160000</cx:pt>
          <cx:pt idx="3162">720000</cx:pt>
          <cx:pt idx="3163">1080000</cx:pt>
          <cx:pt idx="3164">240000</cx:pt>
          <cx:pt idx="3165">520000</cx:pt>
          <cx:pt idx="3166">320000</cx:pt>
          <cx:pt idx="3167">1360000</cx:pt>
          <cx:pt idx="3168">360000</cx:pt>
          <cx:pt idx="3169">200000</cx:pt>
          <cx:pt idx="3170">600000</cx:pt>
          <cx:pt idx="3171">520000</cx:pt>
          <cx:pt idx="3172">440000</cx:pt>
          <cx:pt idx="3173">360000</cx:pt>
          <cx:pt idx="3174">400000</cx:pt>
          <cx:pt idx="3175">440000</cx:pt>
          <cx:pt idx="3176">240000</cx:pt>
          <cx:pt idx="3177">200000</cx:pt>
          <cx:pt idx="3178">360000</cx:pt>
          <cx:pt idx="3179">440000</cx:pt>
          <cx:pt idx="3180">680000</cx:pt>
          <cx:pt idx="3181">240000</cx:pt>
          <cx:pt idx="3182">760000</cx:pt>
          <cx:pt idx="3183">560000</cx:pt>
          <cx:pt idx="3184">2800000</cx:pt>
          <cx:pt idx="3185">560000</cx:pt>
          <cx:pt idx="3186">520000</cx:pt>
          <cx:pt idx="3187">400000</cx:pt>
          <cx:pt idx="3188">400000</cx:pt>
          <cx:pt idx="3189">440000</cx:pt>
          <cx:pt idx="3190">280000</cx:pt>
          <cx:pt idx="3191">200000</cx:pt>
          <cx:pt idx="3192">400000</cx:pt>
          <cx:pt idx="3193">440000</cx:pt>
          <cx:pt idx="3194">320000</cx:pt>
          <cx:pt idx="3195">560000</cx:pt>
          <cx:pt idx="3196">440000</cx:pt>
          <cx:pt idx="3197">240000</cx:pt>
          <cx:pt idx="3198">440000</cx:pt>
          <cx:pt idx="3199">240000</cx:pt>
          <cx:pt idx="3200">1240000</cx:pt>
          <cx:pt idx="3201">480000</cx:pt>
          <cx:pt idx="3202">320000</cx:pt>
          <cx:pt idx="3203">640000</cx:pt>
          <cx:pt idx="3204">1440000</cx:pt>
          <cx:pt idx="3205">320000</cx:pt>
          <cx:pt idx="3206">520000</cx:pt>
          <cx:pt idx="3207">400000</cx:pt>
          <cx:pt idx="3208">600000</cx:pt>
          <cx:pt idx="3209">480000</cx:pt>
          <cx:pt idx="3210">240000</cx:pt>
          <cx:pt idx="3211">320000</cx:pt>
          <cx:pt idx="3212">560000</cx:pt>
          <cx:pt idx="3213">1320000</cx:pt>
          <cx:pt idx="3214">2280000</cx:pt>
          <cx:pt idx="3215">480000</cx:pt>
          <cx:pt idx="3216">800000</cx:pt>
          <cx:pt idx="3217">480000</cx:pt>
          <cx:pt idx="3218">440000</cx:pt>
          <cx:pt idx="3219">680000</cx:pt>
          <cx:pt idx="3220">240000</cx:pt>
          <cx:pt idx="3221">360000</cx:pt>
          <cx:pt idx="3222">1440000</cx:pt>
          <cx:pt idx="3223">520000</cx:pt>
          <cx:pt idx="3224">280000</cx:pt>
          <cx:pt idx="3225">80000</cx:pt>
          <cx:pt idx="3226">240000</cx:pt>
          <cx:pt idx="3227">960000</cx:pt>
          <cx:pt idx="3228">440000</cx:pt>
          <cx:pt idx="3229">1160000</cx:pt>
          <cx:pt idx="3230">360000</cx:pt>
          <cx:pt idx="3231">160000</cx:pt>
          <cx:pt idx="3232">560000</cx:pt>
          <cx:pt idx="3233">6160000</cx:pt>
          <cx:pt idx="3234">2320000</cx:pt>
          <cx:pt idx="3235">1440000</cx:pt>
          <cx:pt idx="3236">280000</cx:pt>
          <cx:pt idx="3237">200000</cx:pt>
          <cx:pt idx="3238">320000</cx:pt>
          <cx:pt idx="3239">280000</cx:pt>
          <cx:pt idx="3240">520000</cx:pt>
          <cx:pt idx="3241">640000</cx:pt>
          <cx:pt idx="3242">520000</cx:pt>
          <cx:pt idx="3243">320000</cx:pt>
          <cx:pt idx="3244">360000</cx:pt>
          <cx:pt idx="3245">360000</cx:pt>
          <cx:pt idx="3246">280000</cx:pt>
          <cx:pt idx="3247">360000</cx:pt>
          <cx:pt idx="3248">400000</cx:pt>
          <cx:pt idx="3249">400000</cx:pt>
          <cx:pt idx="3250">360000</cx:pt>
          <cx:pt idx="3251">320000</cx:pt>
          <cx:pt idx="3252">520000</cx:pt>
          <cx:pt idx="3253">560000</cx:pt>
          <cx:pt idx="3254">280000</cx:pt>
          <cx:pt idx="3255">280000</cx:pt>
          <cx:pt idx="3256">960000</cx:pt>
          <cx:pt idx="3257">480000</cx:pt>
          <cx:pt idx="3258">2160000</cx:pt>
          <cx:pt idx="3259">1000000</cx:pt>
          <cx:pt idx="3260">320000</cx:pt>
          <cx:pt idx="3261">1320000</cx:pt>
          <cx:pt idx="3262">480000</cx:pt>
          <cx:pt idx="3263">480000</cx:pt>
          <cx:pt idx="3264">400000</cx:pt>
          <cx:pt idx="3265">480000</cx:pt>
          <cx:pt idx="3266">680000</cx:pt>
          <cx:pt idx="3267">560000</cx:pt>
          <cx:pt idx="3268">400000</cx:pt>
          <cx:pt idx="3269">400000</cx:pt>
          <cx:pt idx="3270">240000</cx:pt>
          <cx:pt idx="3271">360000</cx:pt>
          <cx:pt idx="3272">400000</cx:pt>
          <cx:pt idx="3273">1280000</cx:pt>
          <cx:pt idx="3274">520000</cx:pt>
          <cx:pt idx="3275">360000</cx:pt>
          <cx:pt idx="3276">400000</cx:pt>
          <cx:pt idx="3277">360000</cx:pt>
          <cx:pt idx="3278">560000</cx:pt>
          <cx:pt idx="3279">1160000</cx:pt>
          <cx:pt idx="3280">280000</cx:pt>
          <cx:pt idx="3281">1160000</cx:pt>
          <cx:pt idx="3282">360000</cx:pt>
          <cx:pt idx="3283">320000</cx:pt>
          <cx:pt idx="3284">280000</cx:pt>
          <cx:pt idx="3285">3160000</cx:pt>
          <cx:pt idx="3286">840000</cx:pt>
          <cx:pt idx="3287">400000</cx:pt>
          <cx:pt idx="3288">360000</cx:pt>
          <cx:pt idx="3289">760000</cx:pt>
          <cx:pt idx="3290">480000</cx:pt>
          <cx:pt idx="3291">440000</cx:pt>
          <cx:pt idx="3292">320000</cx:pt>
          <cx:pt idx="3293">480000</cx:pt>
          <cx:pt idx="3294">440000</cx:pt>
          <cx:pt idx="3295">1000000</cx:pt>
          <cx:pt idx="3296">840000</cx:pt>
          <cx:pt idx="3297">480000</cx:pt>
          <cx:pt idx="3298">360000</cx:pt>
          <cx:pt idx="3299">320000</cx:pt>
          <cx:pt idx="3300">200000</cx:pt>
          <cx:pt idx="3301">360000</cx:pt>
          <cx:pt idx="3302">200000</cx:pt>
          <cx:pt idx="3303">280000</cx:pt>
          <cx:pt idx="3304">360000</cx:pt>
          <cx:pt idx="3305">200000</cx:pt>
          <cx:pt idx="3306">840000</cx:pt>
          <cx:pt idx="3307">720000</cx:pt>
          <cx:pt idx="3308">480000</cx:pt>
          <cx:pt idx="3309">640000</cx:pt>
          <cx:pt idx="3310">200000</cx:pt>
          <cx:pt idx="3311">360000</cx:pt>
          <cx:pt idx="3312">280000</cx:pt>
          <cx:pt idx="3313">320000</cx:pt>
          <cx:pt idx="3314">280000</cx:pt>
          <cx:pt idx="3315">1040000</cx:pt>
          <cx:pt idx="3316">360000</cx:pt>
          <cx:pt idx="3317">400000</cx:pt>
          <cx:pt idx="3318">200000</cx:pt>
          <cx:pt idx="3319">240000</cx:pt>
          <cx:pt idx="3320">240000</cx:pt>
          <cx:pt idx="3321">360000</cx:pt>
          <cx:pt idx="3322">200000</cx:pt>
          <cx:pt idx="3323">640000</cx:pt>
          <cx:pt idx="3324">440000</cx:pt>
          <cx:pt idx="3325">1400000</cx:pt>
          <cx:pt idx="3326">280000</cx:pt>
          <cx:pt idx="3327">1760000</cx:pt>
          <cx:pt idx="3328">640000</cx:pt>
          <cx:pt idx="3329">520000</cx:pt>
          <cx:pt idx="3330">240000</cx:pt>
          <cx:pt idx="3331">400000</cx:pt>
          <cx:pt idx="3332">360000</cx:pt>
          <cx:pt idx="3333">480000</cx:pt>
          <cx:pt idx="3334">480000</cx:pt>
          <cx:pt idx="3335">240000</cx:pt>
          <cx:pt idx="3336">160000</cx:pt>
          <cx:pt idx="3337">240000</cx:pt>
          <cx:pt idx="3338">360000</cx:pt>
          <cx:pt idx="3339">480000</cx:pt>
          <cx:pt idx="3340">360000</cx:pt>
          <cx:pt idx="3341">2200000</cx:pt>
          <cx:pt idx="3342">320000</cx:pt>
          <cx:pt idx="3343">160000</cx:pt>
          <cx:pt idx="3344">640000</cx:pt>
          <cx:pt idx="3345">760000</cx:pt>
          <cx:pt idx="3346">480000</cx:pt>
          <cx:pt idx="3347">240000</cx:pt>
          <cx:pt idx="3348">240000</cx:pt>
          <cx:pt idx="3349">800000</cx:pt>
          <cx:pt idx="3350">440000</cx:pt>
          <cx:pt idx="3351">520000</cx:pt>
          <cx:pt idx="3352">400000</cx:pt>
          <cx:pt idx="3353">400000</cx:pt>
          <cx:pt idx="3354">520000</cx:pt>
          <cx:pt idx="3355">320000</cx:pt>
          <cx:pt idx="3356">120000</cx:pt>
          <cx:pt idx="3357">440000</cx:pt>
          <cx:pt idx="3358">440000</cx:pt>
          <cx:pt idx="3359">480000</cx:pt>
          <cx:pt idx="3360">560000</cx:pt>
          <cx:pt idx="3361">280000</cx:pt>
          <cx:pt idx="3362">440000</cx:pt>
          <cx:pt idx="3363">520000</cx:pt>
          <cx:pt idx="3364">280000</cx:pt>
          <cx:pt idx="3365">1240000</cx:pt>
          <cx:pt idx="3366">400000</cx:pt>
          <cx:pt idx="3367">560000</cx:pt>
          <cx:pt idx="3368">360000</cx:pt>
          <cx:pt idx="3369">960000</cx:pt>
          <cx:pt idx="3370">1000000</cx:pt>
          <cx:pt idx="3371">280000</cx:pt>
          <cx:pt idx="3372">920000</cx:pt>
          <cx:pt idx="3373">440000</cx:pt>
          <cx:pt idx="3374">320000</cx:pt>
          <cx:pt idx="3375">1360000</cx:pt>
          <cx:pt idx="3376">320000</cx:pt>
          <cx:pt idx="3377">320000</cx:pt>
          <cx:pt idx="3378">360000</cx:pt>
          <cx:pt idx="3379">280000</cx:pt>
          <cx:pt idx="3380">320000</cx:pt>
          <cx:pt idx="3381">240000</cx:pt>
          <cx:pt idx="3382">360000</cx:pt>
          <cx:pt idx="3383">280000</cx:pt>
          <cx:pt idx="3384">1120000</cx:pt>
          <cx:pt idx="3385">240000</cx:pt>
          <cx:pt idx="3386">160000</cx:pt>
          <cx:pt idx="3387">240000</cx:pt>
          <cx:pt idx="3388">320000</cx:pt>
          <cx:pt idx="3389">400000</cx:pt>
          <cx:pt idx="3390">640000</cx:pt>
          <cx:pt idx="3391">480000</cx:pt>
          <cx:pt idx="3392">400000</cx:pt>
          <cx:pt idx="3393">320000</cx:pt>
          <cx:pt idx="3394">360000</cx:pt>
          <cx:pt idx="3395">280000</cx:pt>
          <cx:pt idx="3396">240000</cx:pt>
          <cx:pt idx="3397">960000</cx:pt>
          <cx:pt idx="3398">200000</cx:pt>
          <cx:pt idx="3399">600000</cx:pt>
          <cx:pt idx="3400">320000</cx:pt>
          <cx:pt idx="3401">240000</cx:pt>
          <cx:pt idx="3402">480000</cx:pt>
          <cx:pt idx="3403">320000</cx:pt>
          <cx:pt idx="3404">280000</cx:pt>
          <cx:pt idx="3405">240000</cx:pt>
          <cx:pt idx="3406">160000</cx:pt>
          <cx:pt idx="3407">240000</cx:pt>
          <cx:pt idx="3408">280000</cx:pt>
          <cx:pt idx="3409">480000</cx:pt>
          <cx:pt idx="3410">480000</cx:pt>
          <cx:pt idx="3411">440000</cx:pt>
          <cx:pt idx="3412">200000</cx:pt>
          <cx:pt idx="3413">720000</cx:pt>
          <cx:pt idx="3414">280000</cx:pt>
          <cx:pt idx="3415">1480000</cx:pt>
          <cx:pt idx="3416">280000</cx:pt>
          <cx:pt idx="3417">1120000</cx:pt>
          <cx:pt idx="3418">640000</cx:pt>
          <cx:pt idx="3419">400000</cx:pt>
          <cx:pt idx="3420">240000</cx:pt>
          <cx:pt idx="3421">600000</cx:pt>
          <cx:pt idx="3422">2040000</cx:pt>
          <cx:pt idx="3423">960000</cx:pt>
          <cx:pt idx="3424">240000</cx:pt>
          <cx:pt idx="3425">280000</cx:pt>
          <cx:pt idx="3426">440000</cx:pt>
          <cx:pt idx="3427">280000</cx:pt>
          <cx:pt idx="3428">240000</cx:pt>
          <cx:pt idx="3429">400000</cx:pt>
          <cx:pt idx="3430">840000</cx:pt>
          <cx:pt idx="3431">280000</cx:pt>
          <cx:pt idx="3432">360000</cx:pt>
          <cx:pt idx="3433">600000</cx:pt>
          <cx:pt idx="3434">520000</cx:pt>
          <cx:pt idx="3435">1520000</cx:pt>
          <cx:pt idx="3436">480000</cx:pt>
          <cx:pt idx="3437">760000</cx:pt>
          <cx:pt idx="3438">1000000</cx:pt>
          <cx:pt idx="3439">1040000</cx:pt>
          <cx:pt idx="3440">1120000</cx:pt>
          <cx:pt idx="3441">2600000</cx:pt>
          <cx:pt idx="3442">520000</cx:pt>
          <cx:pt idx="3443">2320000</cx:pt>
          <cx:pt idx="3444">280000</cx:pt>
          <cx:pt idx="3445">320000</cx:pt>
          <cx:pt idx="3446">280000</cx:pt>
          <cx:pt idx="3447">240000</cx:pt>
          <cx:pt idx="3448">1000000</cx:pt>
          <cx:pt idx="3449">1040000</cx:pt>
          <cx:pt idx="3450">1800000</cx:pt>
          <cx:pt idx="3451">480000</cx:pt>
          <cx:pt idx="3452">240000</cx:pt>
          <cx:pt idx="3453">1160000</cx:pt>
          <cx:pt idx="3454">440000</cx:pt>
          <cx:pt idx="3455">360000</cx:pt>
          <cx:pt idx="3456">480000</cx:pt>
          <cx:pt idx="3457">320000</cx:pt>
          <cx:pt idx="3458">480000</cx:pt>
          <cx:pt idx="3459">760000</cx:pt>
          <cx:pt idx="3460">440000</cx:pt>
          <cx:pt idx="3461">3200000</cx:pt>
          <cx:pt idx="3462">360000</cx:pt>
          <cx:pt idx="3463">960000</cx:pt>
          <cx:pt idx="3464">320000</cx:pt>
          <cx:pt idx="3465">560000</cx:pt>
          <cx:pt idx="3466">1120000</cx:pt>
          <cx:pt idx="3467">520000</cx:pt>
          <cx:pt idx="3468">520000</cx:pt>
          <cx:pt idx="3469">2120000</cx:pt>
          <cx:pt idx="3470">400000</cx:pt>
          <cx:pt idx="3471">200000</cx:pt>
          <cx:pt idx="3472">360000</cx:pt>
          <cx:pt idx="3473">280000</cx:pt>
          <cx:pt idx="3474">600000</cx:pt>
          <cx:pt idx="3475">240000</cx:pt>
          <cx:pt idx="3476">240000</cx:pt>
          <cx:pt idx="3477">280000</cx:pt>
          <cx:pt idx="3478">240000</cx:pt>
          <cx:pt idx="3479">640000</cx:pt>
          <cx:pt idx="3480">320000</cx:pt>
          <cx:pt idx="3481">280000</cx:pt>
          <cx:pt idx="3482">720000</cx:pt>
          <cx:pt idx="3483">200000</cx:pt>
          <cx:pt idx="3484">800000</cx:pt>
          <cx:pt idx="3485">200000</cx:pt>
          <cx:pt idx="3486">280000</cx:pt>
          <cx:pt idx="3487">1760000</cx:pt>
          <cx:pt idx="3488">1480000</cx:pt>
          <cx:pt idx="3489">560000</cx:pt>
          <cx:pt idx="3490">480000</cx:pt>
          <cx:pt idx="3491">400000</cx:pt>
          <cx:pt idx="3492">400000</cx:pt>
          <cx:pt idx="3493">360000</cx:pt>
          <cx:pt idx="3494">280000</cx:pt>
          <cx:pt idx="3495">1960000</cx:pt>
          <cx:pt idx="3496">520000</cx:pt>
          <cx:pt idx="3497">1600000</cx:pt>
          <cx:pt idx="3498">200000</cx:pt>
          <cx:pt idx="3499">2080000</cx:pt>
          <cx:pt idx="3500">400000</cx:pt>
          <cx:pt idx="3501">440000</cx:pt>
          <cx:pt idx="3502">320000</cx:pt>
          <cx:pt idx="3503">320000</cx:pt>
          <cx:pt idx="3504">480000</cx:pt>
          <cx:pt idx="3505">360000</cx:pt>
          <cx:pt idx="3506">840000</cx:pt>
          <cx:pt idx="3507">280000</cx:pt>
          <cx:pt idx="3508">320000</cx:pt>
          <cx:pt idx="3509">240000</cx:pt>
          <cx:pt idx="3510">400000</cx:pt>
          <cx:pt idx="3511">120000</cx:pt>
          <cx:pt idx="3512">240000</cx:pt>
          <cx:pt idx="3513">240000</cx:pt>
          <cx:pt idx="3514">240000</cx:pt>
          <cx:pt idx="3515">320000</cx:pt>
          <cx:pt idx="3516">1200000</cx:pt>
          <cx:pt idx="3517">520000</cx:pt>
          <cx:pt idx="3518">560000</cx:pt>
          <cx:pt idx="3519">520000</cx:pt>
          <cx:pt idx="3520">600000</cx:pt>
          <cx:pt idx="3521">880000</cx:pt>
          <cx:pt idx="3522">440000</cx:pt>
          <cx:pt idx="3523">280000</cx:pt>
          <cx:pt idx="3524">1040000</cx:pt>
          <cx:pt idx="3525">560000</cx:pt>
          <cx:pt idx="3526">720000</cx:pt>
          <cx:pt idx="3527">160000</cx:pt>
          <cx:pt idx="3528">360000</cx:pt>
          <cx:pt idx="3529">520000</cx:pt>
          <cx:pt idx="3530">760000</cx:pt>
          <cx:pt idx="3531">480000</cx:pt>
          <cx:pt idx="3532">680000</cx:pt>
          <cx:pt idx="3533">280000</cx:pt>
          <cx:pt idx="3534">280000</cx:pt>
          <cx:pt idx="3535">360000</cx:pt>
          <cx:pt idx="3536">240000</cx:pt>
          <cx:pt idx="3537">320000</cx:pt>
          <cx:pt idx="3538">320000</cx:pt>
          <cx:pt idx="3539">1120000</cx:pt>
          <cx:pt idx="3540">640000</cx:pt>
          <cx:pt idx="3541">640000</cx:pt>
          <cx:pt idx="3542">400000</cx:pt>
          <cx:pt idx="3543">360000</cx:pt>
          <cx:pt idx="3544">240000</cx:pt>
          <cx:pt idx="3545">760000</cx:pt>
          <cx:pt idx="3546">600000</cx:pt>
          <cx:pt idx="3547">920000</cx:pt>
          <cx:pt idx="3548">600000</cx:pt>
          <cx:pt idx="3549">400000</cx:pt>
          <cx:pt idx="3550">360000</cx:pt>
          <cx:pt idx="3551">240000</cx:pt>
          <cx:pt idx="3552">720000</cx:pt>
          <cx:pt idx="3553">320000</cx:pt>
          <cx:pt idx="3554">280000</cx:pt>
          <cx:pt idx="3555">1560000</cx:pt>
          <cx:pt idx="3556">360000</cx:pt>
          <cx:pt idx="3557">320000</cx:pt>
          <cx:pt idx="3558">320000</cx:pt>
          <cx:pt idx="3559">480000</cx:pt>
          <cx:pt idx="3560">240000</cx:pt>
          <cx:pt idx="3561">480000</cx:pt>
          <cx:pt idx="3562">320000</cx:pt>
          <cx:pt idx="3563">400000</cx:pt>
          <cx:pt idx="3564">280000</cx:pt>
          <cx:pt idx="3565">560000</cx:pt>
          <cx:pt idx="3566">680000</cx:pt>
          <cx:pt idx="3567">440000</cx:pt>
          <cx:pt idx="3568">440000</cx:pt>
          <cx:pt idx="3569">1880000</cx:pt>
          <cx:pt idx="3570">360000</cx:pt>
          <cx:pt idx="3571">480000</cx:pt>
          <cx:pt idx="3572">520000</cx:pt>
          <cx:pt idx="3573">280000</cx:pt>
          <cx:pt idx="3574">1600000</cx:pt>
          <cx:pt idx="3575">360000</cx:pt>
          <cx:pt idx="3576">1440000</cx:pt>
          <cx:pt idx="3577">320000</cx:pt>
          <cx:pt idx="3578">1200000</cx:pt>
          <cx:pt idx="3579">360000</cx:pt>
          <cx:pt idx="3580">440000</cx:pt>
          <cx:pt idx="3581">320000</cx:pt>
          <cx:pt idx="3582">280000</cx:pt>
          <cx:pt idx="3583">640000</cx:pt>
          <cx:pt idx="3584">400000</cx:pt>
          <cx:pt idx="3585">240000</cx:pt>
          <cx:pt idx="3586">240000</cx:pt>
          <cx:pt idx="3587">600000</cx:pt>
          <cx:pt idx="3588">560000</cx:pt>
          <cx:pt idx="3589">280000</cx:pt>
          <cx:pt idx="3590">360000</cx:pt>
          <cx:pt idx="3591">360000</cx:pt>
          <cx:pt idx="3592">560000</cx:pt>
          <cx:pt idx="3593">240000</cx:pt>
          <cx:pt idx="3594">600000</cx:pt>
          <cx:pt idx="3595">120000</cx:pt>
          <cx:pt idx="3596">600000</cx:pt>
          <cx:pt idx="3597">400000</cx:pt>
          <cx:pt idx="3598">280000</cx:pt>
          <cx:pt idx="3599">200000</cx:pt>
          <cx:pt idx="3600">240000</cx:pt>
          <cx:pt idx="3601">4280000</cx:pt>
          <cx:pt idx="3602">720000</cx:pt>
          <cx:pt idx="3603">600000</cx:pt>
          <cx:pt idx="3604">640000</cx:pt>
          <cx:pt idx="3605">320000</cx:pt>
          <cx:pt idx="3606">320000</cx:pt>
          <cx:pt idx="3607">240000</cx:pt>
          <cx:pt idx="3608">600000</cx:pt>
          <cx:pt idx="3609">360000</cx:pt>
          <cx:pt idx="3610">440000</cx:pt>
          <cx:pt idx="3611">440000</cx:pt>
          <cx:pt idx="3612">360000</cx:pt>
          <cx:pt idx="3613">680000</cx:pt>
          <cx:pt idx="3614">240000</cx:pt>
          <cx:pt idx="3615">2480000</cx:pt>
          <cx:pt idx="3616">960000</cx:pt>
          <cx:pt idx="3617">480000</cx:pt>
          <cx:pt idx="3618">680000</cx:pt>
          <cx:pt idx="3619">360000</cx:pt>
          <cx:pt idx="3620">360000</cx:pt>
          <cx:pt idx="3621">640000</cx:pt>
          <cx:pt idx="3622">360000</cx:pt>
          <cx:pt idx="3623">360000</cx:pt>
          <cx:pt idx="3624">1160000</cx:pt>
          <cx:pt idx="3625">440000</cx:pt>
          <cx:pt idx="3626">320000</cx:pt>
          <cx:pt idx="3627">320000</cx:pt>
          <cx:pt idx="3628">200000</cx:pt>
          <cx:pt idx="3629">440000</cx:pt>
          <cx:pt idx="3630">760000</cx:pt>
          <cx:pt idx="3631">360000</cx:pt>
          <cx:pt idx="3632">1400000</cx:pt>
          <cx:pt idx="3633">2280000</cx:pt>
          <cx:pt idx="3634">280000</cx:pt>
          <cx:pt idx="3635">1560000</cx:pt>
          <cx:pt idx="3636">320000</cx:pt>
          <cx:pt idx="3637">600000</cx:pt>
          <cx:pt idx="3638">280000</cx:pt>
          <cx:pt idx="3639">760000</cx:pt>
          <cx:pt idx="3640">640000</cx:pt>
          <cx:pt idx="3641">280000</cx:pt>
          <cx:pt idx="3642">600000</cx:pt>
          <cx:pt idx="3643">760000</cx:pt>
          <cx:pt idx="3644">1040000</cx:pt>
          <cx:pt idx="3645">200000</cx:pt>
          <cx:pt idx="3646">600000</cx:pt>
          <cx:pt idx="3647">240000</cx:pt>
          <cx:pt idx="3648">960000</cx:pt>
          <cx:pt idx="3649">480000</cx:pt>
          <cx:pt idx="3650">280000</cx:pt>
          <cx:pt idx="3651">280000</cx:pt>
          <cx:pt idx="3652">280000</cx:pt>
          <cx:pt idx="3653">800000</cx:pt>
          <cx:pt idx="3654">1040000</cx:pt>
          <cx:pt idx="3655">280000</cx:pt>
          <cx:pt idx="3656">1880000</cx:pt>
          <cx:pt idx="3657">440000</cx:pt>
          <cx:pt idx="3658">360000</cx:pt>
          <cx:pt idx="3659">720000</cx:pt>
          <cx:pt idx="3660">480000</cx:pt>
          <cx:pt idx="3661">280000</cx:pt>
          <cx:pt idx="3662">400000</cx:pt>
          <cx:pt idx="3663">400000</cx:pt>
          <cx:pt idx="3664">240000</cx:pt>
          <cx:pt idx="3665">920000</cx:pt>
          <cx:pt idx="3666">480000</cx:pt>
          <cx:pt idx="3667">400000</cx:pt>
          <cx:pt idx="3668">1040000</cx:pt>
          <cx:pt idx="3669">840000</cx:pt>
          <cx:pt idx="3670">320000</cx:pt>
          <cx:pt idx="3671">160000</cx:pt>
          <cx:pt idx="3672">480000</cx:pt>
          <cx:pt idx="3673">280000</cx:pt>
          <cx:pt idx="3674">1000000</cx:pt>
          <cx:pt idx="3675">400000</cx:pt>
          <cx:pt idx="3676">160000</cx:pt>
          <cx:pt idx="3677">240000</cx:pt>
          <cx:pt idx="3678">680000</cx:pt>
          <cx:pt idx="3679">200000</cx:pt>
          <cx:pt idx="3680">680000</cx:pt>
          <cx:pt idx="3681">520000</cx:pt>
          <cx:pt idx="3682">800000</cx:pt>
          <cx:pt idx="3683">240000</cx:pt>
          <cx:pt idx="3684">640000</cx:pt>
          <cx:pt idx="3685">320000</cx:pt>
          <cx:pt idx="3686">280000</cx:pt>
          <cx:pt idx="3687">680000</cx:pt>
          <cx:pt idx="3688">720000</cx:pt>
          <cx:pt idx="3689">320000</cx:pt>
          <cx:pt idx="3690">200000</cx:pt>
          <cx:pt idx="3691">2520000</cx:pt>
          <cx:pt idx="3692">440000</cx:pt>
          <cx:pt idx="3693">1560000</cx:pt>
          <cx:pt idx="3694">440000</cx:pt>
          <cx:pt idx="3695">360000</cx:pt>
          <cx:pt idx="3696">880000</cx:pt>
          <cx:pt idx="3697">800000</cx:pt>
          <cx:pt idx="3698">240000</cx:pt>
          <cx:pt idx="3699">320000</cx:pt>
          <cx:pt idx="3700">680000</cx:pt>
          <cx:pt idx="3701">320000</cx:pt>
          <cx:pt idx="3702">320000</cx:pt>
          <cx:pt idx="3703">280000</cx:pt>
          <cx:pt idx="3704">560000</cx:pt>
          <cx:pt idx="3705">1080000</cx:pt>
          <cx:pt idx="3706">440000</cx:pt>
          <cx:pt idx="3707">480000</cx:pt>
          <cx:pt idx="3708">1160000</cx:pt>
          <cx:pt idx="3709">360000</cx:pt>
          <cx:pt idx="3710">1800000</cx:pt>
          <cx:pt idx="3711">280000</cx:pt>
          <cx:pt idx="3712">280000</cx:pt>
          <cx:pt idx="3713">400000</cx:pt>
          <cx:pt idx="3714">400000</cx:pt>
          <cx:pt idx="3715">320000</cx:pt>
          <cx:pt idx="3716">480000</cx:pt>
          <cx:pt idx="3717">520000</cx:pt>
          <cx:pt idx="3718">1560000</cx:pt>
          <cx:pt idx="3719">560000</cx:pt>
          <cx:pt idx="3720">280000</cx:pt>
          <cx:pt idx="3721">520000</cx:pt>
          <cx:pt idx="3722">520000</cx:pt>
          <cx:pt idx="3723">360000</cx:pt>
          <cx:pt idx="3724">400000</cx:pt>
          <cx:pt idx="3725">400000</cx:pt>
          <cx:pt idx="3726">200000</cx:pt>
          <cx:pt idx="3727">600000</cx:pt>
          <cx:pt idx="3728">240000</cx:pt>
          <cx:pt idx="3729">320000</cx:pt>
          <cx:pt idx="3730">400000</cx:pt>
          <cx:pt idx="3731">440000</cx:pt>
          <cx:pt idx="3732">400000</cx:pt>
          <cx:pt idx="3733">520000</cx:pt>
          <cx:pt idx="3734">600000</cx:pt>
          <cx:pt idx="3735">320000</cx:pt>
          <cx:pt idx="3736">400000</cx:pt>
          <cx:pt idx="3737">1960000</cx:pt>
          <cx:pt idx="3738">400000</cx:pt>
          <cx:pt idx="3739">600000</cx:pt>
          <cx:pt idx="3740">720000</cx:pt>
          <cx:pt idx="3741">1440000</cx:pt>
          <cx:pt idx="3742">360000</cx:pt>
          <cx:pt idx="3743">280000</cx:pt>
          <cx:pt idx="3744">520000</cx:pt>
          <cx:pt idx="3745">160000</cx:pt>
          <cx:pt idx="3746">720000</cx:pt>
          <cx:pt idx="3747">4640000</cx:pt>
          <cx:pt idx="3748">400000</cx:pt>
          <cx:pt idx="3749">720000</cx:pt>
          <cx:pt idx="3750">400000</cx:pt>
          <cx:pt idx="3751">1880000</cx:pt>
          <cx:pt idx="3752">720000</cx:pt>
          <cx:pt idx="3753">400000</cx:pt>
          <cx:pt idx="3754">240000</cx:pt>
          <cx:pt idx="3755">600000</cx:pt>
          <cx:pt idx="3756">320000</cx:pt>
          <cx:pt idx="3757">400000</cx:pt>
          <cx:pt idx="3758">400000</cx:pt>
          <cx:pt idx="3759">560000</cx:pt>
          <cx:pt idx="3760">920000</cx:pt>
          <cx:pt idx="3761">440000</cx:pt>
          <cx:pt idx="3762">520000</cx:pt>
          <cx:pt idx="3763">440000</cx:pt>
          <cx:pt idx="3764">600000</cx:pt>
          <cx:pt idx="3765">760000</cx:pt>
          <cx:pt idx="3766">360000</cx:pt>
          <cx:pt idx="3767">400000</cx:pt>
          <cx:pt idx="3768">1440000</cx:pt>
          <cx:pt idx="3769">480000</cx:pt>
          <cx:pt idx="3770">400000</cx:pt>
          <cx:pt idx="3771">320000</cx:pt>
          <cx:pt idx="3772">1080000</cx:pt>
          <cx:pt idx="3773">640000</cx:pt>
          <cx:pt idx="3774">400000</cx:pt>
          <cx:pt idx="3775">760000</cx:pt>
          <cx:pt idx="3776">320000</cx:pt>
          <cx:pt idx="3777">1280000</cx:pt>
          <cx:pt idx="3778">400000</cx:pt>
          <cx:pt idx="3779">960000</cx:pt>
          <cx:pt idx="3780">200000</cx:pt>
          <cx:pt idx="3781">640000</cx:pt>
          <cx:pt idx="3782">760000</cx:pt>
          <cx:pt idx="3783">400000</cx:pt>
          <cx:pt idx="3784">200000</cx:pt>
          <cx:pt idx="3785">280000</cx:pt>
          <cx:pt idx="3786">120000</cx:pt>
          <cx:pt idx="3787">440000</cx:pt>
          <cx:pt idx="3788">720000</cx:pt>
          <cx:pt idx="3789">200000</cx:pt>
          <cx:pt idx="3790">240000</cx:pt>
          <cx:pt idx="3791">240000</cx:pt>
          <cx:pt idx="3792">520000</cx:pt>
          <cx:pt idx="3793">320000</cx:pt>
          <cx:pt idx="3794">480000</cx:pt>
          <cx:pt idx="3795">600000</cx:pt>
          <cx:pt idx="3796">640000</cx:pt>
          <cx:pt idx="3797">880000</cx:pt>
          <cx:pt idx="3798">240000</cx:pt>
          <cx:pt idx="3799">240000</cx:pt>
          <cx:pt idx="3800">240000</cx:pt>
          <cx:pt idx="3801">680000</cx:pt>
          <cx:pt idx="3802">280000</cx:pt>
          <cx:pt idx="3803">640000</cx:pt>
          <cx:pt idx="3804">1360000</cx:pt>
          <cx:pt idx="3805">440000</cx:pt>
          <cx:pt idx="3806">360000</cx:pt>
          <cx:pt idx="3807">400000</cx:pt>
          <cx:pt idx="3808">280000</cx:pt>
          <cx:pt idx="3809">200000</cx:pt>
          <cx:pt idx="3810">2720000</cx:pt>
          <cx:pt idx="3811">1160000</cx:pt>
          <cx:pt idx="3812">1120000</cx:pt>
          <cx:pt idx="3813">480000</cx:pt>
          <cx:pt idx="3814">560000</cx:pt>
          <cx:pt idx="3815">360000</cx:pt>
          <cx:pt idx="3816">320000</cx:pt>
          <cx:pt idx="3817">840000</cx:pt>
          <cx:pt idx="3818">2280000</cx:pt>
          <cx:pt idx="3819">360000</cx:pt>
          <cx:pt idx="3820">960000</cx:pt>
          <cx:pt idx="3821">800000</cx:pt>
          <cx:pt idx="3822">400000</cx:pt>
          <cx:pt idx="3823">160000</cx:pt>
          <cx:pt idx="3824">280000</cx:pt>
          <cx:pt idx="3825">400000</cx:pt>
          <cx:pt idx="3826">280000</cx:pt>
          <cx:pt idx="3827">400000</cx:pt>
          <cx:pt idx="3828">240000</cx:pt>
          <cx:pt idx="3829">1560000</cx:pt>
          <cx:pt idx="3830">520000</cx:pt>
          <cx:pt idx="3831">520000</cx:pt>
          <cx:pt idx="3832">280000</cx:pt>
          <cx:pt idx="3833">320000</cx:pt>
          <cx:pt idx="3834">1240000</cx:pt>
          <cx:pt idx="3835">240000</cx:pt>
          <cx:pt idx="3836">3160000</cx:pt>
          <cx:pt idx="3837">560000</cx:pt>
          <cx:pt idx="3838">240000</cx:pt>
          <cx:pt idx="3839">360000</cx:pt>
          <cx:pt idx="3840">400000</cx:pt>
          <cx:pt idx="3841">520000</cx:pt>
          <cx:pt idx="3842">920000</cx:pt>
          <cx:pt idx="3843">1640000</cx:pt>
          <cx:pt idx="3844">320000</cx:pt>
          <cx:pt idx="3845">360000</cx:pt>
          <cx:pt idx="3846">1040000</cx:pt>
          <cx:pt idx="3847">720000</cx:pt>
          <cx:pt idx="3848">320000</cx:pt>
          <cx:pt idx="3849">880000</cx:pt>
          <cx:pt idx="3850">1080000</cx:pt>
          <cx:pt idx="3851">480000</cx:pt>
          <cx:pt idx="3852">440000</cx:pt>
          <cx:pt idx="3853">640000</cx:pt>
          <cx:pt idx="3854">720000</cx:pt>
          <cx:pt idx="3855">360000</cx:pt>
          <cx:pt idx="3856">320000</cx:pt>
          <cx:pt idx="3857">320000</cx:pt>
          <cx:pt idx="3858">960000</cx:pt>
          <cx:pt idx="3859">520000</cx:pt>
          <cx:pt idx="3860">320000</cx:pt>
          <cx:pt idx="3861">440000</cx:pt>
          <cx:pt idx="3862">280000</cx:pt>
          <cx:pt idx="3863">280000</cx:pt>
          <cx:pt idx="3864">600000</cx:pt>
          <cx:pt idx="3865">1240000</cx:pt>
          <cx:pt idx="3866">320000</cx:pt>
          <cx:pt idx="3867">440000</cx:pt>
          <cx:pt idx="3868">280000</cx:pt>
          <cx:pt idx="3869">480000</cx:pt>
          <cx:pt idx="3870">1200000</cx:pt>
          <cx:pt idx="3871">440000</cx:pt>
          <cx:pt idx="3872">360000</cx:pt>
          <cx:pt idx="3873">240000</cx:pt>
          <cx:pt idx="3874">560000</cx:pt>
          <cx:pt idx="3875">320000</cx:pt>
          <cx:pt idx="3876">840000</cx:pt>
          <cx:pt idx="3877">360000</cx:pt>
          <cx:pt idx="3878">280000</cx:pt>
          <cx:pt idx="3879">200000</cx:pt>
          <cx:pt idx="3880">640000</cx:pt>
          <cx:pt idx="3881">880000</cx:pt>
          <cx:pt idx="3882">520000</cx:pt>
          <cx:pt idx="3883">680000</cx:pt>
          <cx:pt idx="3884">280000</cx:pt>
          <cx:pt idx="3885">320000</cx:pt>
          <cx:pt idx="3886">280000</cx:pt>
          <cx:pt idx="3887">320000</cx:pt>
          <cx:pt idx="3888">240000</cx:pt>
          <cx:pt idx="3889">320000</cx:pt>
          <cx:pt idx="3890">920000</cx:pt>
          <cx:pt idx="3891">440000</cx:pt>
          <cx:pt idx="3892">320000</cx:pt>
          <cx:pt idx="3893">640000</cx:pt>
          <cx:pt idx="3894">200000</cx:pt>
          <cx:pt idx="3895">1040000</cx:pt>
          <cx:pt idx="3896">320000</cx:pt>
          <cx:pt idx="3897">360000</cx:pt>
          <cx:pt idx="3898">200000</cx:pt>
          <cx:pt idx="3899">360000</cx:pt>
          <cx:pt idx="3900">320000</cx:pt>
          <cx:pt idx="3901">400000</cx:pt>
          <cx:pt idx="3902">240000</cx:pt>
          <cx:pt idx="3903">280000</cx:pt>
          <cx:pt idx="3904">280000</cx:pt>
          <cx:pt idx="3905">400000</cx:pt>
          <cx:pt idx="3906">320000</cx:pt>
          <cx:pt idx="3907">720000</cx:pt>
          <cx:pt idx="3908">320000</cx:pt>
          <cx:pt idx="3909">640000</cx:pt>
          <cx:pt idx="3910">680000</cx:pt>
          <cx:pt idx="3911">280000</cx:pt>
          <cx:pt idx="3912">760000</cx:pt>
          <cx:pt idx="3913">560000</cx:pt>
          <cx:pt idx="3914">200000</cx:pt>
          <cx:pt idx="3915">360000</cx:pt>
          <cx:pt idx="3916">240000</cx:pt>
          <cx:pt idx="3917">240000</cx:pt>
          <cx:pt idx="3918">440000</cx:pt>
          <cx:pt idx="3919">240000</cx:pt>
          <cx:pt idx="3920">720000</cx:pt>
          <cx:pt idx="3921">400000</cx:pt>
          <cx:pt idx="3922">240000</cx:pt>
          <cx:pt idx="3923">320000</cx:pt>
          <cx:pt idx="3924">160000</cx:pt>
          <cx:pt idx="3925">240000</cx:pt>
          <cx:pt idx="3926">1720000</cx:pt>
          <cx:pt idx="3927">400000</cx:pt>
          <cx:pt idx="3928">400000</cx:pt>
          <cx:pt idx="3929">1680000</cx:pt>
          <cx:pt idx="3930">240000</cx:pt>
          <cx:pt idx="3931">200000</cx:pt>
          <cx:pt idx="3932">280000</cx:pt>
          <cx:pt idx="3933">560000</cx:pt>
          <cx:pt idx="3934">1040000</cx:pt>
          <cx:pt idx="3935">360000</cx:pt>
          <cx:pt idx="3936">2040000</cx:pt>
          <cx:pt idx="3937">760000</cx:pt>
          <cx:pt idx="3938">280000</cx:pt>
          <cx:pt idx="3939">240000</cx:pt>
          <cx:pt idx="3940">400000</cx:pt>
          <cx:pt idx="3941">280000</cx:pt>
          <cx:pt idx="3942">1360000</cx:pt>
          <cx:pt idx="3943">320000</cx:pt>
          <cx:pt idx="3944">160000</cx:pt>
          <cx:pt idx="3945">560000</cx:pt>
          <cx:pt idx="3946">240000</cx:pt>
          <cx:pt idx="3947">720000</cx:pt>
          <cx:pt idx="3948">840000</cx:pt>
          <cx:pt idx="3949">680000</cx:pt>
          <cx:pt idx="3950">920000</cx:pt>
          <cx:pt idx="3951">280000</cx:pt>
          <cx:pt idx="3952">440000</cx:pt>
          <cx:pt idx="3953">1600000</cx:pt>
          <cx:pt idx="3954">520000</cx:pt>
          <cx:pt idx="3955">2120000</cx:pt>
          <cx:pt idx="3956">800000</cx:pt>
          <cx:pt idx="3957">280000</cx:pt>
          <cx:pt idx="3958">280000</cx:pt>
          <cx:pt idx="3959">360000</cx:pt>
          <cx:pt idx="3960">320000</cx:pt>
          <cx:pt idx="3961">360000</cx:pt>
          <cx:pt idx="3962">960000</cx:pt>
          <cx:pt idx="3963">760000</cx:pt>
          <cx:pt idx="3964">720000</cx:pt>
          <cx:pt idx="3965">720000</cx:pt>
          <cx:pt idx="3966">560000</cx:pt>
          <cx:pt idx="3967">360000</cx:pt>
          <cx:pt idx="3968">1160000</cx:pt>
          <cx:pt idx="3969">560000</cx:pt>
          <cx:pt idx="3970">480000</cx:pt>
          <cx:pt idx="3971">480000</cx:pt>
          <cx:pt idx="3972">440000</cx:pt>
          <cx:pt idx="3973">560000</cx:pt>
          <cx:pt idx="3974">400000</cx:pt>
          <cx:pt idx="3975">680000</cx:pt>
          <cx:pt idx="3976">480000</cx:pt>
          <cx:pt idx="3977">400000</cx:pt>
          <cx:pt idx="3978">600000</cx:pt>
          <cx:pt idx="3979">320000</cx:pt>
          <cx:pt idx="3980">240000</cx:pt>
          <cx:pt idx="3981">240000</cx:pt>
          <cx:pt idx="3982">360000</cx:pt>
          <cx:pt idx="3983">280000</cx:pt>
          <cx:pt idx="3984">200000</cx:pt>
          <cx:pt idx="3985">640000</cx:pt>
          <cx:pt idx="3986">480000</cx:pt>
          <cx:pt idx="3987">1040000</cx:pt>
          <cx:pt idx="3988">560000</cx:pt>
          <cx:pt idx="3989">1720000</cx:pt>
          <cx:pt idx="3990">400000</cx:pt>
          <cx:pt idx="3991">280000</cx:pt>
          <cx:pt idx="3992">360000</cx:pt>
          <cx:pt idx="3993">320000</cx:pt>
          <cx:pt idx="3994">760000</cx:pt>
          <cx:pt idx="3995">320000</cx:pt>
          <cx:pt idx="3996">520000</cx:pt>
          <cx:pt idx="3997">1200000</cx:pt>
          <cx:pt idx="3998">240000</cx:pt>
          <cx:pt idx="3999">520000</cx:pt>
          <cx:pt idx="4000">360000</cx:pt>
          <cx:pt idx="4001">280000</cx:pt>
          <cx:pt idx="4002">320000</cx:pt>
          <cx:pt idx="4003">400000</cx:pt>
          <cx:pt idx="4004">280000</cx:pt>
          <cx:pt idx="4005">240000</cx:pt>
          <cx:pt idx="4006">200000</cx:pt>
          <cx:pt idx="4007">600000</cx:pt>
          <cx:pt idx="4008">800000</cx:pt>
          <cx:pt idx="4009">400000</cx:pt>
          <cx:pt idx="4010">320000</cx:pt>
          <cx:pt idx="4011">640000</cx:pt>
          <cx:pt idx="4012">240000</cx:pt>
          <cx:pt idx="4013">280000</cx:pt>
          <cx:pt idx="4014">1280000</cx:pt>
          <cx:pt idx="4015">600000</cx:pt>
          <cx:pt idx="4016">480000</cx:pt>
          <cx:pt idx="4017">640000</cx:pt>
          <cx:pt idx="4018">320000</cx:pt>
          <cx:pt idx="4019">240000</cx:pt>
          <cx:pt idx="4020">800000</cx:pt>
          <cx:pt idx="4021">1040000</cx:pt>
          <cx:pt idx="4022">280000</cx:pt>
          <cx:pt idx="4023">440000</cx:pt>
          <cx:pt idx="4024">960000</cx:pt>
          <cx:pt idx="4025">320000</cx:pt>
          <cx:pt idx="4026">320000</cx:pt>
          <cx:pt idx="4027">520000</cx:pt>
          <cx:pt idx="4028">240000</cx:pt>
          <cx:pt idx="4029">2240000</cx:pt>
          <cx:pt idx="4030">920000</cx:pt>
          <cx:pt idx="4031">480000</cx:pt>
          <cx:pt idx="4032">680000</cx:pt>
          <cx:pt idx="4033">1000000</cx:pt>
          <cx:pt idx="4034">640000</cx:pt>
          <cx:pt idx="4035">360000</cx:pt>
          <cx:pt idx="4036">240000</cx:pt>
          <cx:pt idx="4037">560000</cx:pt>
          <cx:pt idx="4038">240000</cx:pt>
          <cx:pt idx="4039">120000</cx:pt>
          <cx:pt idx="4040">240000</cx:pt>
          <cx:pt idx="4041">240000</cx:pt>
          <cx:pt idx="4042">360000</cx:pt>
          <cx:pt idx="4043">320000</cx:pt>
          <cx:pt idx="4044">880000</cx:pt>
          <cx:pt idx="4045">320000</cx:pt>
          <cx:pt idx="4046">480000</cx:pt>
          <cx:pt idx="4047">640000</cx:pt>
          <cx:pt idx="4048">320000</cx:pt>
          <cx:pt idx="4049">360000</cx:pt>
          <cx:pt idx="4050">440000</cx:pt>
          <cx:pt idx="4051">120000</cx:pt>
          <cx:pt idx="4052">440000</cx:pt>
          <cx:pt idx="4053">400000</cx:pt>
          <cx:pt idx="4054">240000</cx:pt>
          <cx:pt idx="4055">280000</cx:pt>
          <cx:pt idx="4056">560000</cx:pt>
          <cx:pt idx="4057">240000</cx:pt>
          <cx:pt idx="4058">480000</cx:pt>
          <cx:pt idx="4059">1520000</cx:pt>
          <cx:pt idx="4060">240000</cx:pt>
          <cx:pt idx="4061">280000</cx:pt>
          <cx:pt idx="4062">280000</cx:pt>
          <cx:pt idx="4063">1000000</cx:pt>
          <cx:pt idx="4064">320000</cx:pt>
          <cx:pt idx="4065">4000000</cx:pt>
          <cx:pt idx="4066">720000</cx:pt>
          <cx:pt idx="4067">280000</cx:pt>
          <cx:pt idx="4068">480000</cx:pt>
          <cx:pt idx="4069">1280000</cx:pt>
          <cx:pt idx="4070">440000</cx:pt>
          <cx:pt idx="4071">360000</cx:pt>
          <cx:pt idx="4072">1000000</cx:pt>
          <cx:pt idx="4073">160000</cx:pt>
          <cx:pt idx="4074">400000</cx:pt>
          <cx:pt idx="4075">240000</cx:pt>
          <cx:pt idx="4076">80000</cx:pt>
          <cx:pt idx="4077">360000</cx:pt>
          <cx:pt idx="4078">520000</cx:pt>
          <cx:pt idx="4079">120000</cx:pt>
          <cx:pt idx="4080">280000</cx:pt>
          <cx:pt idx="4081">1640000</cx:pt>
          <cx:pt idx="4082">1720000</cx:pt>
          <cx:pt idx="4083">560000</cx:pt>
          <cx:pt idx="4084">240000</cx:pt>
          <cx:pt idx="4085">480000</cx:pt>
          <cx:pt idx="4086">1480000</cx:pt>
          <cx:pt idx="4087">560000</cx:pt>
          <cx:pt idx="4088">1160000</cx:pt>
          <cx:pt idx="4089">840000</cx:pt>
          <cx:pt idx="4090">240000</cx:pt>
          <cx:pt idx="4091">920000</cx:pt>
          <cx:pt idx="4092">240000</cx:pt>
          <cx:pt idx="4093">1720000</cx:pt>
          <cx:pt idx="4094">1480000</cx:pt>
          <cx:pt idx="4095">1200000</cx:pt>
          <cx:pt idx="4096">320000</cx:pt>
          <cx:pt idx="4097">720000</cx:pt>
          <cx:pt idx="4098">320000</cx:pt>
          <cx:pt idx="4099">320000</cx:pt>
          <cx:pt idx="4100">880000</cx:pt>
          <cx:pt idx="4101">680000</cx:pt>
          <cx:pt idx="4102">120000</cx:pt>
          <cx:pt idx="4103">320000</cx:pt>
          <cx:pt idx="4104">480000</cx:pt>
          <cx:pt idx="4105">680000</cx:pt>
          <cx:pt idx="4106">200000</cx:pt>
          <cx:pt idx="4107">1240000</cx:pt>
          <cx:pt idx="4108">720000</cx:pt>
          <cx:pt idx="4109">400000</cx:pt>
          <cx:pt idx="4110">160000</cx:pt>
          <cx:pt idx="4111">800000</cx:pt>
          <cx:pt idx="4112">400000</cx:pt>
          <cx:pt idx="4113">520000</cx:pt>
          <cx:pt idx="4114">520000</cx:pt>
          <cx:pt idx="4115">360000</cx:pt>
          <cx:pt idx="4116">400000</cx:pt>
          <cx:pt idx="4117">440000</cx:pt>
          <cx:pt idx="4118">120000</cx:pt>
          <cx:pt idx="4119">440000</cx:pt>
          <cx:pt idx="4120">1320000</cx:pt>
          <cx:pt idx="4121">840000</cx:pt>
          <cx:pt idx="4122">1920000</cx:pt>
          <cx:pt idx="4123">1440000</cx:pt>
          <cx:pt idx="4124">520000</cx:pt>
          <cx:pt idx="4125">1920000</cx:pt>
          <cx:pt idx="4126">520000</cx:pt>
          <cx:pt idx="4127">1880000</cx:pt>
          <cx:pt idx="4128">200000</cx:pt>
          <cx:pt idx="4129">1600000</cx:pt>
          <cx:pt idx="4130">240000</cx:pt>
          <cx:pt idx="4131">400000</cx:pt>
          <cx:pt idx="4132">320000</cx:pt>
          <cx:pt idx="4133">200000</cx:pt>
          <cx:pt idx="4134">680000</cx:pt>
          <cx:pt idx="4135">320000</cx:pt>
          <cx:pt idx="4136">1720000</cx:pt>
          <cx:pt idx="4137">160000</cx:pt>
          <cx:pt idx="4138">520000</cx:pt>
          <cx:pt idx="4139">760000</cx:pt>
          <cx:pt idx="4140">280000</cx:pt>
          <cx:pt idx="4141">1040000</cx:pt>
          <cx:pt idx="4142">360000</cx:pt>
          <cx:pt idx="4143">440000</cx:pt>
          <cx:pt idx="4144">200000</cx:pt>
          <cx:pt idx="4145">400000</cx:pt>
          <cx:pt idx="4146">360000</cx:pt>
          <cx:pt idx="4147">680000</cx:pt>
          <cx:pt idx="4148">200000</cx:pt>
          <cx:pt idx="4149">240000</cx:pt>
          <cx:pt idx="4150">840000</cx:pt>
          <cx:pt idx="4151">280000</cx:pt>
          <cx:pt idx="4152">200000</cx:pt>
          <cx:pt idx="4153">200000</cx:pt>
          <cx:pt idx="4154">560000</cx:pt>
          <cx:pt idx="4155">480000</cx:pt>
          <cx:pt idx="4156">1240000</cx:pt>
          <cx:pt idx="4157">1200000</cx:pt>
          <cx:pt idx="4158">600000</cx:pt>
          <cx:pt idx="4159">520000</cx:pt>
          <cx:pt idx="4160">240000</cx:pt>
          <cx:pt idx="4161">1320000</cx:pt>
          <cx:pt idx="4162">520000</cx:pt>
          <cx:pt idx="4163">920000</cx:pt>
          <cx:pt idx="4164">440000</cx:pt>
          <cx:pt idx="4165">280000</cx:pt>
          <cx:pt idx="4166">480000</cx:pt>
          <cx:pt idx="4167">240000</cx:pt>
          <cx:pt idx="4168">320000</cx:pt>
          <cx:pt idx="4169">640000</cx:pt>
          <cx:pt idx="4170">1040000</cx:pt>
          <cx:pt idx="4171">1400000</cx:pt>
          <cx:pt idx="4172">120000</cx:pt>
          <cx:pt idx="4173">80000</cx:pt>
          <cx:pt idx="4174">520000</cx:pt>
          <cx:pt idx="4175">1160000</cx:pt>
          <cx:pt idx="4176">160000</cx:pt>
          <cx:pt idx="4177">920000</cx:pt>
          <cx:pt idx="4178">800000</cx:pt>
          <cx:pt idx="4179">240000</cx:pt>
          <cx:pt idx="4180">480000</cx:pt>
          <cx:pt idx="4181">200000</cx:pt>
          <cx:pt idx="4182">280000</cx:pt>
          <cx:pt idx="4183">240000</cx:pt>
          <cx:pt idx="4184">240000</cx:pt>
          <cx:pt idx="4185">280000</cx:pt>
          <cx:pt idx="4186">320000</cx:pt>
          <cx:pt idx="4187">320000</cx:pt>
          <cx:pt idx="4188">1560000</cx:pt>
          <cx:pt idx="4189">440000</cx:pt>
          <cx:pt idx="4190">520000</cx:pt>
          <cx:pt idx="4191">360000</cx:pt>
          <cx:pt idx="4192">360000</cx:pt>
          <cx:pt idx="4193">1200000</cx:pt>
          <cx:pt idx="4194">520000</cx:pt>
          <cx:pt idx="4195">280000</cx:pt>
          <cx:pt idx="4196">240000</cx:pt>
          <cx:pt idx="4197">200000</cx:pt>
          <cx:pt idx="4198">840000</cx:pt>
          <cx:pt idx="4199">360000</cx:pt>
          <cx:pt idx="4200">400000</cx:pt>
          <cx:pt idx="4201">1120000</cx:pt>
          <cx:pt idx="4202">480000</cx:pt>
          <cx:pt idx="4203">360000</cx:pt>
          <cx:pt idx="4204">160000</cx:pt>
          <cx:pt idx="4205">640000</cx:pt>
          <cx:pt idx="4206">1440000</cx:pt>
          <cx:pt idx="4207">1000000</cx:pt>
          <cx:pt idx="4208">480000</cx:pt>
          <cx:pt idx="4209">280000</cx:pt>
          <cx:pt idx="4210">760000</cx:pt>
          <cx:pt idx="4211">920000</cx:pt>
          <cx:pt idx="4212">400000</cx:pt>
          <cx:pt idx="4213">240000</cx:pt>
          <cx:pt idx="4214">280000</cx:pt>
          <cx:pt idx="4215">1120000</cx:pt>
          <cx:pt idx="4216">1520000</cx:pt>
          <cx:pt idx="4217">760000</cx:pt>
          <cx:pt idx="4218">1320000</cx:pt>
          <cx:pt idx="4219">360000</cx:pt>
          <cx:pt idx="4220">1360000</cx:pt>
          <cx:pt idx="4221">600000</cx:pt>
          <cx:pt idx="4222">640000</cx:pt>
          <cx:pt idx="4223">520000</cx:pt>
          <cx:pt idx="4224">480000</cx:pt>
          <cx:pt idx="4225">1040000</cx:pt>
          <cx:pt idx="4226">320000</cx:pt>
          <cx:pt idx="4227">2000000</cx:pt>
          <cx:pt idx="4228">280000</cx:pt>
          <cx:pt idx="4229">1240000</cx:pt>
          <cx:pt idx="4230">480000</cx:pt>
          <cx:pt idx="4231">560000</cx:pt>
          <cx:pt idx="4232">240000</cx:pt>
          <cx:pt idx="4233">920000</cx:pt>
          <cx:pt idx="4234">1520000</cx:pt>
          <cx:pt idx="4235">440000</cx:pt>
          <cx:pt idx="4236">1000000</cx:pt>
          <cx:pt idx="4237">400000</cx:pt>
          <cx:pt idx="4238">1160000</cx:pt>
          <cx:pt idx="4239">440000</cx:pt>
          <cx:pt idx="4240">320000</cx:pt>
          <cx:pt idx="4241">240000</cx:pt>
          <cx:pt idx="4242">360000</cx:pt>
          <cx:pt idx="4243">240000</cx:pt>
          <cx:pt idx="4244">280000</cx:pt>
          <cx:pt idx="4245">360000</cx:pt>
          <cx:pt idx="4246">680000</cx:pt>
          <cx:pt idx="4247">1200000</cx:pt>
          <cx:pt idx="4248">280000</cx:pt>
          <cx:pt idx="4249">200000</cx:pt>
          <cx:pt idx="4250">480000</cx:pt>
          <cx:pt idx="4251">160000</cx:pt>
          <cx:pt idx="4252">880000</cx:pt>
          <cx:pt idx="4253">280000</cx:pt>
        </cx:lvl>
      </cx:numDim>
    </cx:data>
  </cx:chartData>
  <cx:chart>
    <cx:title pos="t" align="ctr" overlay="0">
      <cx:tx>
        <cx:rich>
          <a:bodyPr spcFirstLastPara="1" vertOverflow="ellipsis" horzOverflow="overflow" wrap="square" lIns="0" tIns="0" rIns="0" bIns="0" anchor="ctr" anchorCtr="1"/>
          <a:lstStyle/>
          <a:p>
            <a:pPr rtl="0"/>
            <a:r>
              <a:rPr lang="en-US" sz="1800" b="0" i="0" baseline="0">
                <a:effectLst/>
              </a:rPr>
              <a:t>WT_CD8_TAD_Size_Distribution</a:t>
            </a:r>
            <a:endParaRPr lang="en-US" sz="1400">
              <a:effectLst/>
            </a:endParaRPr>
          </a:p>
        </cx:rich>
      </cx:tx>
    </cx:title>
    <cx:plotArea>
      <cx:plotAreaRegion>
        <cx:series layoutId="clusteredColumn" uniqueId="{805BD2F5-F142-4FC5-88A2-8B6947F6B483}">
          <cx:dataId val="0"/>
          <cx:layoutPr>
            <cx:binning intervalClosed="r"/>
          </cx:layoutPr>
        </cx:series>
      </cx:plotAreaRegion>
      <cx:axis id="0">
        <cx:catScaling gapWidth="0"/>
        <cx:tickLabels/>
        <cx:numFmt formatCode="0.E+00" sourceLinked="0"/>
      </cx:axis>
      <cx:axis id="1">
        <cx:valScaling/>
        <cx:majorGridlines/>
        <cx:tickLabels/>
      </cx:axis>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07">
  <cs:axisTitle>
    <cs:lnRef idx="0"/>
    <cs:fillRef idx="0"/>
    <cs:effectRef idx="0"/>
    <cs:fontRef idx="minor">
      <a:schemeClr val="tx1">
        <a:lumMod val="65000"/>
        <a:lumOff val="35000"/>
      </a:schemeClr>
    </cs:fontRef>
    <cs:defRPr sz="900" b="1"/>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cs:chartArea>
  <cs:dataLabel>
    <cs:lnRef idx="0"/>
    <cs:fillRef idx="0"/>
    <cs:effectRef idx="0"/>
    <cs:fontRef idx="minor">
      <a:schemeClr val="tx1">
        <a:lumMod val="75000"/>
        <a:lumOff val="2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ln>
        <a:solidFill>
          <a:schemeClr val="phClr"/>
        </a:solidFill>
      </a:ln>
    </cs:spPr>
  </cs:dataPoint>
  <cs:dataPoint3D>
    <cs:lnRef idx="0"/>
    <cs:fillRef idx="0">
      <cs:styleClr val="auto"/>
    </cs:fillRef>
    <cs:effectRef idx="0"/>
    <cs:fontRef idx="minor">
      <a:schemeClr val="dk1"/>
    </cs:fontRef>
    <cs:spPr>
      <a:solidFill>
        <a:schemeClr val="phClr"/>
      </a:solidFill>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25000"/>
            <a:lumOff val="75000"/>
          </a:schemeClr>
        </a:solidFill>
      </a:ln>
    </cs:spPr>
    <cs:defRPr sz="9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25000"/>
            <a:lumOff val="75000"/>
          </a:schemeClr>
        </a:solidFill>
      </a:ln>
    </cs:spPr>
  </cs:gridlineMajor>
  <cs:gridlineMinor>
    <cs:lnRef idx="0"/>
    <cs:fillRef idx="0"/>
    <cs:effectRef idx="0"/>
    <cs:fontRef idx="minor">
      <a:schemeClr val="dk1"/>
    </cs:fontRef>
    <cs:spPr>
      <a:ln>
        <a:solidFill>
          <a:schemeClr val="tx1">
            <a:lumMod val="25000"/>
            <a:lumOff val="75000"/>
            <a:lumOff val="10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cs:seriesAxis>
  <cs:seriesLine>
    <cs:lnRef idx="0"/>
    <cs:fillRef idx="0"/>
    <cs:effectRef idx="0"/>
    <cs:fontRef idx="minor">
      <a:schemeClr val="dk1"/>
    </cs:fontRef>
    <cs:spPr>
      <a:ln w="9525" cap="flat">
        <a:solidFill>
          <a:srgbClr val="D9D9D9"/>
        </a:solidFill>
        <a:round/>
      </a:ln>
    </cs:spPr>
  </cs:seriesLine>
  <cs:title>
    <cs:lnRef idx="0"/>
    <cs:fillRef idx="0"/>
    <cs:effectRef idx="0"/>
    <cs:fontRef idx="minor">
      <a:schemeClr val="tx1">
        <a:lumMod val="50000"/>
        <a:lumOff val="50000"/>
      </a:schemeClr>
    </cs:fontRef>
    <cs:defRPr sz="1800" b="1" cap="all" spc="15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3.xml><?xml version="1.0" encoding="utf-8"?>
<cs:chartStyle xmlns:cs="http://schemas.microsoft.com/office/drawing/2012/chartStyle" xmlns:a="http://schemas.openxmlformats.org/drawingml/2006/main" id="40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tx1"/>
    </cs:fontRef>
    <cs:spPr>
      <a:solidFill>
        <a:schemeClr val="phClr"/>
      </a:solidFill>
      <a:ln>
        <a:solidFill>
          <a:schemeClr val="phClr"/>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4.xml><?xml version="1.0" encoding="utf-8"?>
<cs:chartStyle xmlns:cs="http://schemas.microsoft.com/office/drawing/2012/chartStyle" xmlns:a="http://schemas.openxmlformats.org/drawingml/2006/main" id="366">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A2550B-D60E-438A-A941-D7DB457A05F7}" type="datetimeFigureOut">
              <a:rPr lang="en-US" smtClean="0"/>
              <a:t>6/15/2019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E60646-EE77-4BA3-9CE6-CAB98EB83635}" type="slidenum">
              <a:rPr lang="en-US" smtClean="0"/>
              <a:t>‹#›</a:t>
            </a:fld>
            <a:endParaRPr lang="en-US"/>
          </a:p>
        </p:txBody>
      </p:sp>
    </p:spTree>
    <p:extLst>
      <p:ext uri="{BB962C8B-B14F-4D97-AF65-F5344CB8AC3E}">
        <p14:creationId xmlns:p14="http://schemas.microsoft.com/office/powerpoint/2010/main" val="2431951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BC2CE83-658C-4812-ACFB-46F32AFC81A7}" type="slidenum">
              <a:rPr lang="en-US" smtClean="0"/>
              <a:t>1</a:t>
            </a:fld>
            <a:endParaRPr lang="en-US"/>
          </a:p>
        </p:txBody>
      </p:sp>
    </p:spTree>
    <p:extLst>
      <p:ext uri="{BB962C8B-B14F-4D97-AF65-F5344CB8AC3E}">
        <p14:creationId xmlns:p14="http://schemas.microsoft.com/office/powerpoint/2010/main" val="17234650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18</a:t>
            </a:fld>
            <a:endParaRPr lang="en-US"/>
          </a:p>
        </p:txBody>
      </p:sp>
    </p:spTree>
    <p:extLst>
      <p:ext uri="{BB962C8B-B14F-4D97-AF65-F5344CB8AC3E}">
        <p14:creationId xmlns:p14="http://schemas.microsoft.com/office/powerpoint/2010/main" val="288233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19</a:t>
            </a:fld>
            <a:endParaRPr lang="en-US"/>
          </a:p>
        </p:txBody>
      </p:sp>
    </p:spTree>
    <p:extLst>
      <p:ext uri="{BB962C8B-B14F-4D97-AF65-F5344CB8AC3E}">
        <p14:creationId xmlns:p14="http://schemas.microsoft.com/office/powerpoint/2010/main" val="6346686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Picard was used for duplication removal.</a:t>
            </a:r>
          </a:p>
        </p:txBody>
      </p:sp>
      <p:sp>
        <p:nvSpPr>
          <p:cNvPr id="4" name="Slide Number Placeholder 3"/>
          <p:cNvSpPr>
            <a:spLocks noGrp="1"/>
          </p:cNvSpPr>
          <p:nvPr>
            <p:ph type="sldNum" sz="quarter" idx="10"/>
          </p:nvPr>
        </p:nvSpPr>
        <p:spPr/>
        <p:txBody>
          <a:bodyPr/>
          <a:lstStyle/>
          <a:p>
            <a:fld id="{DAA99D64-EFDF-C148-84DA-D2FC92A4A709}" type="slidenum">
              <a:rPr lang="en-US" smtClean="0"/>
              <a:t>20</a:t>
            </a:fld>
            <a:endParaRPr lang="en-US"/>
          </a:p>
        </p:txBody>
      </p:sp>
    </p:spTree>
    <p:extLst>
      <p:ext uri="{BB962C8B-B14F-4D97-AF65-F5344CB8AC3E}">
        <p14:creationId xmlns:p14="http://schemas.microsoft.com/office/powerpoint/2010/main" val="1437967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 NOOFPASSES, --passes=NOOFPASSES OPTIONAL: number of passes after the initial (before) fit. DEFAULT is 1 (after)</a:t>
            </a:r>
          </a:p>
        </p:txBody>
      </p:sp>
      <p:sp>
        <p:nvSpPr>
          <p:cNvPr id="4" name="Slide Number Placeholder 3"/>
          <p:cNvSpPr>
            <a:spLocks noGrp="1"/>
          </p:cNvSpPr>
          <p:nvPr>
            <p:ph type="sldNum" sz="quarter" idx="5"/>
          </p:nvPr>
        </p:nvSpPr>
        <p:spPr/>
        <p:txBody>
          <a:bodyPr/>
          <a:lstStyle/>
          <a:p>
            <a:fld id="{CFE60646-EE77-4BA3-9CE6-CAB98EB83635}" type="slidenum">
              <a:rPr lang="en-US" smtClean="0"/>
              <a:t>21</a:t>
            </a:fld>
            <a:endParaRPr lang="en-US"/>
          </a:p>
        </p:txBody>
      </p:sp>
    </p:spTree>
    <p:extLst>
      <p:ext uri="{BB962C8B-B14F-4D97-AF65-F5344CB8AC3E}">
        <p14:creationId xmlns:p14="http://schemas.microsoft.com/office/powerpoint/2010/main" val="19982808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22</a:t>
            </a:fld>
            <a:endParaRPr lang="en-US"/>
          </a:p>
        </p:txBody>
      </p:sp>
    </p:spTree>
    <p:extLst>
      <p:ext uri="{BB962C8B-B14F-4D97-AF65-F5344CB8AC3E}">
        <p14:creationId xmlns:p14="http://schemas.microsoft.com/office/powerpoint/2010/main" val="18725510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23</a:t>
            </a:fld>
            <a:endParaRPr lang="en-US"/>
          </a:p>
        </p:txBody>
      </p:sp>
    </p:spTree>
    <p:extLst>
      <p:ext uri="{BB962C8B-B14F-4D97-AF65-F5344CB8AC3E}">
        <p14:creationId xmlns:p14="http://schemas.microsoft.com/office/powerpoint/2010/main" val="6762576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24</a:t>
            </a:fld>
            <a:endParaRPr lang="en-US"/>
          </a:p>
        </p:txBody>
      </p:sp>
    </p:spTree>
    <p:extLst>
      <p:ext uri="{BB962C8B-B14F-4D97-AF65-F5344CB8AC3E}">
        <p14:creationId xmlns:p14="http://schemas.microsoft.com/office/powerpoint/2010/main" val="2882334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25</a:t>
            </a:fld>
            <a:endParaRPr lang="en-US"/>
          </a:p>
        </p:txBody>
      </p:sp>
    </p:spTree>
    <p:extLst>
      <p:ext uri="{BB962C8B-B14F-4D97-AF65-F5344CB8AC3E}">
        <p14:creationId xmlns:p14="http://schemas.microsoft.com/office/powerpoint/2010/main" val="634668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26</a:t>
            </a:fld>
            <a:endParaRPr lang="en-US"/>
          </a:p>
        </p:txBody>
      </p:sp>
    </p:spTree>
    <p:extLst>
      <p:ext uri="{BB962C8B-B14F-4D97-AF65-F5344CB8AC3E}">
        <p14:creationId xmlns:p14="http://schemas.microsoft.com/office/powerpoint/2010/main" val="3873406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27</a:t>
            </a:fld>
            <a:endParaRPr lang="en-US"/>
          </a:p>
        </p:txBody>
      </p:sp>
    </p:spTree>
    <p:extLst>
      <p:ext uri="{BB962C8B-B14F-4D97-AF65-F5344CB8AC3E}">
        <p14:creationId xmlns:p14="http://schemas.microsoft.com/office/powerpoint/2010/main" val="34793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Ref: Visualizing DNA folding and RNA in embryos at single-cell resolution.</a:t>
            </a:r>
          </a:p>
        </p:txBody>
      </p:sp>
      <p:sp>
        <p:nvSpPr>
          <p:cNvPr id="4" name="Slide Number Placeholder 3"/>
          <p:cNvSpPr>
            <a:spLocks noGrp="1"/>
          </p:cNvSpPr>
          <p:nvPr>
            <p:ph type="sldNum" sz="quarter" idx="5"/>
          </p:nvPr>
        </p:nvSpPr>
        <p:spPr/>
        <p:txBody>
          <a:bodyPr/>
          <a:lstStyle/>
          <a:p>
            <a:fld id="{CFE60646-EE77-4BA3-9CE6-CAB98EB83635}" type="slidenum">
              <a:rPr lang="en-US" smtClean="0"/>
              <a:t>5</a:t>
            </a:fld>
            <a:endParaRPr lang="en-US"/>
          </a:p>
        </p:txBody>
      </p:sp>
    </p:spTree>
    <p:extLst>
      <p:ext uri="{BB962C8B-B14F-4D97-AF65-F5344CB8AC3E}">
        <p14:creationId xmlns:p14="http://schemas.microsoft.com/office/powerpoint/2010/main" val="15612830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a:t>
            </a:r>
            <a:r>
              <a:rPr lang="en-US" sz="1200" b="1" i="0" u="none" strike="noStrike" kern="1200" baseline="0" dirty="0">
                <a:solidFill>
                  <a:schemeClr val="tx1"/>
                </a:solidFill>
                <a:latin typeface="+mn-lt"/>
                <a:ea typeface="+mn-ea"/>
                <a:cs typeface="+mn-cs"/>
              </a:rPr>
              <a:t>A critical assessment of topologically associating domain prediction tools</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30</a:t>
            </a:fld>
            <a:endParaRPr lang="en-US"/>
          </a:p>
        </p:txBody>
      </p:sp>
    </p:spTree>
    <p:extLst>
      <p:ext uri="{BB962C8B-B14F-4D97-AF65-F5344CB8AC3E}">
        <p14:creationId xmlns:p14="http://schemas.microsoft.com/office/powerpoint/2010/main" val="19248166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31</a:t>
            </a:fld>
            <a:endParaRPr lang="en-US"/>
          </a:p>
        </p:txBody>
      </p:sp>
    </p:spTree>
    <p:extLst>
      <p:ext uri="{BB962C8B-B14F-4D97-AF65-F5344CB8AC3E}">
        <p14:creationId xmlns:p14="http://schemas.microsoft.com/office/powerpoint/2010/main" val="39164769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for the shared one:</a:t>
            </a:r>
          </a:p>
          <a:p>
            <a:r>
              <a:rPr lang="en-US" dirty="0"/>
              <a:t>At least one base pair overlapped.</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32</a:t>
            </a:fld>
            <a:endParaRPr lang="en-US"/>
          </a:p>
        </p:txBody>
      </p:sp>
    </p:spTree>
    <p:extLst>
      <p:ext uri="{BB962C8B-B14F-4D97-AF65-F5344CB8AC3E}">
        <p14:creationId xmlns:p14="http://schemas.microsoft.com/office/powerpoint/2010/main" val="28083039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XiangLi</a:t>
            </a:r>
            <a:r>
              <a:rPr lang="en-US" dirty="0"/>
              <a:t>\</a:t>
            </a:r>
            <a:r>
              <a:rPr lang="en-US" dirty="0" err="1"/>
              <a:t>Haihui</a:t>
            </a:r>
            <a:r>
              <a:rPr lang="en-US" dirty="0"/>
              <a:t>\CD8-HP\Hi-C\TADs/Boudary_Extension_50k</a:t>
            </a:r>
          </a:p>
        </p:txBody>
      </p:sp>
      <p:sp>
        <p:nvSpPr>
          <p:cNvPr id="4" name="Slide Number Placeholder 3"/>
          <p:cNvSpPr>
            <a:spLocks noGrp="1"/>
          </p:cNvSpPr>
          <p:nvPr>
            <p:ph type="sldNum" sz="quarter" idx="5"/>
          </p:nvPr>
        </p:nvSpPr>
        <p:spPr/>
        <p:txBody>
          <a:bodyPr/>
          <a:lstStyle/>
          <a:p>
            <a:fld id="{CFE60646-EE77-4BA3-9CE6-CAB98EB83635}" type="slidenum">
              <a:rPr lang="en-US" smtClean="0"/>
              <a:t>33</a:t>
            </a:fld>
            <a:endParaRPr lang="en-US"/>
          </a:p>
        </p:txBody>
      </p:sp>
    </p:spTree>
    <p:extLst>
      <p:ext uri="{BB962C8B-B14F-4D97-AF65-F5344CB8AC3E}">
        <p14:creationId xmlns:p14="http://schemas.microsoft.com/office/powerpoint/2010/main" val="8598158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for the shared one:</a:t>
            </a:r>
          </a:p>
          <a:p>
            <a:r>
              <a:rPr lang="en-US" dirty="0"/>
              <a:t>At least one base pair overlapped.</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35</a:t>
            </a:fld>
            <a:endParaRPr lang="en-US"/>
          </a:p>
        </p:txBody>
      </p:sp>
    </p:spTree>
    <p:extLst>
      <p:ext uri="{BB962C8B-B14F-4D97-AF65-F5344CB8AC3E}">
        <p14:creationId xmlns:p14="http://schemas.microsoft.com/office/powerpoint/2010/main" val="39207800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FE60646-EE77-4BA3-9CE6-CAB98EB83635}" type="slidenum">
              <a:rPr lang="en-US" smtClean="0"/>
              <a:t>37</a:t>
            </a:fld>
            <a:endParaRPr lang="en-US"/>
          </a:p>
        </p:txBody>
      </p:sp>
    </p:spTree>
    <p:extLst>
      <p:ext uri="{BB962C8B-B14F-4D97-AF65-F5344CB8AC3E}">
        <p14:creationId xmlns:p14="http://schemas.microsoft.com/office/powerpoint/2010/main" val="650656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38</a:t>
            </a:fld>
            <a:endParaRPr lang="en-US"/>
          </a:p>
        </p:txBody>
      </p:sp>
    </p:spTree>
    <p:extLst>
      <p:ext uri="{BB962C8B-B14F-4D97-AF65-F5344CB8AC3E}">
        <p14:creationId xmlns:p14="http://schemas.microsoft.com/office/powerpoint/2010/main" val="7989206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Repeat = </a:t>
            </a:r>
            <a:r>
              <a:rPr lang="en-US" sz="1200" kern="1200" dirty="0" err="1">
                <a:solidFill>
                  <a:schemeClr val="tx1"/>
                </a:solidFill>
                <a:effectLst/>
                <a:latin typeface="+mn-lt"/>
                <a:ea typeface="+mn-ea"/>
                <a:cs typeface="+mn-cs"/>
              </a:rPr>
              <a:t>simple_Repeat+Satellite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AA99D64-EFDF-C148-84DA-D2FC92A4A709}" type="slidenum">
              <a:rPr lang="en-US" smtClean="0"/>
              <a:t>41</a:t>
            </a:fld>
            <a:endParaRPr lang="en-US"/>
          </a:p>
        </p:txBody>
      </p:sp>
    </p:spTree>
    <p:extLst>
      <p:ext uri="{BB962C8B-B14F-4D97-AF65-F5344CB8AC3E}">
        <p14:creationId xmlns:p14="http://schemas.microsoft.com/office/powerpoint/2010/main" val="22749133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137: </a:t>
            </a:r>
            <a:r>
              <a:rPr lang="en-US" dirty="0" err="1"/>
              <a:t>Dnase</a:t>
            </a:r>
            <a:r>
              <a:rPr lang="en-US" dirty="0"/>
              <a:t> Gain sites: 71 , </a:t>
            </a:r>
            <a:r>
              <a:rPr lang="en-US" dirty="0" err="1"/>
              <a:t>Dnase</a:t>
            </a:r>
            <a:r>
              <a:rPr lang="en-US" dirty="0"/>
              <a:t> Lost Sites:66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 329 : : </a:t>
            </a:r>
            <a:r>
              <a:rPr lang="en-US" dirty="0" err="1"/>
              <a:t>Dnase</a:t>
            </a:r>
            <a:r>
              <a:rPr lang="en-US" dirty="0"/>
              <a:t> Gain sites: 47 , </a:t>
            </a:r>
            <a:r>
              <a:rPr lang="en-US" dirty="0" err="1"/>
              <a:t>Dnase</a:t>
            </a:r>
            <a:r>
              <a:rPr lang="en-US" dirty="0"/>
              <a:t> Lost Sites: 282 </a:t>
            </a:r>
          </a:p>
          <a:p>
            <a:r>
              <a:rPr lang="en-US" dirty="0"/>
              <a:t> </a:t>
            </a:r>
          </a:p>
        </p:txBody>
      </p:sp>
      <p:sp>
        <p:nvSpPr>
          <p:cNvPr id="4" name="Slide Number Placeholder 3"/>
          <p:cNvSpPr>
            <a:spLocks noGrp="1"/>
          </p:cNvSpPr>
          <p:nvPr>
            <p:ph type="sldNum" sz="quarter" idx="5"/>
          </p:nvPr>
        </p:nvSpPr>
        <p:spPr/>
        <p:txBody>
          <a:bodyPr/>
          <a:lstStyle/>
          <a:p>
            <a:fld id="{CFE60646-EE77-4BA3-9CE6-CAB98EB83635}" type="slidenum">
              <a:rPr lang="en-US" smtClean="0"/>
              <a:t>47</a:t>
            </a:fld>
            <a:endParaRPr lang="en-US"/>
          </a:p>
        </p:txBody>
      </p:sp>
    </p:spTree>
    <p:extLst>
      <p:ext uri="{BB962C8B-B14F-4D97-AF65-F5344CB8AC3E}">
        <p14:creationId xmlns:p14="http://schemas.microsoft.com/office/powerpoint/2010/main" val="13881672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Differential regions overlap with CTCF sites</a:t>
            </a:r>
          </a:p>
          <a:p>
            <a:r>
              <a:rPr lang="en-US" sz="1200" b="0" i="0" u="none" strike="noStrike" kern="1200" baseline="0" dirty="0">
                <a:solidFill>
                  <a:schemeClr val="tx1"/>
                </a:solidFill>
                <a:latin typeface="+mn-lt"/>
                <a:ea typeface="+mn-ea"/>
                <a:cs typeface="+mn-cs"/>
              </a:rPr>
              <a:t>We hypothesized that regions, detected as differentially</a:t>
            </a:r>
          </a:p>
          <a:p>
            <a:r>
              <a:rPr lang="en-US" sz="1200" b="0" i="0" u="none" strike="noStrike" kern="1200" baseline="0" dirty="0">
                <a:solidFill>
                  <a:schemeClr val="tx1"/>
                </a:solidFill>
                <a:latin typeface="+mn-lt"/>
                <a:ea typeface="+mn-ea"/>
                <a:cs typeface="+mn-cs"/>
              </a:rPr>
              <a:t>interacting, most likely represent biologically relevant</a:t>
            </a:r>
          </a:p>
          <a:p>
            <a:r>
              <a:rPr lang="en-US" sz="1200" b="0" i="0" u="none" strike="noStrike" kern="1200" baseline="0" dirty="0">
                <a:solidFill>
                  <a:schemeClr val="tx1"/>
                </a:solidFill>
                <a:latin typeface="+mn-lt"/>
                <a:ea typeface="+mn-ea"/>
                <a:cs typeface="+mn-cs"/>
              </a:rPr>
              <a:t>boundaries of topologically associated domains changing</a:t>
            </a:r>
          </a:p>
          <a:p>
            <a:r>
              <a:rPr lang="en-US" sz="1200" b="0" i="0" u="none" strike="noStrike" kern="1200" baseline="0" dirty="0">
                <a:solidFill>
                  <a:schemeClr val="tx1"/>
                </a:solidFill>
                <a:latin typeface="+mn-lt"/>
                <a:ea typeface="+mn-ea"/>
                <a:cs typeface="+mn-cs"/>
              </a:rPr>
              <a:t>between two conditions. As such, we investigated</a:t>
            </a:r>
          </a:p>
          <a:p>
            <a:r>
              <a:rPr lang="en-US" sz="1200" b="0" i="0" u="none" strike="noStrike" kern="1200" baseline="0" dirty="0">
                <a:solidFill>
                  <a:schemeClr val="tx1"/>
                </a:solidFill>
                <a:latin typeface="+mn-lt"/>
                <a:ea typeface="+mn-ea"/>
                <a:cs typeface="+mn-cs"/>
              </a:rPr>
              <a:t>whether differentially interacting regions are enriched in</a:t>
            </a:r>
          </a:p>
          <a:p>
            <a:r>
              <a:rPr lang="en-US" sz="1200" b="0" i="0" u="none" strike="noStrike" kern="1200" baseline="0" dirty="0">
                <a:solidFill>
                  <a:schemeClr val="tx1"/>
                </a:solidFill>
                <a:latin typeface="+mn-lt"/>
                <a:ea typeface="+mn-ea"/>
                <a:cs typeface="+mn-cs"/>
              </a:rPr>
              <a:t>CTCF binding sites, an insulator protein known to bind</a:t>
            </a:r>
          </a:p>
          <a:p>
            <a:r>
              <a:rPr lang="en-US" sz="1200" b="0" i="0" u="none" strike="noStrike" kern="1200" baseline="0" dirty="0">
                <a:solidFill>
                  <a:schemeClr val="tx1"/>
                </a:solidFill>
                <a:latin typeface="+mn-lt"/>
                <a:ea typeface="+mn-ea"/>
                <a:cs typeface="+mn-cs"/>
              </a:rPr>
              <a:t>at TAD boundaries [28]. To test that, we compared</a:t>
            </a:r>
          </a:p>
          <a:p>
            <a:r>
              <a:rPr lang="en-US" sz="1200" b="0" i="0" u="none" strike="noStrike" kern="1200" baseline="0" dirty="0">
                <a:solidFill>
                  <a:schemeClr val="tx1"/>
                </a:solidFill>
                <a:latin typeface="+mn-lt"/>
                <a:ea typeface="+mn-ea"/>
                <a:cs typeface="+mn-cs"/>
              </a:rPr>
              <a:t>Hi-C data from GM12878 and K562 cell lines at 100 MB</a:t>
            </a:r>
          </a:p>
          <a:p>
            <a:r>
              <a:rPr lang="en-US" sz="1200" b="0" i="0" u="none" strike="noStrike" kern="1200" baseline="0" dirty="0">
                <a:solidFill>
                  <a:schemeClr val="tx1"/>
                </a:solidFill>
                <a:latin typeface="+mn-lt"/>
                <a:ea typeface="+mn-ea"/>
                <a:cs typeface="+mn-cs"/>
              </a:rPr>
              <a:t>resolution using </a:t>
            </a:r>
            <a:r>
              <a:rPr lang="en-US" sz="1200" b="0" i="0" u="none" strike="noStrike" kern="1200" baseline="0" dirty="0" err="1">
                <a:solidFill>
                  <a:schemeClr val="tx1"/>
                </a:solidFill>
                <a:latin typeface="+mn-lt"/>
                <a:ea typeface="+mn-ea"/>
                <a:cs typeface="+mn-cs"/>
              </a:rPr>
              <a:t>HiCcompare</a:t>
            </a:r>
            <a:r>
              <a:rPr lang="en-US" sz="1200" b="0" i="0" u="none" strike="noStrike" kern="1200" baseline="0" dirty="0">
                <a:solidFill>
                  <a:schemeClr val="tx1"/>
                </a:solidFill>
                <a:latin typeface="+mn-lt"/>
                <a:ea typeface="+mn-ea"/>
                <a:cs typeface="+mn-cs"/>
              </a:rPr>
              <a:t>. A total of 2365 interactions</a:t>
            </a:r>
          </a:p>
          <a:p>
            <a:r>
              <a:rPr lang="en-US" sz="1200" b="0" i="0" u="none" strike="noStrike" kern="1200" baseline="0" dirty="0">
                <a:solidFill>
                  <a:schemeClr val="tx1"/>
                </a:solidFill>
                <a:latin typeface="+mn-lt"/>
                <a:ea typeface="+mn-ea"/>
                <a:cs typeface="+mn-cs"/>
              </a:rPr>
              <a:t>were identified as interacting differentially (FDR &lt;</a:t>
            </a:r>
          </a:p>
          <a:p>
            <a:r>
              <a:rPr lang="en-US" sz="1200" b="0" i="0" u="none" strike="noStrike" kern="1200" baseline="0" dirty="0">
                <a:solidFill>
                  <a:schemeClr val="tx1"/>
                </a:solidFill>
                <a:latin typeface="+mn-lt"/>
                <a:ea typeface="+mn-ea"/>
                <a:cs typeface="+mn-cs"/>
              </a:rPr>
              <a:t>0.05) which represented 2783 distinct 100 KB genomic</a:t>
            </a:r>
          </a:p>
          <a:p>
            <a:r>
              <a:rPr lang="en-US" sz="1200" b="0" i="0" u="none" strike="noStrike" kern="1200" baseline="0" dirty="0">
                <a:solidFill>
                  <a:schemeClr val="tx1"/>
                </a:solidFill>
                <a:latin typeface="+mn-lt"/>
                <a:ea typeface="+mn-ea"/>
                <a:cs typeface="+mn-cs"/>
              </a:rPr>
              <a:t>regions. We found that a total of 130,675 CTCF binding</a:t>
            </a:r>
          </a:p>
          <a:p>
            <a:r>
              <a:rPr lang="en-US" sz="1200" b="0" i="0" u="none" strike="noStrike" kern="1200" baseline="0" dirty="0">
                <a:solidFill>
                  <a:schemeClr val="tx1"/>
                </a:solidFill>
                <a:latin typeface="+mn-lt"/>
                <a:ea typeface="+mn-ea"/>
                <a:cs typeface="+mn-cs"/>
              </a:rPr>
              <a:t>sites overlapped with these regions. The amount of overlaps</a:t>
            </a:r>
          </a:p>
          <a:p>
            <a:r>
              <a:rPr lang="en-US" sz="1200" b="0" i="0" u="none" strike="noStrike" kern="1200" baseline="0" dirty="0">
                <a:solidFill>
                  <a:schemeClr val="tx1"/>
                </a:solidFill>
                <a:latin typeface="+mn-lt"/>
                <a:ea typeface="+mn-ea"/>
                <a:cs typeface="+mn-cs"/>
              </a:rPr>
              <a:t>observed was significant (permutation p-value =</a:t>
            </a:r>
          </a:p>
          <a:p>
            <a:r>
              <a:rPr lang="en-US" sz="1200" b="0" i="0" u="none" strike="noStrike" kern="1200" baseline="0" dirty="0">
                <a:solidFill>
                  <a:schemeClr val="tx1"/>
                </a:solidFill>
                <a:latin typeface="+mn-lt"/>
                <a:ea typeface="+mn-ea"/>
                <a:cs typeface="+mn-cs"/>
              </a:rPr>
              <a:t>0.002), confirming our hypothesis that the differentially</a:t>
            </a:r>
          </a:p>
          <a:p>
            <a:r>
              <a:rPr lang="en-US" sz="1200" b="0" i="0" u="none" strike="noStrike" kern="1200" baseline="0" dirty="0">
                <a:solidFill>
                  <a:schemeClr val="tx1"/>
                </a:solidFill>
                <a:latin typeface="+mn-lt"/>
                <a:ea typeface="+mn-ea"/>
                <a:cs typeface="+mn-cs"/>
              </a:rPr>
              <a:t>interacting regions detected by </a:t>
            </a:r>
            <a:r>
              <a:rPr lang="en-US" sz="1200" b="0" i="0" u="none" strike="noStrike" kern="1200" baseline="0" dirty="0" err="1">
                <a:solidFill>
                  <a:schemeClr val="tx1"/>
                </a:solidFill>
                <a:latin typeface="+mn-lt"/>
                <a:ea typeface="+mn-ea"/>
                <a:cs typeface="+mn-cs"/>
              </a:rPr>
              <a:t>HiCcompare</a:t>
            </a:r>
            <a:r>
              <a:rPr lang="en-US" sz="1200" b="0" i="0" u="none" strike="noStrike" kern="1200" baseline="0" dirty="0">
                <a:solidFill>
                  <a:schemeClr val="tx1"/>
                </a:solidFill>
                <a:latin typeface="+mn-lt"/>
                <a:ea typeface="+mn-ea"/>
                <a:cs typeface="+mn-cs"/>
              </a:rPr>
              <a:t> play an import</a:t>
            </a:r>
          </a:p>
          <a:p>
            <a:r>
              <a:rPr lang="en-US" sz="1200" b="0" i="0" u="none" strike="noStrike" kern="1200" baseline="0" dirty="0">
                <a:solidFill>
                  <a:schemeClr val="tx1"/>
                </a:solidFill>
                <a:latin typeface="+mn-lt"/>
                <a:ea typeface="+mn-ea"/>
                <a:cs typeface="+mn-cs"/>
              </a:rPr>
              <a:t>biological role in chromatin structural organization</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48</a:t>
            </a:fld>
            <a:endParaRPr lang="en-US"/>
          </a:p>
        </p:txBody>
      </p:sp>
    </p:spTree>
    <p:extLst>
      <p:ext uri="{BB962C8B-B14F-4D97-AF65-F5344CB8AC3E}">
        <p14:creationId xmlns:p14="http://schemas.microsoft.com/office/powerpoint/2010/main" val="109981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Ref: Targeted Degradation of CTCF Decouples Local Insulation of Chromosome Domains from Genomic Compartmentalization</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6</a:t>
            </a:fld>
            <a:endParaRPr lang="en-US"/>
          </a:p>
        </p:txBody>
      </p:sp>
    </p:spTree>
    <p:extLst>
      <p:ext uri="{BB962C8B-B14F-4D97-AF65-F5344CB8AC3E}">
        <p14:creationId xmlns:p14="http://schemas.microsoft.com/office/powerpoint/2010/main" val="1466159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Up 137: </a:t>
            </a:r>
            <a:r>
              <a:rPr lang="en-US" dirty="0" err="1"/>
              <a:t>Dnase</a:t>
            </a:r>
            <a:r>
              <a:rPr lang="en-US" dirty="0"/>
              <a:t> Gain sites: 71 , </a:t>
            </a:r>
            <a:r>
              <a:rPr lang="en-US" dirty="0" err="1"/>
              <a:t>Dnase</a:t>
            </a:r>
            <a:r>
              <a:rPr lang="en-US" dirty="0"/>
              <a:t> Lost Sites:66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Down 329 : : </a:t>
            </a:r>
            <a:r>
              <a:rPr lang="en-US" dirty="0" err="1"/>
              <a:t>Dnase</a:t>
            </a:r>
            <a:r>
              <a:rPr lang="en-US" dirty="0"/>
              <a:t> Gain sites: 47 , </a:t>
            </a:r>
            <a:r>
              <a:rPr lang="en-US" dirty="0" err="1"/>
              <a:t>Dnase</a:t>
            </a:r>
            <a:r>
              <a:rPr lang="en-US" dirty="0"/>
              <a:t> Lost Sites: 282 </a:t>
            </a:r>
          </a:p>
          <a:p>
            <a:r>
              <a:rPr lang="en-US" dirty="0"/>
              <a:t> </a:t>
            </a:r>
          </a:p>
        </p:txBody>
      </p:sp>
      <p:sp>
        <p:nvSpPr>
          <p:cNvPr id="4" name="Slide Number Placeholder 3"/>
          <p:cNvSpPr>
            <a:spLocks noGrp="1"/>
          </p:cNvSpPr>
          <p:nvPr>
            <p:ph type="sldNum" sz="quarter" idx="5"/>
          </p:nvPr>
        </p:nvSpPr>
        <p:spPr/>
        <p:txBody>
          <a:bodyPr/>
          <a:lstStyle/>
          <a:p>
            <a:fld id="{CFE60646-EE77-4BA3-9CE6-CAB98EB83635}" type="slidenum">
              <a:rPr lang="en-US" smtClean="0"/>
              <a:t>49</a:t>
            </a:fld>
            <a:endParaRPr lang="en-US"/>
          </a:p>
        </p:txBody>
      </p:sp>
    </p:spTree>
    <p:extLst>
      <p:ext uri="{BB962C8B-B14F-4D97-AF65-F5344CB8AC3E}">
        <p14:creationId xmlns:p14="http://schemas.microsoft.com/office/powerpoint/2010/main" val="3507698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DKO_na</a:t>
            </a:r>
            <a:r>
              <a:rPr lang="en-US" dirty="0"/>
              <a:t>/</a:t>
            </a:r>
            <a:r>
              <a:rPr lang="en-US" dirty="0" err="1"/>
              <a:t>WT_na</a:t>
            </a:r>
            <a:r>
              <a:rPr lang="en-US" dirty="0"/>
              <a:t>,  fc&gt;1, M &gt;0 Up:      2364   &gt; 1708 genes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DKO_na</a:t>
            </a:r>
            <a:r>
              <a:rPr lang="en-US" dirty="0"/>
              <a:t>/</a:t>
            </a:r>
            <a:r>
              <a:rPr lang="en-US" dirty="0" err="1"/>
              <a:t>WT_na</a:t>
            </a:r>
            <a:r>
              <a:rPr lang="en-US" dirty="0"/>
              <a:t>,  fc&lt;1, M &lt;0 Down: 3482   &gt; 2388 genes</a:t>
            </a:r>
          </a:p>
          <a:p>
            <a:endParaRPr lang="en-US" dirty="0"/>
          </a:p>
          <a:p>
            <a:pPr rtl="0" eaLnBrk="1" fontAlgn="t" latinLnBrk="0" hangingPunct="1"/>
            <a:r>
              <a:rPr lang="en-US" sz="1200" b="1" i="0" u="none" strike="noStrike" kern="1200" dirty="0">
                <a:solidFill>
                  <a:schemeClr val="tx1"/>
                </a:solidFill>
                <a:effectLst/>
                <a:latin typeface="+mn-lt"/>
                <a:ea typeface="+mn-ea"/>
                <a:cs typeface="+mn-cs"/>
              </a:rPr>
              <a:t>Pairs Overlap with Tcf1(19,042) + </a:t>
            </a:r>
            <a:r>
              <a:rPr lang="en-US" sz="1200" b="1" i="0" u="none" strike="noStrike" kern="1200" dirty="0" err="1">
                <a:solidFill>
                  <a:schemeClr val="tx1"/>
                </a:solidFill>
                <a:effectLst/>
                <a:latin typeface="+mn-lt"/>
                <a:ea typeface="+mn-ea"/>
                <a:cs typeface="+mn-cs"/>
              </a:rPr>
              <a:t>Diff_Dnase</a:t>
            </a:r>
            <a:r>
              <a:rPr lang="en-US" sz="1200" b="1" i="0" u="none" strike="noStrike" kern="1200" dirty="0">
                <a:solidFill>
                  <a:schemeClr val="tx1"/>
                </a:solidFill>
                <a:effectLst/>
                <a:latin typeface="+mn-lt"/>
                <a:ea typeface="+mn-ea"/>
                <a:cs typeface="+mn-cs"/>
              </a:rPr>
              <a:t>(1,551)</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5,417</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(2,694 Down, 49.7%)</a:t>
            </a:r>
            <a:endParaRPr lang="en-US" sz="1200" b="0" i="0" u="none" strike="noStrike" kern="1200" dirty="0">
              <a:solidFill>
                <a:schemeClr val="tx1"/>
              </a:solidFill>
              <a:effectLst/>
              <a:latin typeface="+mn-lt"/>
              <a:ea typeface="+mn-ea"/>
              <a:cs typeface="+mn-cs"/>
            </a:endParaRPr>
          </a:p>
          <a:p>
            <a:pPr rtl="0" eaLnBrk="1" fontAlgn="t" latinLnBrk="0" hangingPunct="1"/>
            <a:r>
              <a:rPr lang="en-US" sz="1200" b="1" i="0" u="none" strike="noStrike" kern="1200" dirty="0">
                <a:solidFill>
                  <a:schemeClr val="tx1"/>
                </a:solidFill>
                <a:effectLst/>
                <a:latin typeface="+mn-lt"/>
                <a:ea typeface="+mn-ea"/>
                <a:cs typeface="+mn-cs"/>
              </a:rPr>
              <a:t>(2,710 Up     , 50.3%)</a:t>
            </a:r>
            <a:endParaRPr lang="en-US"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50</a:t>
            </a:fld>
            <a:endParaRPr lang="en-US"/>
          </a:p>
        </p:txBody>
      </p:sp>
    </p:spTree>
    <p:extLst>
      <p:ext uri="{BB962C8B-B14F-4D97-AF65-F5344CB8AC3E}">
        <p14:creationId xmlns:p14="http://schemas.microsoft.com/office/powerpoint/2010/main" val="18873431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DKO_na</a:t>
            </a:r>
            <a:r>
              <a:rPr lang="en-US" dirty="0"/>
              <a:t>/</a:t>
            </a:r>
            <a:r>
              <a:rPr lang="en-US" dirty="0" err="1"/>
              <a:t>WT_na</a:t>
            </a:r>
            <a:r>
              <a:rPr lang="en-US" dirty="0"/>
              <a:t>,  fc&gt;1, M &gt;0 Up:      2364  &gt; 1810 genes  (</a:t>
            </a:r>
            <a:r>
              <a:rPr lang="en-US" dirty="0" err="1"/>
              <a:t>Up_Gene</a:t>
            </a:r>
            <a:r>
              <a:rPr lang="en-US" dirty="0"/>
              <a:t>: 42   Down Gene: 15)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DKO_na</a:t>
            </a:r>
            <a:r>
              <a:rPr lang="en-US" dirty="0"/>
              <a:t>/</a:t>
            </a:r>
            <a:r>
              <a:rPr lang="en-US" dirty="0" err="1"/>
              <a:t>WT_na</a:t>
            </a:r>
            <a:r>
              <a:rPr lang="en-US" dirty="0"/>
              <a:t>,  fc&lt;1, M &lt;0 Down: 3482  &gt; 2600 genes  (</a:t>
            </a:r>
            <a:r>
              <a:rPr lang="en-US" dirty="0" err="1"/>
              <a:t>Up_Gene</a:t>
            </a:r>
            <a:r>
              <a:rPr lang="en-US" dirty="0"/>
              <a:t>: 20,   </a:t>
            </a:r>
            <a:r>
              <a:rPr lang="en-US" dirty="0" err="1"/>
              <a:t>Down_genes</a:t>
            </a:r>
            <a:r>
              <a:rPr lang="en-US" dirty="0"/>
              <a:t>: 55)</a:t>
            </a:r>
          </a:p>
          <a:p>
            <a:endParaRPr lang="en-US" dirty="0"/>
          </a:p>
          <a:p>
            <a:endParaRPr lang="en-US" dirty="0"/>
          </a:p>
          <a:p>
            <a:r>
              <a:rPr lang="en-US" dirty="0"/>
              <a:t>4410 </a:t>
            </a:r>
            <a:r>
              <a:rPr lang="en-US" altLang="zh-CN" dirty="0"/>
              <a:t>-</a:t>
            </a:r>
            <a:r>
              <a:rPr lang="en-US" dirty="0"/>
              <a:t>&gt; 3786 unique genes, </a:t>
            </a:r>
          </a:p>
          <a:p>
            <a:r>
              <a:rPr lang="en-US" dirty="0"/>
              <a:t>4410 </a:t>
            </a:r>
            <a:r>
              <a:rPr lang="en-US" altLang="zh-CN" dirty="0"/>
              <a:t>-</a:t>
            </a:r>
            <a:r>
              <a:rPr lang="en-US" dirty="0"/>
              <a:t>&gt; ( 4278 NO_DEGs 70 </a:t>
            </a:r>
            <a:r>
              <a:rPr lang="en-US" dirty="0" err="1"/>
              <a:t>Down_genes</a:t>
            </a:r>
            <a:r>
              <a:rPr lang="en-US" dirty="0"/>
              <a:t>, 62 </a:t>
            </a:r>
            <a:r>
              <a:rPr lang="en-US" dirty="0" err="1"/>
              <a:t>Up_Genes</a:t>
            </a:r>
            <a:r>
              <a:rPr lang="en-US" dirty="0"/>
              <a:t>)</a:t>
            </a:r>
          </a:p>
        </p:txBody>
      </p:sp>
      <p:sp>
        <p:nvSpPr>
          <p:cNvPr id="4" name="Slide Number Placeholder 3"/>
          <p:cNvSpPr>
            <a:spLocks noGrp="1"/>
          </p:cNvSpPr>
          <p:nvPr>
            <p:ph type="sldNum" sz="quarter" idx="5"/>
          </p:nvPr>
        </p:nvSpPr>
        <p:spPr/>
        <p:txBody>
          <a:bodyPr/>
          <a:lstStyle/>
          <a:p>
            <a:fld id="{CFE60646-EE77-4BA3-9CE6-CAB98EB83635}" type="slidenum">
              <a:rPr lang="en-US" smtClean="0"/>
              <a:t>51</a:t>
            </a:fld>
            <a:endParaRPr lang="en-US"/>
          </a:p>
        </p:txBody>
      </p:sp>
    </p:spTree>
    <p:extLst>
      <p:ext uri="{BB962C8B-B14F-4D97-AF65-F5344CB8AC3E}">
        <p14:creationId xmlns:p14="http://schemas.microsoft.com/office/powerpoint/2010/main" val="6452155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52</a:t>
            </a:fld>
            <a:endParaRPr lang="en-US"/>
          </a:p>
        </p:txBody>
      </p:sp>
    </p:spTree>
    <p:extLst>
      <p:ext uri="{BB962C8B-B14F-4D97-AF65-F5344CB8AC3E}">
        <p14:creationId xmlns:p14="http://schemas.microsoft.com/office/powerpoint/2010/main" val="42395791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Count = Number of bins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Distribution of interaction score of bins, the interaction score of each bin is defined as  sum of each row in normalized interaction matrix.</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53</a:t>
            </a:fld>
            <a:endParaRPr lang="en-US"/>
          </a:p>
        </p:txBody>
      </p:sp>
    </p:spTree>
    <p:extLst>
      <p:ext uri="{BB962C8B-B14F-4D97-AF65-F5344CB8AC3E}">
        <p14:creationId xmlns:p14="http://schemas.microsoft.com/office/powerpoint/2010/main" val="8652395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54</a:t>
            </a:fld>
            <a:endParaRPr lang="en-US"/>
          </a:p>
        </p:txBody>
      </p:sp>
    </p:spTree>
    <p:extLst>
      <p:ext uri="{BB962C8B-B14F-4D97-AF65-F5344CB8AC3E}">
        <p14:creationId xmlns:p14="http://schemas.microsoft.com/office/powerpoint/2010/main" val="614400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Sum of each row inside a TAD of interaction matrix</a:t>
            </a:r>
          </a:p>
          <a:p>
            <a:r>
              <a:rPr lang="en-US" dirty="0"/>
              <a:t>(Normalize by TAD length / Resolution(10k) )</a:t>
            </a:r>
          </a:p>
        </p:txBody>
      </p:sp>
      <p:sp>
        <p:nvSpPr>
          <p:cNvPr id="4" name="Slide Number Placeholder 3"/>
          <p:cNvSpPr>
            <a:spLocks noGrp="1"/>
          </p:cNvSpPr>
          <p:nvPr>
            <p:ph type="sldNum" sz="quarter" idx="5"/>
          </p:nvPr>
        </p:nvSpPr>
        <p:spPr/>
        <p:txBody>
          <a:bodyPr/>
          <a:lstStyle/>
          <a:p>
            <a:fld id="{CFE60646-EE77-4BA3-9CE6-CAB98EB83635}" type="slidenum">
              <a:rPr lang="en-US" smtClean="0"/>
              <a:t>55</a:t>
            </a:fld>
            <a:endParaRPr lang="en-US"/>
          </a:p>
        </p:txBody>
      </p:sp>
    </p:spTree>
    <p:extLst>
      <p:ext uri="{BB962C8B-B14F-4D97-AF65-F5344CB8AC3E}">
        <p14:creationId xmlns:p14="http://schemas.microsoft.com/office/powerpoint/2010/main" val="8200795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bins with zero interaction score will be replaced by 1/(2^10)</a:t>
            </a:r>
          </a:p>
        </p:txBody>
      </p:sp>
      <p:sp>
        <p:nvSpPr>
          <p:cNvPr id="4" name="Slide Number Placeholder 3"/>
          <p:cNvSpPr>
            <a:spLocks noGrp="1"/>
          </p:cNvSpPr>
          <p:nvPr>
            <p:ph type="sldNum" sz="quarter" idx="5"/>
          </p:nvPr>
        </p:nvSpPr>
        <p:spPr/>
        <p:txBody>
          <a:bodyPr/>
          <a:lstStyle/>
          <a:p>
            <a:fld id="{CFE60646-EE77-4BA3-9CE6-CAB98EB83635}" type="slidenum">
              <a:rPr lang="en-US" smtClean="0"/>
              <a:t>57</a:t>
            </a:fld>
            <a:endParaRPr lang="en-US"/>
          </a:p>
        </p:txBody>
      </p:sp>
    </p:spTree>
    <p:extLst>
      <p:ext uri="{BB962C8B-B14F-4D97-AF65-F5344CB8AC3E}">
        <p14:creationId xmlns:p14="http://schemas.microsoft.com/office/powerpoint/2010/main" val="12786050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Chr19</a:t>
            </a:r>
          </a:p>
        </p:txBody>
      </p:sp>
      <p:sp>
        <p:nvSpPr>
          <p:cNvPr id="4" name="Slide Number Placeholder 3"/>
          <p:cNvSpPr>
            <a:spLocks noGrp="1"/>
          </p:cNvSpPr>
          <p:nvPr>
            <p:ph type="sldNum" sz="quarter" idx="5"/>
          </p:nvPr>
        </p:nvSpPr>
        <p:spPr/>
        <p:txBody>
          <a:bodyPr/>
          <a:lstStyle/>
          <a:p>
            <a:fld id="{CFE60646-EE77-4BA3-9CE6-CAB98EB83635}" type="slidenum">
              <a:rPr lang="en-US" smtClean="0"/>
              <a:t>58</a:t>
            </a:fld>
            <a:endParaRPr lang="en-US"/>
          </a:p>
        </p:txBody>
      </p:sp>
    </p:spTree>
    <p:extLst>
      <p:ext uri="{BB962C8B-B14F-4D97-AF65-F5344CB8AC3E}">
        <p14:creationId xmlns:p14="http://schemas.microsoft.com/office/powerpoint/2010/main" val="27285340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Chr19</a:t>
            </a:r>
          </a:p>
          <a:p>
            <a:endParaRPr lang="en-US" dirty="0"/>
          </a:p>
          <a:p>
            <a:r>
              <a:rPr lang="en-US" dirty="0"/>
              <a:t>The interaction score equals to zero in both conditions are dropped due for visualization purpose. (Squeezed into a single line around fc=1)</a:t>
            </a:r>
          </a:p>
        </p:txBody>
      </p:sp>
      <p:sp>
        <p:nvSpPr>
          <p:cNvPr id="4" name="Slide Number Placeholder 3"/>
          <p:cNvSpPr>
            <a:spLocks noGrp="1"/>
          </p:cNvSpPr>
          <p:nvPr>
            <p:ph type="sldNum" sz="quarter" idx="5"/>
          </p:nvPr>
        </p:nvSpPr>
        <p:spPr/>
        <p:txBody>
          <a:bodyPr/>
          <a:lstStyle/>
          <a:p>
            <a:fld id="{CFE60646-EE77-4BA3-9CE6-CAB98EB83635}" type="slidenum">
              <a:rPr lang="en-US" smtClean="0"/>
              <a:t>59</a:t>
            </a:fld>
            <a:endParaRPr lang="en-US"/>
          </a:p>
        </p:txBody>
      </p:sp>
    </p:spTree>
    <p:extLst>
      <p:ext uri="{BB962C8B-B14F-4D97-AF65-F5344CB8AC3E}">
        <p14:creationId xmlns:p14="http://schemas.microsoft.com/office/powerpoint/2010/main" val="40261300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OUTPUT FILES AND THEIR FORMAT Each step of fit-hi-c, the number of which is user-defined through the -p flag, generates two output files. For step N and library name prefix denoted by ${PREFIX} the two output files will have the following names: 1- ${PREFIX}.fithic_passN.txt 2- ${PREFIX}.spline_passN.significances.txt.gz The first file will report the results of equal occupancy binning in five fields: "</a:t>
            </a:r>
            <a:r>
              <a:rPr lang="en-US" dirty="0" err="1"/>
              <a:t>avgGenomicDist</a:t>
            </a:r>
            <a:r>
              <a:rPr lang="en-US" dirty="0"/>
              <a:t> </a:t>
            </a:r>
            <a:r>
              <a:rPr lang="en-US" dirty="0" err="1"/>
              <a:t>contactProbability</a:t>
            </a:r>
            <a:r>
              <a:rPr lang="en-US" dirty="0"/>
              <a:t> </a:t>
            </a:r>
            <a:r>
              <a:rPr lang="en-US" dirty="0" err="1"/>
              <a:t>standardError</a:t>
            </a:r>
            <a:r>
              <a:rPr lang="en-US" dirty="0"/>
              <a:t> </a:t>
            </a:r>
            <a:r>
              <a:rPr lang="en-US" dirty="0" err="1"/>
              <a:t>noOfLocusPairs</a:t>
            </a:r>
            <a:r>
              <a:rPr lang="en-US" dirty="0"/>
              <a:t> </a:t>
            </a:r>
            <a:r>
              <a:rPr lang="en-US" dirty="0" err="1"/>
              <a:t>totalOfContactCounts</a:t>
            </a:r>
            <a:r>
              <a:rPr lang="en-US" dirty="0"/>
              <a:t>" 20077 2.38e-05 2.11e-06 210 19574 20228 1.88e-05 1.44e-06 268 19662 ... The second file will have the exact same lines as in the input file that contains the list of mid-range contacts. This input file had 5 fields as described above. The output from each step will append two more columns to these fields, namely p-value and q-value. "chr1 fragmentMid1 chr2 fragmentMid2 </a:t>
            </a:r>
            <a:r>
              <a:rPr lang="en-US" dirty="0" err="1"/>
              <a:t>contactCount</a:t>
            </a:r>
            <a:r>
              <a:rPr lang="en-US" dirty="0"/>
              <a:t> p-value q-value" 10 100695 10 127796 11 1.000000e+00 </a:t>
            </a:r>
            <a:r>
              <a:rPr lang="en-US" dirty="0" err="1"/>
              <a:t>1.000000e+00</a:t>
            </a:r>
            <a:r>
              <a:rPr lang="en-US" dirty="0"/>
              <a:t> 10 104051 10 229415 12 2.544592e-02 1.202603e-01 10 104051 10 231999 15 1.506105e-03 9.463644e-03 ...</a:t>
            </a:r>
          </a:p>
        </p:txBody>
      </p:sp>
      <p:sp>
        <p:nvSpPr>
          <p:cNvPr id="4" name="Slide Number Placeholder 3"/>
          <p:cNvSpPr>
            <a:spLocks noGrp="1"/>
          </p:cNvSpPr>
          <p:nvPr>
            <p:ph type="sldNum" sz="quarter" idx="5"/>
          </p:nvPr>
        </p:nvSpPr>
        <p:spPr/>
        <p:txBody>
          <a:bodyPr/>
          <a:lstStyle/>
          <a:p>
            <a:fld id="{CFE60646-EE77-4BA3-9CE6-CAB98EB83635}" type="slidenum">
              <a:rPr lang="en-US" smtClean="0"/>
              <a:t>8</a:t>
            </a:fld>
            <a:endParaRPr lang="en-US"/>
          </a:p>
        </p:txBody>
      </p:sp>
    </p:spTree>
    <p:extLst>
      <p:ext uri="{BB962C8B-B14F-4D97-AF65-F5344CB8AC3E}">
        <p14:creationId xmlns:p14="http://schemas.microsoft.com/office/powerpoint/2010/main" val="403945459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Chr19</a:t>
            </a:r>
          </a:p>
        </p:txBody>
      </p:sp>
      <p:sp>
        <p:nvSpPr>
          <p:cNvPr id="4" name="Slide Number Placeholder 3"/>
          <p:cNvSpPr>
            <a:spLocks noGrp="1"/>
          </p:cNvSpPr>
          <p:nvPr>
            <p:ph type="sldNum" sz="quarter" idx="5"/>
          </p:nvPr>
        </p:nvSpPr>
        <p:spPr/>
        <p:txBody>
          <a:bodyPr/>
          <a:lstStyle/>
          <a:p>
            <a:fld id="{CFE60646-EE77-4BA3-9CE6-CAB98EB83635}" type="slidenum">
              <a:rPr lang="en-US" smtClean="0"/>
              <a:t>60</a:t>
            </a:fld>
            <a:endParaRPr lang="en-US"/>
          </a:p>
        </p:txBody>
      </p:sp>
    </p:spTree>
    <p:extLst>
      <p:ext uri="{BB962C8B-B14F-4D97-AF65-F5344CB8AC3E}">
        <p14:creationId xmlns:p14="http://schemas.microsoft.com/office/powerpoint/2010/main" val="10480730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Chr19</a:t>
            </a:r>
          </a:p>
          <a:p>
            <a:endParaRPr lang="en-US" dirty="0"/>
          </a:p>
          <a:p>
            <a:r>
              <a:rPr lang="en-US" dirty="0"/>
              <a:t>The interaction score equals to zero in both conditions are dropped due for visualization purpose. (Squeezed into a single line around fc=1)</a:t>
            </a:r>
          </a:p>
        </p:txBody>
      </p:sp>
      <p:sp>
        <p:nvSpPr>
          <p:cNvPr id="4" name="Slide Number Placeholder 3"/>
          <p:cNvSpPr>
            <a:spLocks noGrp="1"/>
          </p:cNvSpPr>
          <p:nvPr>
            <p:ph type="sldNum" sz="quarter" idx="5"/>
          </p:nvPr>
        </p:nvSpPr>
        <p:spPr/>
        <p:txBody>
          <a:bodyPr/>
          <a:lstStyle/>
          <a:p>
            <a:fld id="{CFE60646-EE77-4BA3-9CE6-CAB98EB83635}" type="slidenum">
              <a:rPr lang="en-US" smtClean="0"/>
              <a:t>61</a:t>
            </a:fld>
            <a:endParaRPr lang="en-US"/>
          </a:p>
        </p:txBody>
      </p:sp>
    </p:spTree>
    <p:extLst>
      <p:ext uri="{BB962C8B-B14F-4D97-AF65-F5344CB8AC3E}">
        <p14:creationId xmlns:p14="http://schemas.microsoft.com/office/powerpoint/2010/main" val="23948312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Chr19</a:t>
            </a:r>
          </a:p>
        </p:txBody>
      </p:sp>
      <p:sp>
        <p:nvSpPr>
          <p:cNvPr id="4" name="Slide Number Placeholder 3"/>
          <p:cNvSpPr>
            <a:spLocks noGrp="1"/>
          </p:cNvSpPr>
          <p:nvPr>
            <p:ph type="sldNum" sz="quarter" idx="5"/>
          </p:nvPr>
        </p:nvSpPr>
        <p:spPr/>
        <p:txBody>
          <a:bodyPr/>
          <a:lstStyle/>
          <a:p>
            <a:fld id="{CFE60646-EE77-4BA3-9CE6-CAB98EB83635}" type="slidenum">
              <a:rPr lang="en-US" smtClean="0"/>
              <a:t>62</a:t>
            </a:fld>
            <a:endParaRPr lang="en-US"/>
          </a:p>
        </p:txBody>
      </p:sp>
    </p:spTree>
    <p:extLst>
      <p:ext uri="{BB962C8B-B14F-4D97-AF65-F5344CB8AC3E}">
        <p14:creationId xmlns:p14="http://schemas.microsoft.com/office/powerpoint/2010/main" val="10875248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spot is the bin site of </a:t>
            </a:r>
            <a:r>
              <a:rPr lang="en-US" dirty="0" err="1"/>
              <a:t>Myb</a:t>
            </a:r>
            <a:endParaRPr lang="en-US" dirty="0"/>
          </a:p>
          <a:p>
            <a:r>
              <a:rPr lang="en-US" sz="1200" dirty="0"/>
              <a:t>Promoters[-1k+TSS,TSS+1k]</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63</a:t>
            </a:fld>
            <a:endParaRPr lang="en-US"/>
          </a:p>
        </p:txBody>
      </p:sp>
    </p:spTree>
    <p:extLst>
      <p:ext uri="{BB962C8B-B14F-4D97-AF65-F5344CB8AC3E}">
        <p14:creationId xmlns:p14="http://schemas.microsoft.com/office/powerpoint/2010/main" val="253517708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Red spot is the bin site of </a:t>
            </a:r>
            <a:r>
              <a:rPr lang="en-US" dirty="0" err="1"/>
              <a:t>Myb</a:t>
            </a:r>
            <a:endParaRPr lang="en-US" dirty="0"/>
          </a:p>
          <a:p>
            <a:r>
              <a:rPr lang="en-US" dirty="0"/>
              <a:t>Gene Associated Rule: -50k+TSS, TES</a:t>
            </a:r>
          </a:p>
        </p:txBody>
      </p:sp>
      <p:sp>
        <p:nvSpPr>
          <p:cNvPr id="4" name="Slide Number Placeholder 3"/>
          <p:cNvSpPr>
            <a:spLocks noGrp="1"/>
          </p:cNvSpPr>
          <p:nvPr>
            <p:ph type="sldNum" sz="quarter" idx="5"/>
          </p:nvPr>
        </p:nvSpPr>
        <p:spPr/>
        <p:txBody>
          <a:bodyPr/>
          <a:lstStyle/>
          <a:p>
            <a:fld id="{CFE60646-EE77-4BA3-9CE6-CAB98EB83635}" type="slidenum">
              <a:rPr lang="en-US" smtClean="0"/>
              <a:t>64</a:t>
            </a:fld>
            <a:endParaRPr lang="en-US"/>
          </a:p>
        </p:txBody>
      </p:sp>
    </p:spTree>
    <p:extLst>
      <p:ext uri="{BB962C8B-B14F-4D97-AF65-F5344CB8AC3E}">
        <p14:creationId xmlns:p14="http://schemas.microsoft.com/office/powerpoint/2010/main" val="2379579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Gramd3</a:t>
            </a:r>
          </a:p>
        </p:txBody>
      </p:sp>
      <p:sp>
        <p:nvSpPr>
          <p:cNvPr id="4" name="Slide Number Placeholder 3"/>
          <p:cNvSpPr>
            <a:spLocks noGrp="1"/>
          </p:cNvSpPr>
          <p:nvPr>
            <p:ph type="sldNum" sz="quarter" idx="5"/>
          </p:nvPr>
        </p:nvSpPr>
        <p:spPr/>
        <p:txBody>
          <a:bodyPr/>
          <a:lstStyle/>
          <a:p>
            <a:fld id="{CFE60646-EE77-4BA3-9CE6-CAB98EB83635}" type="slidenum">
              <a:rPr lang="en-US" smtClean="0"/>
              <a:t>66</a:t>
            </a:fld>
            <a:endParaRPr lang="en-US"/>
          </a:p>
        </p:txBody>
      </p:sp>
    </p:spTree>
    <p:extLst>
      <p:ext uri="{BB962C8B-B14F-4D97-AF65-F5344CB8AC3E}">
        <p14:creationId xmlns:p14="http://schemas.microsoft.com/office/powerpoint/2010/main" val="11368924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67</a:t>
            </a:fld>
            <a:endParaRPr lang="en-US"/>
          </a:p>
        </p:txBody>
      </p:sp>
    </p:spTree>
    <p:extLst>
      <p:ext uri="{BB962C8B-B14F-4D97-AF65-F5344CB8AC3E}">
        <p14:creationId xmlns:p14="http://schemas.microsoft.com/office/powerpoint/2010/main" val="34987052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Heatmap of Union </a:t>
            </a:r>
            <a:r>
              <a:rPr lang="en-US"/>
              <a:t>290 + 304  - 9*2</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72</a:t>
            </a:fld>
            <a:endParaRPr lang="en-US"/>
          </a:p>
        </p:txBody>
      </p:sp>
    </p:spTree>
    <p:extLst>
      <p:ext uri="{BB962C8B-B14F-4D97-AF65-F5344CB8AC3E}">
        <p14:creationId xmlns:p14="http://schemas.microsoft.com/office/powerpoint/2010/main" val="11300291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Fraction of Up, No Change and Down </a:t>
            </a:r>
            <a:r>
              <a:rPr lang="en-US"/>
              <a:t>( Ref: Figure 4.B) </a:t>
            </a:r>
          </a:p>
        </p:txBody>
      </p:sp>
      <p:sp>
        <p:nvSpPr>
          <p:cNvPr id="4" name="Slide Number Placeholder 3"/>
          <p:cNvSpPr>
            <a:spLocks noGrp="1"/>
          </p:cNvSpPr>
          <p:nvPr>
            <p:ph type="sldNum" sz="quarter" idx="5"/>
          </p:nvPr>
        </p:nvSpPr>
        <p:spPr/>
        <p:txBody>
          <a:bodyPr/>
          <a:lstStyle/>
          <a:p>
            <a:fld id="{CFE60646-EE77-4BA3-9CE6-CAB98EB83635}" type="slidenum">
              <a:rPr lang="en-US" smtClean="0"/>
              <a:t>73</a:t>
            </a:fld>
            <a:endParaRPr lang="en-US"/>
          </a:p>
        </p:txBody>
      </p:sp>
    </p:spTree>
    <p:extLst>
      <p:ext uri="{BB962C8B-B14F-4D97-AF65-F5344CB8AC3E}">
        <p14:creationId xmlns:p14="http://schemas.microsoft.com/office/powerpoint/2010/main" val="381781907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Fraction of Up, No Change and Down </a:t>
            </a:r>
            <a:r>
              <a:rPr lang="en-US"/>
              <a:t>( Ref: Figure 4.B) </a:t>
            </a:r>
          </a:p>
        </p:txBody>
      </p:sp>
      <p:sp>
        <p:nvSpPr>
          <p:cNvPr id="4" name="Slide Number Placeholder 3"/>
          <p:cNvSpPr>
            <a:spLocks noGrp="1"/>
          </p:cNvSpPr>
          <p:nvPr>
            <p:ph type="sldNum" sz="quarter" idx="5"/>
          </p:nvPr>
        </p:nvSpPr>
        <p:spPr/>
        <p:txBody>
          <a:bodyPr/>
          <a:lstStyle/>
          <a:p>
            <a:fld id="{CFE60646-EE77-4BA3-9CE6-CAB98EB83635}" type="slidenum">
              <a:rPr lang="en-US" smtClean="0"/>
              <a:t>74</a:t>
            </a:fld>
            <a:endParaRPr lang="en-US"/>
          </a:p>
        </p:txBody>
      </p:sp>
    </p:spTree>
    <p:extLst>
      <p:ext uri="{BB962C8B-B14F-4D97-AF65-F5344CB8AC3E}">
        <p14:creationId xmlns:p14="http://schemas.microsoft.com/office/powerpoint/2010/main" val="1904077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TAD internal / external interactions “Read count” and “</a:t>
            </a:r>
            <a:r>
              <a:rPr lang="en-US" dirty="0" err="1"/>
              <a:t>HiC</a:t>
            </a:r>
            <a:r>
              <a:rPr lang="en-US" dirty="0"/>
              <a:t> read count” </a:t>
            </a:r>
            <a:r>
              <a:rPr lang="en-US" dirty="0" err="1"/>
              <a:t>quantitations</a:t>
            </a:r>
            <a:r>
              <a:rPr lang="en-US" dirty="0"/>
              <a:t> were used in </a:t>
            </a:r>
            <a:r>
              <a:rPr lang="en-US" dirty="0" err="1"/>
              <a:t>SeqMonk</a:t>
            </a:r>
            <a:r>
              <a:rPr lang="en-US" dirty="0"/>
              <a:t> (http://www.bioinformatics.babraham.ac.uk/projects/seqmonk/), using the selected TAD as a single probe. </a:t>
            </a:r>
            <a:r>
              <a:rPr lang="en-US" dirty="0" err="1"/>
              <a:t>HiC</a:t>
            </a:r>
            <a:r>
              <a:rPr lang="en-US" dirty="0"/>
              <a:t> read count ignores second read pair count if within the same window, so difference gives TAD-internal interactions. “4C other ends” data import was used to gather all ditag other ends from selected TAD. Read counts were generated for the remaining parts of the chromosome and all trans chromosomes. All values were </a:t>
            </a:r>
            <a:r>
              <a:rPr lang="en-US" dirty="0" err="1"/>
              <a:t>normalised</a:t>
            </a:r>
            <a:r>
              <a:rPr lang="en-US" dirty="0"/>
              <a:t> for total </a:t>
            </a:r>
            <a:r>
              <a:rPr lang="en-US" dirty="0" err="1"/>
              <a:t>HiC</a:t>
            </a:r>
            <a:r>
              <a:rPr lang="en-US" dirty="0"/>
              <a:t> read counts between samples.</a:t>
            </a:r>
          </a:p>
          <a:p>
            <a:endParaRPr lang="en-US" dirty="0"/>
          </a:p>
          <a:p>
            <a:r>
              <a:rPr lang="en-US" dirty="0"/>
              <a:t>[2.b]</a:t>
            </a:r>
          </a:p>
          <a:p>
            <a:r>
              <a:rPr lang="en-US" dirty="0"/>
              <a:t>Identification of Opening and Closing TADs Variation of the insulation of all TADs was calculated by assuming the true mean to be 0 (no difference between growing and senescence). Mean and difference between insulation scores were calculated for each point. Data was ordered by means and the standard deviation was calculated for each point using the 50 points ahead and behind it. Assuming the mean to be 0 and the data to have a normal distribution, p values were calculated using the </a:t>
            </a:r>
            <a:r>
              <a:rPr lang="en-US" dirty="0" err="1"/>
              <a:t>pnorm</a:t>
            </a:r>
            <a:r>
              <a:rPr lang="en-US" dirty="0"/>
              <a:t> function. Opening TADs were called by selecting only points with p &lt; 0.05. As this cutoff did not select any closing TADs, a second cutoff (p &lt; 0.25) was used and filtered for only closing TADs for comparison. </a:t>
            </a:r>
          </a:p>
          <a:p>
            <a:endParaRPr lang="en-US" dirty="0"/>
          </a:p>
          <a:p>
            <a:r>
              <a:rPr lang="en-US" dirty="0"/>
              <a:t>## From: </a:t>
            </a:r>
            <a:r>
              <a:rPr lang="en-US" dirty="0" err="1"/>
              <a:t>Gangqing</a:t>
            </a:r>
            <a:r>
              <a:rPr lang="en-US" dirty="0"/>
              <a:t> </a:t>
            </a:r>
            <a:r>
              <a:rPr lang="en-US" sz="1200" b="0" i="0" u="none" strike="noStrike" kern="1200" baseline="0" dirty="0">
                <a:solidFill>
                  <a:schemeClr val="tx1"/>
                </a:solidFill>
                <a:latin typeface="+mn-lt"/>
                <a:ea typeface="+mn-ea"/>
                <a:cs typeface="+mn-cs"/>
              </a:rPr>
              <a:t>Transformation of Accessible Chromatin and 3D </a:t>
            </a:r>
            <a:r>
              <a:rPr lang="en-US" sz="1200" b="0" i="0" u="none" strike="noStrike" kern="1200" baseline="0" dirty="0" err="1">
                <a:solidFill>
                  <a:schemeClr val="tx1"/>
                </a:solidFill>
                <a:latin typeface="+mn-lt"/>
                <a:ea typeface="+mn-ea"/>
                <a:cs typeface="+mn-cs"/>
              </a:rPr>
              <a:t>Nucleome</a:t>
            </a:r>
            <a:r>
              <a:rPr lang="en-US" sz="1200" b="0" i="0" u="none" strike="noStrike" kern="1200" baseline="0" dirty="0">
                <a:solidFill>
                  <a:schemeClr val="tx1"/>
                </a:solidFill>
                <a:latin typeface="+mn-lt"/>
                <a:ea typeface="+mn-ea"/>
                <a:cs typeface="+mn-cs"/>
              </a:rPr>
              <a:t> Underlies Lineage Commitment of Early T Cells</a:t>
            </a:r>
            <a:endParaRPr lang="en-US" dirty="0"/>
          </a:p>
          <a:p>
            <a:r>
              <a:rPr lang="en-US" dirty="0"/>
              <a:t>[3]</a:t>
            </a:r>
            <a:r>
              <a:rPr lang="en-US" sz="1200" b="0" i="0" u="none" strike="noStrike" kern="1200" baseline="0" dirty="0">
                <a:solidFill>
                  <a:schemeClr val="tx1"/>
                </a:solidFill>
                <a:latin typeface="+mn-lt"/>
                <a:ea typeface="+mn-ea"/>
                <a:cs typeface="+mn-cs"/>
              </a:rPr>
              <a:t> We followed others (Chandra et al., 2015) to define the domain score of a TAD as the ratio of the number of intra-TAD PETs to the</a:t>
            </a:r>
          </a:p>
          <a:p>
            <a:r>
              <a:rPr lang="en-US" sz="1200" b="0" i="0" u="none" strike="noStrike" kern="1200" baseline="0" dirty="0">
                <a:solidFill>
                  <a:schemeClr val="tx1"/>
                </a:solidFill>
                <a:latin typeface="+mn-lt"/>
                <a:ea typeface="+mn-ea"/>
                <a:cs typeface="+mn-cs"/>
              </a:rPr>
              <a:t>number of all TAD PETs. We observed that the domain score depends on TAD size, and therefore normalized the score by dividing</a:t>
            </a:r>
          </a:p>
          <a:p>
            <a:r>
              <a:rPr lang="en-US" sz="1200" b="0" i="0" u="none" strike="noStrike" kern="1200" baseline="0" dirty="0">
                <a:solidFill>
                  <a:schemeClr val="tx1"/>
                </a:solidFill>
                <a:latin typeface="+mn-lt"/>
                <a:ea typeface="+mn-ea"/>
                <a:cs typeface="+mn-cs"/>
              </a:rPr>
              <a:t>against the average of domain scores from 1000 simulated TAD of the same size randomly distributed across the same chromosome.</a:t>
            </a:r>
          </a:p>
          <a:p>
            <a:r>
              <a:rPr lang="en-US" sz="1200" b="0" i="0" u="none" strike="noStrike" kern="1200" baseline="0" dirty="0">
                <a:solidFill>
                  <a:schemeClr val="tx1"/>
                </a:solidFill>
                <a:latin typeface="+mn-lt"/>
                <a:ea typeface="+mn-ea"/>
                <a:cs typeface="+mn-cs"/>
              </a:rPr>
              <a:t>We further normalized the domain score of a TAD by subtracting the mean of all TADs, and applied quantile-normalization on domain</a:t>
            </a:r>
          </a:p>
          <a:p>
            <a:r>
              <a:rPr lang="en-US" sz="1200" b="0" i="0" u="none" strike="noStrike" kern="1200" baseline="0" dirty="0">
                <a:solidFill>
                  <a:schemeClr val="tx1"/>
                </a:solidFill>
                <a:latin typeface="+mn-lt"/>
                <a:ea typeface="+mn-ea"/>
                <a:cs typeface="+mn-cs"/>
              </a:rPr>
              <a:t>scores to facilitate comparison among all Hi-C libraries. We used ANOVA analysis to identify TADs with significant variability in</a:t>
            </a:r>
          </a:p>
          <a:p>
            <a:r>
              <a:rPr lang="en-US" sz="1200" b="0" i="0" u="none" strike="noStrike" kern="1200" baseline="0" dirty="0">
                <a:solidFill>
                  <a:schemeClr val="tx1"/>
                </a:solidFill>
                <a:latin typeface="+mn-lt"/>
                <a:ea typeface="+mn-ea"/>
                <a:cs typeface="+mn-cs"/>
              </a:rPr>
              <a:t>domain score across developmental stages from HSPC to DP cells (P-value with Bonferroni correction &lt; 0.05).   </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9</a:t>
            </a:fld>
            <a:endParaRPr lang="en-US"/>
          </a:p>
        </p:txBody>
      </p:sp>
    </p:spTree>
    <p:extLst>
      <p:ext uri="{BB962C8B-B14F-4D97-AF65-F5344CB8AC3E}">
        <p14:creationId xmlns:p14="http://schemas.microsoft.com/office/powerpoint/2010/main" val="2256832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P_value</a:t>
            </a:r>
            <a:r>
              <a:rPr lang="en-US" dirty="0"/>
              <a:t> </a:t>
            </a:r>
          </a:p>
        </p:txBody>
      </p:sp>
      <p:sp>
        <p:nvSpPr>
          <p:cNvPr id="4" name="Slide Number Placeholder 3"/>
          <p:cNvSpPr>
            <a:spLocks noGrp="1"/>
          </p:cNvSpPr>
          <p:nvPr>
            <p:ph type="sldNum" sz="quarter" idx="5"/>
          </p:nvPr>
        </p:nvSpPr>
        <p:spPr/>
        <p:txBody>
          <a:bodyPr/>
          <a:lstStyle/>
          <a:p>
            <a:fld id="{CFE60646-EE77-4BA3-9CE6-CAB98EB83635}" type="slidenum">
              <a:rPr lang="en-US" smtClean="0"/>
              <a:t>75</a:t>
            </a:fld>
            <a:endParaRPr lang="en-US"/>
          </a:p>
        </p:txBody>
      </p:sp>
    </p:spTree>
    <p:extLst>
      <p:ext uri="{BB962C8B-B14F-4D97-AF65-F5344CB8AC3E}">
        <p14:creationId xmlns:p14="http://schemas.microsoft.com/office/powerpoint/2010/main" val="17777148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P_value</a:t>
            </a:r>
            <a:r>
              <a:rPr lang="en-US" dirty="0"/>
              <a:t> </a:t>
            </a:r>
          </a:p>
        </p:txBody>
      </p:sp>
      <p:sp>
        <p:nvSpPr>
          <p:cNvPr id="4" name="Slide Number Placeholder 3"/>
          <p:cNvSpPr>
            <a:spLocks noGrp="1"/>
          </p:cNvSpPr>
          <p:nvPr>
            <p:ph type="sldNum" sz="quarter" idx="5"/>
          </p:nvPr>
        </p:nvSpPr>
        <p:spPr/>
        <p:txBody>
          <a:bodyPr/>
          <a:lstStyle/>
          <a:p>
            <a:fld id="{CFE60646-EE77-4BA3-9CE6-CAB98EB83635}" type="slidenum">
              <a:rPr lang="en-US" smtClean="0"/>
              <a:t>76</a:t>
            </a:fld>
            <a:endParaRPr lang="en-US"/>
          </a:p>
        </p:txBody>
      </p:sp>
    </p:spTree>
    <p:extLst>
      <p:ext uri="{BB962C8B-B14F-4D97-AF65-F5344CB8AC3E}">
        <p14:creationId xmlns:p14="http://schemas.microsoft.com/office/powerpoint/2010/main" val="22099313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Fisher exact Test of [ [9, 23],[27, 19] ]</a:t>
            </a:r>
          </a:p>
        </p:txBody>
      </p:sp>
      <p:sp>
        <p:nvSpPr>
          <p:cNvPr id="4" name="Slide Number Placeholder 3"/>
          <p:cNvSpPr>
            <a:spLocks noGrp="1"/>
          </p:cNvSpPr>
          <p:nvPr>
            <p:ph type="sldNum" sz="quarter" idx="5"/>
          </p:nvPr>
        </p:nvSpPr>
        <p:spPr/>
        <p:txBody>
          <a:bodyPr/>
          <a:lstStyle/>
          <a:p>
            <a:fld id="{CFE60646-EE77-4BA3-9CE6-CAB98EB83635}" type="slidenum">
              <a:rPr lang="en-US" smtClean="0"/>
              <a:t>77</a:t>
            </a:fld>
            <a:endParaRPr lang="en-US"/>
          </a:p>
        </p:txBody>
      </p:sp>
    </p:spTree>
    <p:extLst>
      <p:ext uri="{BB962C8B-B14F-4D97-AF65-F5344CB8AC3E}">
        <p14:creationId xmlns:p14="http://schemas.microsoft.com/office/powerpoint/2010/main" val="21712016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Resolution 40k, no smooth. </a:t>
            </a:r>
          </a:p>
        </p:txBody>
      </p:sp>
      <p:sp>
        <p:nvSpPr>
          <p:cNvPr id="4" name="Slide Number Placeholder 3"/>
          <p:cNvSpPr>
            <a:spLocks noGrp="1"/>
          </p:cNvSpPr>
          <p:nvPr>
            <p:ph type="sldNum" sz="quarter" idx="5"/>
          </p:nvPr>
        </p:nvSpPr>
        <p:spPr/>
        <p:txBody>
          <a:bodyPr/>
          <a:lstStyle/>
          <a:p>
            <a:fld id="{CFE60646-EE77-4BA3-9CE6-CAB98EB83635}" type="slidenum">
              <a:rPr lang="en-US" smtClean="0"/>
              <a:t>79</a:t>
            </a:fld>
            <a:endParaRPr lang="en-US"/>
          </a:p>
        </p:txBody>
      </p:sp>
    </p:spTree>
    <p:extLst>
      <p:ext uri="{BB962C8B-B14F-4D97-AF65-F5344CB8AC3E}">
        <p14:creationId xmlns:p14="http://schemas.microsoft.com/office/powerpoint/2010/main" val="22492755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for the shared one:</a:t>
            </a:r>
          </a:p>
          <a:p>
            <a:r>
              <a:rPr lang="en-US" dirty="0"/>
              <a:t>At least one base pair overlapped.</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80</a:t>
            </a:fld>
            <a:endParaRPr lang="en-US"/>
          </a:p>
        </p:txBody>
      </p:sp>
    </p:spTree>
    <p:extLst>
      <p:ext uri="{BB962C8B-B14F-4D97-AF65-F5344CB8AC3E}">
        <p14:creationId xmlns:p14="http://schemas.microsoft.com/office/powerpoint/2010/main" val="111622579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Resources of </a:t>
            </a:r>
            <a:r>
              <a:rPr lang="en-US" dirty="0" err="1"/>
              <a:t>Diff_TAD</a:t>
            </a:r>
            <a:r>
              <a:rPr lang="en-US" dirty="0"/>
              <a:t> can be found at \Shared-folder\</a:t>
            </a:r>
            <a:r>
              <a:rPr lang="en-US" dirty="0" err="1"/>
              <a:t>XiangLi</a:t>
            </a:r>
            <a:r>
              <a:rPr lang="en-US" dirty="0"/>
              <a:t>\</a:t>
            </a:r>
            <a:r>
              <a:rPr lang="en-US" dirty="0" err="1"/>
              <a:t>Haihui</a:t>
            </a:r>
            <a:r>
              <a:rPr lang="en-US" dirty="0"/>
              <a:t>\CD8-HP\Hi-C\TADs\</a:t>
            </a:r>
          </a:p>
        </p:txBody>
      </p:sp>
      <p:sp>
        <p:nvSpPr>
          <p:cNvPr id="4" name="Slide Number Placeholder 3"/>
          <p:cNvSpPr>
            <a:spLocks noGrp="1"/>
          </p:cNvSpPr>
          <p:nvPr>
            <p:ph type="sldNum" sz="quarter" idx="5"/>
          </p:nvPr>
        </p:nvSpPr>
        <p:spPr/>
        <p:txBody>
          <a:bodyPr/>
          <a:lstStyle/>
          <a:p>
            <a:fld id="{CFE60646-EE77-4BA3-9CE6-CAB98EB83635}" type="slidenum">
              <a:rPr lang="en-US" smtClean="0"/>
              <a:t>81</a:t>
            </a:fld>
            <a:endParaRPr lang="en-US"/>
          </a:p>
        </p:txBody>
      </p:sp>
    </p:spTree>
    <p:extLst>
      <p:ext uri="{BB962C8B-B14F-4D97-AF65-F5344CB8AC3E}">
        <p14:creationId xmlns:p14="http://schemas.microsoft.com/office/powerpoint/2010/main" val="3870610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Reference result  1comes from </a:t>
            </a:r>
            <a:r>
              <a:rPr lang="en-US" sz="1200" b="1" i="0" u="none" strike="noStrike" kern="1200" baseline="0" dirty="0">
                <a:solidFill>
                  <a:schemeClr val="tx1"/>
                </a:solidFill>
                <a:latin typeface="+mn-lt"/>
                <a:ea typeface="+mn-ea"/>
                <a:cs typeface="+mn-cs"/>
              </a:rPr>
              <a:t>A critical assessment of topologically associating</a:t>
            </a:r>
          </a:p>
          <a:p>
            <a:r>
              <a:rPr lang="en-US" sz="1200" b="1" i="0" u="none" strike="noStrike" kern="1200" baseline="0" dirty="0">
                <a:solidFill>
                  <a:schemeClr val="tx1"/>
                </a:solidFill>
                <a:latin typeface="+mn-lt"/>
                <a:ea typeface="+mn-ea"/>
                <a:cs typeface="+mn-cs"/>
              </a:rPr>
              <a:t>domain prediction tools, GM12878 or </a:t>
            </a:r>
            <a:r>
              <a:rPr lang="en-US" sz="1200" b="1" i="0" u="none" strike="noStrike" kern="1200" baseline="0" dirty="0" err="1">
                <a:solidFill>
                  <a:schemeClr val="tx1"/>
                </a:solidFill>
                <a:latin typeface="+mn-lt"/>
                <a:ea typeface="+mn-ea"/>
                <a:cs typeface="+mn-cs"/>
              </a:rPr>
              <a:t>hESC</a:t>
            </a:r>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82</a:t>
            </a:fld>
            <a:endParaRPr lang="en-US"/>
          </a:p>
        </p:txBody>
      </p:sp>
    </p:spTree>
    <p:extLst>
      <p:ext uri="{BB962C8B-B14F-4D97-AF65-F5344CB8AC3E}">
        <p14:creationId xmlns:p14="http://schemas.microsoft.com/office/powerpoint/2010/main" val="173482817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LEN in ${</a:t>
            </a:r>
            <a:r>
              <a:rPr lang="en-US" dirty="0" err="1"/>
              <a:t>Len_Set</a:t>
            </a:r>
            <a:r>
              <a:rPr lang="en-US" dirty="0"/>
              <a:t>[*]}; do echo "Extension: $LEN"; </a:t>
            </a:r>
            <a:r>
              <a:rPr lang="en-US" dirty="0" err="1"/>
              <a:t>Num_l</a:t>
            </a:r>
            <a:r>
              <a:rPr lang="en-US" dirty="0"/>
              <a:t>=$(cat mESC_5w.40kb.domain_TSS.bed | </a:t>
            </a:r>
            <a:r>
              <a:rPr lang="en-US" dirty="0" err="1"/>
              <a:t>awk</a:t>
            </a:r>
            <a:r>
              <a:rPr lang="en-US" dirty="0"/>
              <a:t> -v </a:t>
            </a:r>
            <a:r>
              <a:rPr lang="en-US" dirty="0" err="1"/>
              <a:t>len</a:t>
            </a:r>
            <a:endParaRPr lang="en-US" dirty="0"/>
          </a:p>
          <a:p>
            <a:r>
              <a:rPr lang="en-US" dirty="0"/>
              <a:t>=${LEN} '{print $1"\t"$2-len"\t"$3+len"\t"$4}' | </a:t>
            </a:r>
            <a:r>
              <a:rPr lang="en-US" dirty="0" err="1"/>
              <a:t>bedtools</a:t>
            </a:r>
            <a:r>
              <a:rPr lang="en-US" dirty="0"/>
              <a:t> intersect -u -b stdin -a GSM723015_RenLab_CTCF_summits.bed | </a:t>
            </a:r>
            <a:r>
              <a:rPr lang="en-US" dirty="0" err="1"/>
              <a:t>wc</a:t>
            </a:r>
            <a:r>
              <a:rPr lang="en-US" dirty="0"/>
              <a:t> -l); echo $(expr $</a:t>
            </a:r>
            <a:r>
              <a:rPr lang="en-US" dirty="0" err="1"/>
              <a:t>Num_l</a:t>
            </a:r>
            <a:r>
              <a:rPr lang="en-US" dirty="0"/>
              <a:t> - $</a:t>
            </a:r>
            <a:r>
              <a:rPr lang="en-US" dirty="0" err="1"/>
              <a:t>Num_lo</a:t>
            </a:r>
            <a:r>
              <a:rPr lang="en-US" dirty="0"/>
              <a:t>); </a:t>
            </a:r>
            <a:r>
              <a:rPr lang="en-US" dirty="0" err="1"/>
              <a:t>Num_lo</a:t>
            </a:r>
            <a:r>
              <a:rPr lang="en-US" dirty="0"/>
              <a:t>=$</a:t>
            </a:r>
            <a:r>
              <a:rPr lang="en-US" dirty="0" err="1"/>
              <a:t>Num_l</a:t>
            </a:r>
            <a:r>
              <a:rPr lang="en-US" dirty="0"/>
              <a:t>; </a:t>
            </a:r>
            <a:r>
              <a:rPr lang="en-US" dirty="0" err="1"/>
              <a:t>Num_r</a:t>
            </a:r>
            <a:r>
              <a:rPr lang="en-US" dirty="0"/>
              <a:t>=$(cat mESC_5w.40kb.domain_TES.bed | </a:t>
            </a:r>
            <a:r>
              <a:rPr lang="en-US" dirty="0" err="1"/>
              <a:t>awk</a:t>
            </a:r>
            <a:r>
              <a:rPr lang="en-US" dirty="0"/>
              <a:t> -v </a:t>
            </a:r>
            <a:r>
              <a:rPr lang="en-US" dirty="0" err="1"/>
              <a:t>len</a:t>
            </a:r>
            <a:r>
              <a:rPr lang="en-US" dirty="0"/>
              <a:t>=${LEN} '{print $1"\t"$2-len"\t"$3+len"\t"$4}' | </a:t>
            </a:r>
            <a:r>
              <a:rPr lang="en-US" dirty="0" err="1"/>
              <a:t>bedtools</a:t>
            </a:r>
            <a:r>
              <a:rPr lang="en-US" dirty="0"/>
              <a:t> intersect -u -b stdin -a GSM723015_RenLab_CTCF_summits.bed | </a:t>
            </a:r>
            <a:r>
              <a:rPr lang="en-US" dirty="0" err="1"/>
              <a:t>wc</a:t>
            </a:r>
            <a:r>
              <a:rPr lang="en-US" dirty="0"/>
              <a:t> -l); echo $(expr $</a:t>
            </a:r>
            <a:r>
              <a:rPr lang="en-US" dirty="0" err="1"/>
              <a:t>Num_r</a:t>
            </a:r>
            <a:r>
              <a:rPr lang="en-US" dirty="0"/>
              <a:t> - $</a:t>
            </a:r>
            <a:r>
              <a:rPr lang="en-US" dirty="0" err="1"/>
              <a:t>Num_ro</a:t>
            </a:r>
            <a:r>
              <a:rPr lang="en-US" dirty="0"/>
              <a:t>); </a:t>
            </a:r>
            <a:r>
              <a:rPr lang="en-US" dirty="0" err="1"/>
              <a:t>Num_ro</a:t>
            </a:r>
            <a:r>
              <a:rPr lang="en-US" dirty="0"/>
              <a:t>=$</a:t>
            </a:r>
            <a:r>
              <a:rPr lang="en-US" dirty="0" err="1"/>
              <a:t>Num_r</a:t>
            </a:r>
            <a:r>
              <a:rPr lang="en-US" dirty="0"/>
              <a:t>; done</a:t>
            </a:r>
          </a:p>
        </p:txBody>
      </p:sp>
      <p:sp>
        <p:nvSpPr>
          <p:cNvPr id="4" name="Slide Number Placeholder 3"/>
          <p:cNvSpPr>
            <a:spLocks noGrp="1"/>
          </p:cNvSpPr>
          <p:nvPr>
            <p:ph type="sldNum" sz="quarter" idx="5"/>
          </p:nvPr>
        </p:nvSpPr>
        <p:spPr/>
        <p:txBody>
          <a:bodyPr/>
          <a:lstStyle/>
          <a:p>
            <a:fld id="{CFE60646-EE77-4BA3-9CE6-CAB98EB83635}" type="slidenum">
              <a:rPr lang="en-US" smtClean="0"/>
              <a:t>85</a:t>
            </a:fld>
            <a:endParaRPr lang="en-US"/>
          </a:p>
        </p:txBody>
      </p:sp>
    </p:spTree>
    <p:extLst>
      <p:ext uri="{BB962C8B-B14F-4D97-AF65-F5344CB8AC3E}">
        <p14:creationId xmlns:p14="http://schemas.microsoft.com/office/powerpoint/2010/main" val="28570686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Cutoff has to be the same in two conditions.</a:t>
            </a:r>
          </a:p>
        </p:txBody>
      </p:sp>
      <p:sp>
        <p:nvSpPr>
          <p:cNvPr id="4" name="Slide Number Placeholder 3"/>
          <p:cNvSpPr>
            <a:spLocks noGrp="1"/>
          </p:cNvSpPr>
          <p:nvPr>
            <p:ph type="sldNum" sz="quarter" idx="5"/>
          </p:nvPr>
        </p:nvSpPr>
        <p:spPr/>
        <p:txBody>
          <a:bodyPr/>
          <a:lstStyle/>
          <a:p>
            <a:fld id="{CFE60646-EE77-4BA3-9CE6-CAB98EB83635}" type="slidenum">
              <a:rPr lang="en-US" smtClean="0"/>
              <a:t>86</a:t>
            </a:fld>
            <a:endParaRPr lang="en-US"/>
          </a:p>
        </p:txBody>
      </p:sp>
    </p:spTree>
    <p:extLst>
      <p:ext uri="{BB962C8B-B14F-4D97-AF65-F5344CB8AC3E}">
        <p14:creationId xmlns:p14="http://schemas.microsoft.com/office/powerpoint/2010/main" val="194072303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a:solidFill>
                  <a:schemeClr val="tx1"/>
                </a:solidFill>
                <a:effectLst/>
                <a:latin typeface="+mn-lt"/>
                <a:ea typeface="+mn-ea"/>
                <a:cs typeface="+mn-cs"/>
              </a:rPr>
              <a:t>FastQC</a:t>
            </a:r>
            <a:r>
              <a:rPr lang="en-US" sz="1200" kern="1200" dirty="0">
                <a:solidFill>
                  <a:schemeClr val="tx1"/>
                </a:solidFill>
                <a:effectLst/>
                <a:latin typeface="+mn-lt"/>
                <a:ea typeface="+mn-ea"/>
                <a:cs typeface="+mn-cs"/>
              </a:rPr>
              <a:t> v0.11.6</a:t>
            </a:r>
          </a:p>
          <a:p>
            <a:r>
              <a:rPr lang="en-US" sz="1200" kern="1200" dirty="0" err="1">
                <a:solidFill>
                  <a:schemeClr val="tx1"/>
                </a:solidFill>
                <a:effectLst/>
                <a:latin typeface="+mn-lt"/>
                <a:ea typeface="+mn-ea"/>
                <a:cs typeface="+mn-cs"/>
              </a:rPr>
              <a:t>Bedtools</a:t>
            </a:r>
            <a:r>
              <a:rPr lang="en-US" sz="1200" kern="1200" dirty="0">
                <a:solidFill>
                  <a:schemeClr val="tx1"/>
                </a:solidFill>
                <a:effectLst/>
                <a:latin typeface="+mn-lt"/>
                <a:ea typeface="+mn-ea"/>
                <a:cs typeface="+mn-cs"/>
              </a:rPr>
              <a:t> V2.27.1</a:t>
            </a:r>
          </a:p>
          <a:p>
            <a:r>
              <a:rPr lang="en-US" sz="1200" kern="1200" dirty="0">
                <a:solidFill>
                  <a:schemeClr val="tx1"/>
                </a:solidFill>
                <a:effectLst/>
                <a:latin typeface="+mn-lt"/>
                <a:ea typeface="+mn-ea"/>
                <a:cs typeface="+mn-cs"/>
              </a:rPr>
              <a:t>bowtie2  V2.3.4.3</a:t>
            </a:r>
          </a:p>
          <a:p>
            <a:r>
              <a:rPr lang="en-US" sz="1200" kern="1200" dirty="0">
                <a:solidFill>
                  <a:schemeClr val="tx1"/>
                </a:solidFill>
                <a:effectLst/>
                <a:latin typeface="+mn-lt"/>
                <a:ea typeface="+mn-ea"/>
                <a:cs typeface="+mn-cs"/>
              </a:rPr>
              <a:t>cufflinks  V2.2.1</a:t>
            </a:r>
          </a:p>
          <a:p>
            <a:r>
              <a:rPr lang="en-US" sz="1200" kern="1200" dirty="0">
                <a:solidFill>
                  <a:schemeClr val="tx1"/>
                </a:solidFill>
                <a:effectLst/>
                <a:latin typeface="+mn-lt"/>
                <a:ea typeface="+mn-ea"/>
                <a:cs typeface="+mn-cs"/>
              </a:rPr>
              <a:t>homer    V4.9.1</a:t>
            </a:r>
          </a:p>
          <a:p>
            <a:r>
              <a:rPr lang="en-US" sz="1200" kern="1200" dirty="0" err="1">
                <a:solidFill>
                  <a:schemeClr val="tx1"/>
                </a:solidFill>
                <a:effectLst/>
                <a:latin typeface="+mn-lt"/>
                <a:ea typeface="+mn-ea"/>
                <a:cs typeface="+mn-cs"/>
              </a:rPr>
              <a:t>HTSeq</a:t>
            </a:r>
            <a:r>
              <a:rPr lang="en-US" sz="1200" kern="1200" dirty="0">
                <a:solidFill>
                  <a:schemeClr val="tx1"/>
                </a:solidFill>
                <a:effectLst/>
                <a:latin typeface="+mn-lt"/>
                <a:ea typeface="+mn-ea"/>
                <a:cs typeface="+mn-cs"/>
              </a:rPr>
              <a:t>    V0.6.1</a:t>
            </a:r>
          </a:p>
          <a:p>
            <a:r>
              <a:rPr lang="en-US" sz="1200" kern="1200" dirty="0">
                <a:solidFill>
                  <a:schemeClr val="tx1"/>
                </a:solidFill>
                <a:effectLst/>
                <a:latin typeface="+mn-lt"/>
                <a:ea typeface="+mn-ea"/>
                <a:cs typeface="+mn-cs"/>
              </a:rPr>
              <a:t>hisat2     V2.1.0</a:t>
            </a:r>
          </a:p>
          <a:p>
            <a:r>
              <a:rPr lang="en-US" sz="1200" kern="1200" dirty="0">
                <a:solidFill>
                  <a:schemeClr val="tx1"/>
                </a:solidFill>
                <a:effectLst/>
                <a:latin typeface="+mn-lt"/>
                <a:ea typeface="+mn-ea"/>
                <a:cs typeface="+mn-cs"/>
              </a:rPr>
              <a:t>macs2     V2.1.1.20160309</a:t>
            </a:r>
          </a:p>
          <a:p>
            <a:r>
              <a:rPr lang="en-US" sz="1200" kern="1200" dirty="0" err="1">
                <a:solidFill>
                  <a:schemeClr val="tx1"/>
                </a:solidFill>
                <a:effectLst/>
                <a:latin typeface="+mn-lt"/>
                <a:ea typeface="+mn-ea"/>
                <a:cs typeface="+mn-cs"/>
              </a:rPr>
              <a:t>samtools</a:t>
            </a:r>
            <a:r>
              <a:rPr lang="en-US" sz="1200" kern="1200" dirty="0">
                <a:solidFill>
                  <a:schemeClr val="tx1"/>
                </a:solidFill>
                <a:effectLst/>
                <a:latin typeface="+mn-lt"/>
                <a:ea typeface="+mn-ea"/>
                <a:cs typeface="+mn-cs"/>
              </a:rPr>
              <a:t>  V1.8</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87</a:t>
            </a:fld>
            <a:endParaRPr lang="en-US"/>
          </a:p>
        </p:txBody>
      </p:sp>
    </p:spTree>
    <p:extLst>
      <p:ext uri="{BB962C8B-B14F-4D97-AF65-F5344CB8AC3E}">
        <p14:creationId xmlns:p14="http://schemas.microsoft.com/office/powerpoint/2010/main" val="3214946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13</a:t>
            </a:fld>
            <a:endParaRPr lang="en-US"/>
          </a:p>
        </p:txBody>
      </p:sp>
    </p:spTree>
    <p:extLst>
      <p:ext uri="{BB962C8B-B14F-4D97-AF65-F5344CB8AC3E}">
        <p14:creationId xmlns:p14="http://schemas.microsoft.com/office/powerpoint/2010/main" val="12249140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https://gcmapexplorer.readthedocs.io/en/latest/cmapNormalization.html</a:t>
            </a:r>
          </a:p>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88</a:t>
            </a:fld>
            <a:endParaRPr lang="en-US"/>
          </a:p>
        </p:txBody>
      </p:sp>
    </p:spTree>
    <p:extLst>
      <p:ext uri="{BB962C8B-B14F-4D97-AF65-F5344CB8AC3E}">
        <p14:creationId xmlns:p14="http://schemas.microsoft.com/office/powerpoint/2010/main" val="30230545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90</a:t>
            </a:fld>
            <a:endParaRPr lang="en-US"/>
          </a:p>
        </p:txBody>
      </p:sp>
    </p:spTree>
    <p:extLst>
      <p:ext uri="{BB962C8B-B14F-4D97-AF65-F5344CB8AC3E}">
        <p14:creationId xmlns:p14="http://schemas.microsoft.com/office/powerpoint/2010/main" val="26234419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Reads</a:t>
            </a:r>
          </a:p>
        </p:txBody>
      </p:sp>
      <p:sp>
        <p:nvSpPr>
          <p:cNvPr id="4" name="Slide Number Placeholder 3"/>
          <p:cNvSpPr>
            <a:spLocks noGrp="1"/>
          </p:cNvSpPr>
          <p:nvPr>
            <p:ph type="sldNum" sz="quarter" idx="10"/>
          </p:nvPr>
        </p:nvSpPr>
        <p:spPr/>
        <p:txBody>
          <a:bodyPr/>
          <a:lstStyle/>
          <a:p>
            <a:fld id="{CFE60646-EE77-4BA3-9CE6-CAB98EB83635}" type="slidenum">
              <a:rPr lang="en-US" smtClean="0"/>
              <a:t>91</a:t>
            </a:fld>
            <a:endParaRPr lang="en-US"/>
          </a:p>
        </p:txBody>
      </p:sp>
    </p:spTree>
    <p:extLst>
      <p:ext uri="{BB962C8B-B14F-4D97-AF65-F5344CB8AC3E}">
        <p14:creationId xmlns:p14="http://schemas.microsoft.com/office/powerpoint/2010/main" val="5301980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Reads</a:t>
            </a:r>
          </a:p>
        </p:txBody>
      </p:sp>
      <p:sp>
        <p:nvSpPr>
          <p:cNvPr id="4" name="Slide Number Placeholder 3"/>
          <p:cNvSpPr>
            <a:spLocks noGrp="1"/>
          </p:cNvSpPr>
          <p:nvPr>
            <p:ph type="sldNum" sz="quarter" idx="10"/>
          </p:nvPr>
        </p:nvSpPr>
        <p:spPr/>
        <p:txBody>
          <a:bodyPr/>
          <a:lstStyle/>
          <a:p>
            <a:fld id="{CFE60646-EE77-4BA3-9CE6-CAB98EB83635}" type="slidenum">
              <a:rPr lang="en-US" smtClean="0"/>
              <a:t>92</a:t>
            </a:fld>
            <a:endParaRPr lang="en-US"/>
          </a:p>
        </p:txBody>
      </p:sp>
    </p:spTree>
    <p:extLst>
      <p:ext uri="{BB962C8B-B14F-4D97-AF65-F5344CB8AC3E}">
        <p14:creationId xmlns:p14="http://schemas.microsoft.com/office/powerpoint/2010/main" val="38772069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for </a:t>
            </a:r>
            <a:r>
              <a:rPr lang="en-US" dirty="0" err="1"/>
              <a:t>Zhouhao</a:t>
            </a:r>
            <a:r>
              <a:rPr lang="en-US" dirty="0"/>
              <a:t>:</a:t>
            </a:r>
          </a:p>
          <a:p>
            <a:r>
              <a:rPr lang="en-US" dirty="0"/>
              <a:t>1. /home/</a:t>
            </a:r>
            <a:r>
              <a:rPr lang="en-US" dirty="0" err="1"/>
              <a:t>zzeng</a:t>
            </a:r>
            <a:r>
              <a:rPr lang="en-US" dirty="0"/>
              <a:t>/</a:t>
            </a:r>
            <a:r>
              <a:rPr lang="en-US" dirty="0" err="1"/>
              <a:t>cloud_research</a:t>
            </a:r>
            <a:r>
              <a:rPr lang="en-US" dirty="0"/>
              <a:t>/</a:t>
            </a:r>
            <a:r>
              <a:rPr lang="en-US" dirty="0" err="1"/>
              <a:t>PengGroup</a:t>
            </a:r>
            <a:r>
              <a:rPr lang="en-US" dirty="0"/>
              <a:t>/</a:t>
            </a:r>
            <a:r>
              <a:rPr lang="en-US" dirty="0" err="1"/>
              <a:t>ZZeng</a:t>
            </a:r>
            <a:r>
              <a:rPr lang="en-US" dirty="0"/>
              <a:t>/Data/</a:t>
            </a:r>
            <a:r>
              <a:rPr lang="en-US" dirty="0" err="1"/>
              <a:t>Haihui</a:t>
            </a:r>
            <a:r>
              <a:rPr lang="en-US" dirty="0"/>
              <a:t>/Tcf1/</a:t>
            </a:r>
            <a:r>
              <a:rPr lang="en-US" dirty="0" err="1"/>
              <a:t>HiC</a:t>
            </a:r>
            <a:r>
              <a:rPr lang="en-US" dirty="0"/>
              <a:t>-seq/Combine_Jun_Jul_2016/iterative_mapping_3/</a:t>
            </a:r>
            <a:r>
              <a:rPr lang="en-US" dirty="0" err="1"/>
              <a:t>Juicebox</a:t>
            </a:r>
            <a:r>
              <a:rPr lang="en-US" dirty="0"/>
              <a:t>/</a:t>
            </a:r>
            <a:r>
              <a:rPr lang="en-US" dirty="0" err="1"/>
              <a:t>ICE_score</a:t>
            </a:r>
            <a:r>
              <a:rPr lang="en-US" dirty="0"/>
              <a:t>/DKO_CD8_Juicebox_input.txt.gz source?</a:t>
            </a:r>
          </a:p>
        </p:txBody>
      </p:sp>
      <p:sp>
        <p:nvSpPr>
          <p:cNvPr id="4" name="Slide Number Placeholder 3"/>
          <p:cNvSpPr>
            <a:spLocks noGrp="1"/>
          </p:cNvSpPr>
          <p:nvPr>
            <p:ph type="sldNum" sz="quarter" idx="5"/>
          </p:nvPr>
        </p:nvSpPr>
        <p:spPr/>
        <p:txBody>
          <a:bodyPr/>
          <a:lstStyle/>
          <a:p>
            <a:fld id="{CFE60646-EE77-4BA3-9CE6-CAB98EB83635}" type="slidenum">
              <a:rPr lang="en-US" smtClean="0"/>
              <a:t>93</a:t>
            </a:fld>
            <a:endParaRPr lang="en-US"/>
          </a:p>
        </p:txBody>
      </p:sp>
    </p:spTree>
    <p:extLst>
      <p:ext uri="{BB962C8B-B14F-4D97-AF65-F5344CB8AC3E}">
        <p14:creationId xmlns:p14="http://schemas.microsoft.com/office/powerpoint/2010/main" val="86921453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FE60646-EE77-4BA3-9CE6-CAB98EB83635}" type="slidenum">
              <a:rPr lang="en-US" smtClean="0"/>
              <a:t>94</a:t>
            </a:fld>
            <a:endParaRPr lang="en-US"/>
          </a:p>
        </p:txBody>
      </p:sp>
    </p:spTree>
    <p:extLst>
      <p:ext uri="{BB962C8B-B14F-4D97-AF65-F5344CB8AC3E}">
        <p14:creationId xmlns:p14="http://schemas.microsoft.com/office/powerpoint/2010/main" val="422685713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LEN in ${</a:t>
            </a:r>
            <a:r>
              <a:rPr lang="en-US" dirty="0" err="1"/>
              <a:t>Len_Set</a:t>
            </a:r>
            <a:r>
              <a:rPr lang="en-US" dirty="0"/>
              <a:t>[*]}; do echo "Extension: $LEN"; </a:t>
            </a:r>
            <a:r>
              <a:rPr lang="en-US" dirty="0" err="1"/>
              <a:t>Num_l</a:t>
            </a:r>
            <a:r>
              <a:rPr lang="en-US" dirty="0"/>
              <a:t>=$(cat mESC_5w.40kb.domain_TSS.bed | </a:t>
            </a:r>
            <a:r>
              <a:rPr lang="en-US" dirty="0" err="1"/>
              <a:t>awk</a:t>
            </a:r>
            <a:r>
              <a:rPr lang="en-US" dirty="0"/>
              <a:t> -v </a:t>
            </a:r>
            <a:r>
              <a:rPr lang="en-US" dirty="0" err="1"/>
              <a:t>len</a:t>
            </a:r>
            <a:endParaRPr lang="en-US" dirty="0"/>
          </a:p>
          <a:p>
            <a:r>
              <a:rPr lang="en-US" dirty="0"/>
              <a:t>=${LEN} '{print $1"\t"$2-len"\t"$3+len"\t"$4}' | </a:t>
            </a:r>
            <a:r>
              <a:rPr lang="en-US" dirty="0" err="1"/>
              <a:t>bedtools</a:t>
            </a:r>
            <a:r>
              <a:rPr lang="en-US" dirty="0"/>
              <a:t> intersect -u -b stdin -a GSM723015_RenLab_CTCF_summits.bed | </a:t>
            </a:r>
            <a:r>
              <a:rPr lang="en-US" dirty="0" err="1"/>
              <a:t>wc</a:t>
            </a:r>
            <a:r>
              <a:rPr lang="en-US" dirty="0"/>
              <a:t> -l); echo $(expr $</a:t>
            </a:r>
            <a:r>
              <a:rPr lang="en-US" dirty="0" err="1"/>
              <a:t>Num_l</a:t>
            </a:r>
            <a:r>
              <a:rPr lang="en-US" dirty="0"/>
              <a:t> - $</a:t>
            </a:r>
            <a:r>
              <a:rPr lang="en-US" dirty="0" err="1"/>
              <a:t>Num_lo</a:t>
            </a:r>
            <a:r>
              <a:rPr lang="en-US" dirty="0"/>
              <a:t>); </a:t>
            </a:r>
            <a:r>
              <a:rPr lang="en-US" dirty="0" err="1"/>
              <a:t>Num_lo</a:t>
            </a:r>
            <a:r>
              <a:rPr lang="en-US" dirty="0"/>
              <a:t>=$</a:t>
            </a:r>
            <a:r>
              <a:rPr lang="en-US" dirty="0" err="1"/>
              <a:t>Num_l</a:t>
            </a:r>
            <a:r>
              <a:rPr lang="en-US" dirty="0"/>
              <a:t>; </a:t>
            </a:r>
            <a:r>
              <a:rPr lang="en-US" dirty="0" err="1"/>
              <a:t>Num_r</a:t>
            </a:r>
            <a:r>
              <a:rPr lang="en-US" dirty="0"/>
              <a:t>=$(cat mESC_5w.40kb.domain_TES.bed | </a:t>
            </a:r>
            <a:r>
              <a:rPr lang="en-US" dirty="0" err="1"/>
              <a:t>awk</a:t>
            </a:r>
            <a:r>
              <a:rPr lang="en-US" dirty="0"/>
              <a:t> -v </a:t>
            </a:r>
            <a:r>
              <a:rPr lang="en-US" dirty="0" err="1"/>
              <a:t>len</a:t>
            </a:r>
            <a:r>
              <a:rPr lang="en-US" dirty="0"/>
              <a:t>=${LEN} '{print $1"\t"$2-len"\t"$3+len"\t"$4}' | </a:t>
            </a:r>
            <a:r>
              <a:rPr lang="en-US" dirty="0" err="1"/>
              <a:t>bedtools</a:t>
            </a:r>
            <a:r>
              <a:rPr lang="en-US" dirty="0"/>
              <a:t> intersect -u -b stdin -a GSM723015_RenLab_CTCF_summits.bed | </a:t>
            </a:r>
            <a:r>
              <a:rPr lang="en-US" dirty="0" err="1"/>
              <a:t>wc</a:t>
            </a:r>
            <a:r>
              <a:rPr lang="en-US" dirty="0"/>
              <a:t> -l); echo $(expr $</a:t>
            </a:r>
            <a:r>
              <a:rPr lang="en-US" dirty="0" err="1"/>
              <a:t>Num_r</a:t>
            </a:r>
            <a:r>
              <a:rPr lang="en-US" dirty="0"/>
              <a:t> - $</a:t>
            </a:r>
            <a:r>
              <a:rPr lang="en-US" dirty="0" err="1"/>
              <a:t>Num_ro</a:t>
            </a:r>
            <a:r>
              <a:rPr lang="en-US" dirty="0"/>
              <a:t>); </a:t>
            </a:r>
            <a:r>
              <a:rPr lang="en-US" dirty="0" err="1"/>
              <a:t>Num_ro</a:t>
            </a:r>
            <a:r>
              <a:rPr lang="en-US" dirty="0"/>
              <a:t>=$</a:t>
            </a:r>
            <a:r>
              <a:rPr lang="en-US" dirty="0" err="1"/>
              <a:t>Num_r</a:t>
            </a:r>
            <a:r>
              <a:rPr lang="en-US" dirty="0"/>
              <a:t>; done</a:t>
            </a:r>
          </a:p>
        </p:txBody>
      </p:sp>
      <p:sp>
        <p:nvSpPr>
          <p:cNvPr id="4" name="Slide Number Placeholder 3"/>
          <p:cNvSpPr>
            <a:spLocks noGrp="1"/>
          </p:cNvSpPr>
          <p:nvPr>
            <p:ph type="sldNum" sz="quarter" idx="5"/>
          </p:nvPr>
        </p:nvSpPr>
        <p:spPr/>
        <p:txBody>
          <a:bodyPr/>
          <a:lstStyle/>
          <a:p>
            <a:fld id="{CFE60646-EE77-4BA3-9CE6-CAB98EB83635}" type="slidenum">
              <a:rPr lang="en-US" smtClean="0"/>
              <a:t>95</a:t>
            </a:fld>
            <a:endParaRPr lang="en-US"/>
          </a:p>
        </p:txBody>
      </p:sp>
    </p:spTree>
    <p:extLst>
      <p:ext uri="{BB962C8B-B14F-4D97-AF65-F5344CB8AC3E}">
        <p14:creationId xmlns:p14="http://schemas.microsoft.com/office/powerpoint/2010/main" val="41184428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14</a:t>
            </a:fld>
            <a:endParaRPr lang="en-US"/>
          </a:p>
        </p:txBody>
      </p:sp>
    </p:spTree>
    <p:extLst>
      <p:ext uri="{BB962C8B-B14F-4D97-AF65-F5344CB8AC3E}">
        <p14:creationId xmlns:p14="http://schemas.microsoft.com/office/powerpoint/2010/main" val="24076536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15</a:t>
            </a:fld>
            <a:endParaRPr lang="en-US"/>
          </a:p>
        </p:txBody>
      </p:sp>
    </p:spTree>
    <p:extLst>
      <p:ext uri="{BB962C8B-B14F-4D97-AF65-F5344CB8AC3E}">
        <p14:creationId xmlns:p14="http://schemas.microsoft.com/office/powerpoint/2010/main" val="1224914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AA99D64-EFDF-C148-84DA-D2FC92A4A709}" type="slidenum">
              <a:rPr lang="en-US" smtClean="0"/>
              <a:t>17</a:t>
            </a:fld>
            <a:endParaRPr lang="en-US"/>
          </a:p>
        </p:txBody>
      </p:sp>
    </p:spTree>
    <p:extLst>
      <p:ext uri="{BB962C8B-B14F-4D97-AF65-F5344CB8AC3E}">
        <p14:creationId xmlns:p14="http://schemas.microsoft.com/office/powerpoint/2010/main" val="1178148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6C13C-5D5C-4CA8-A175-5009300C374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CFDD52-BB56-443B-9BA4-D7A501B1F6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DD61857-910E-454E-9A68-0E19AC441238}"/>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91D622DB-0404-473A-8410-13DDFE4CB5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0B0376-ECD9-4A80-9C84-7D50D7168F9D}"/>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1954580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709EA-1164-4B72-A174-F18DFF72C00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4A1566-2214-4A87-89B5-9B7B4E95D6B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2B1D7-7CBE-4DD3-87D4-2EDE38748CE4}"/>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72402CC7-081E-422B-A465-7AF41261D8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1870D6-2142-4413-8443-99815018C7ED}"/>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9609381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1A438CC-C7D0-44BE-A101-507B63D435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2B054D9-1F89-4F94-9B79-93506375927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BDA061-7E16-42B7-A3DC-C02A5C907A7C}"/>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5D4C431C-F80F-4812-A637-7E603C603B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95C706-C658-4A9D-9818-86F1AF6390AA}"/>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697934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60F9F5-BD18-42B5-97DB-E6D63ACBEC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F56043-F393-4436-B300-210E2C55F06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4B6FF-3BFE-4DF7-83A0-C2DFD091EB8A}"/>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5414CBF0-3B90-4F0F-A234-CC313FFCF2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DAC05C-88EF-4870-946D-10F5C5195215}"/>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3896481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5DE58-E97A-4079-B3B1-6F64D318EB7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6F75E2-7AF6-4E4C-B429-6097C83DBBD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D62150-916B-43D4-9E00-3F528B579E35}"/>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B301FD9F-FDEC-4FF3-B98F-4073DD0A83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FD24AD-F634-4565-B358-59EE04CAE486}"/>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341325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F9F310-C84B-4D1C-A0D0-CF4A64ABB9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DC31DD-890D-4CCB-97FC-7BE3E0522F3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A57A39-9C81-4A9F-866D-24D4D4A6F927}"/>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1D9A1A-DB62-4BC0-A2D9-CDC4A7435F82}"/>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6" name="Footer Placeholder 5">
            <a:extLst>
              <a:ext uri="{FF2B5EF4-FFF2-40B4-BE49-F238E27FC236}">
                <a16:creationId xmlns:a16="http://schemas.microsoft.com/office/drawing/2014/main" id="{0215BC93-052F-4861-8578-E371B8CCCEE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775075-C02F-4AC1-A1B3-DFC041BAD551}"/>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0500476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05934C-9A52-4188-AE8A-A2FD2651405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77C8139-059B-44DB-B7D7-CC0F2D671C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863DCCA-17B3-473A-97AB-BA0B4940CC1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B93BC61-9E36-4A9C-BA8F-B3E9C9E6249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E7A5422-C0A8-4D4D-AFE0-6F5BE802744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A37F75-2D5E-4504-B696-CDF8D5CF3A70}"/>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8" name="Footer Placeholder 7">
            <a:extLst>
              <a:ext uri="{FF2B5EF4-FFF2-40B4-BE49-F238E27FC236}">
                <a16:creationId xmlns:a16="http://schemas.microsoft.com/office/drawing/2014/main" id="{2A324416-AA4B-4E93-BF1B-A5510A21C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997CFE-E6F2-43E9-82E8-218C0DA405DD}"/>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5252947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BE724-7771-4B86-A427-59641F238F8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CA7AE0E-E7BA-4CBB-8793-F2F59EC35F87}"/>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4" name="Footer Placeholder 3">
            <a:extLst>
              <a:ext uri="{FF2B5EF4-FFF2-40B4-BE49-F238E27FC236}">
                <a16:creationId xmlns:a16="http://schemas.microsoft.com/office/drawing/2014/main" id="{0B9D2EA8-4CBC-4D12-AB8A-65894D0ED7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89111A-0251-4C88-95B5-BDA279A4A6A3}"/>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330950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75BDB9-4800-4421-AB65-0B37BC2261F0}"/>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3" name="Footer Placeholder 2">
            <a:extLst>
              <a:ext uri="{FF2B5EF4-FFF2-40B4-BE49-F238E27FC236}">
                <a16:creationId xmlns:a16="http://schemas.microsoft.com/office/drawing/2014/main" id="{9B2E7272-B31F-4F13-B77D-8432334AB09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91AB90-AF6A-4C64-A053-A8C49A2A3CA1}"/>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3339867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87A71-8693-436F-A278-E50161E284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9D4C0D2-17D8-4E83-A7B7-8E5375CE616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EC75643-18F4-4B8F-A6D8-7B4DA3A152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1245B7-5159-4B9B-8B22-12EC17C5A91A}"/>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6" name="Footer Placeholder 5">
            <a:extLst>
              <a:ext uri="{FF2B5EF4-FFF2-40B4-BE49-F238E27FC236}">
                <a16:creationId xmlns:a16="http://schemas.microsoft.com/office/drawing/2014/main" id="{C6AE5E9A-2825-43F0-83AF-08ED472CE0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0DB2FB-9583-4296-8A84-B425CC58D21E}"/>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37717712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3E177-792B-479B-9CFA-4E037CF2C4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1DA4FA-A91A-4BE9-836D-9D861EE65B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7888CD3-5B72-4A70-B2B3-FC8B0F9E45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D256F27-2478-4F0A-BC5F-E4F85DF723A4}"/>
              </a:ext>
            </a:extLst>
          </p:cNvPr>
          <p:cNvSpPr>
            <a:spLocks noGrp="1"/>
          </p:cNvSpPr>
          <p:nvPr>
            <p:ph type="dt" sz="half" idx="10"/>
          </p:nvPr>
        </p:nvSpPr>
        <p:spPr/>
        <p:txBody>
          <a:bodyPr/>
          <a:lstStyle/>
          <a:p>
            <a:fld id="{F0782464-C285-4629-A8EA-A135DBA54B6D}" type="datetimeFigureOut">
              <a:rPr lang="en-US" smtClean="0"/>
              <a:t>6/15/2019</a:t>
            </a:fld>
            <a:endParaRPr lang="en-US"/>
          </a:p>
        </p:txBody>
      </p:sp>
      <p:sp>
        <p:nvSpPr>
          <p:cNvPr id="6" name="Footer Placeholder 5">
            <a:extLst>
              <a:ext uri="{FF2B5EF4-FFF2-40B4-BE49-F238E27FC236}">
                <a16:creationId xmlns:a16="http://schemas.microsoft.com/office/drawing/2014/main" id="{FBF8A313-272E-4DE7-83BE-0ED56282D6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066E96-1A1A-4A8B-959B-AA1719F45276}"/>
              </a:ext>
            </a:extLst>
          </p:cNvPr>
          <p:cNvSpPr>
            <a:spLocks noGrp="1"/>
          </p:cNvSpPr>
          <p:nvPr>
            <p:ph type="sldNum" sz="quarter" idx="12"/>
          </p:nvPr>
        </p:nvSpPr>
        <p:spPr/>
        <p:txBody>
          <a:bodyPr/>
          <a:lstStyle/>
          <a:p>
            <a:fld id="{9918EC53-0ACE-4AD5-8F87-32A3E1634FFC}" type="slidenum">
              <a:rPr lang="en-US" smtClean="0"/>
              <a:t>‹#›</a:t>
            </a:fld>
            <a:endParaRPr lang="en-US"/>
          </a:p>
        </p:txBody>
      </p:sp>
    </p:spTree>
    <p:extLst>
      <p:ext uri="{BB962C8B-B14F-4D97-AF65-F5344CB8AC3E}">
        <p14:creationId xmlns:p14="http://schemas.microsoft.com/office/powerpoint/2010/main" val="2156678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712830-EB92-4192-9690-24FC8E8D24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39A6AC-C208-4A62-91DB-10046C5BA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12C5-C8BF-4747-828A-281481A014B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782464-C285-4629-A8EA-A135DBA54B6D}" type="datetimeFigureOut">
              <a:rPr lang="en-US" smtClean="0"/>
              <a:t>6/15/2019</a:t>
            </a:fld>
            <a:endParaRPr lang="en-US"/>
          </a:p>
        </p:txBody>
      </p:sp>
      <p:sp>
        <p:nvSpPr>
          <p:cNvPr id="5" name="Footer Placeholder 4">
            <a:extLst>
              <a:ext uri="{FF2B5EF4-FFF2-40B4-BE49-F238E27FC236}">
                <a16:creationId xmlns:a16="http://schemas.microsoft.com/office/drawing/2014/main" id="{BD0BED1C-1E2B-487C-9874-8051D61EC30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DA661D-FE47-4FC8-BD42-457021DAC0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18EC53-0ACE-4AD5-8F87-32A3E1634FFC}" type="slidenum">
              <a:rPr lang="en-US" smtClean="0"/>
              <a:t>‹#›</a:t>
            </a:fld>
            <a:endParaRPr lang="en-US"/>
          </a:p>
        </p:txBody>
      </p:sp>
    </p:spTree>
    <p:extLst>
      <p:ext uri="{BB962C8B-B14F-4D97-AF65-F5344CB8AC3E}">
        <p14:creationId xmlns:p14="http://schemas.microsoft.com/office/powerpoint/2010/main" val="3210891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epigenomegateway.wustl.edu/legacy/?genome=mm9&amp;session=wdq0ibJKuT&amp;statusId=113254801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0.png"/></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bmcbioinformatics.biomedcentral.com/articles/10.1186/s12859-018-2288-x"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3.emf"/><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6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3.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6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8" Type="http://schemas.openxmlformats.org/officeDocument/2006/relationships/image" Target="../media/image111.png"/><Relationship Id="rId3" Type="http://schemas.microsoft.com/office/2014/relationships/chartEx" Target="../charts/chartEx2.xml"/><Relationship Id="rId7" Type="http://schemas.openxmlformats.org/officeDocument/2006/relationships/image" Target="../media/image86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microsoft.com/office/2014/relationships/chartEx" Target="../charts/chartEx3.xml"/><Relationship Id="rId5" Type="http://schemas.openxmlformats.org/officeDocument/2006/relationships/image" Target="../media/image110.png"/><Relationship Id="rId4" Type="http://schemas.openxmlformats.org/officeDocument/2006/relationships/image" Target="../media/image840.png"/></Relationships>
</file>

<file path=ppt/slides/_rels/slide81.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82.xml.rels><?xml version="1.0" encoding="UTF-8" standalone="yes"?>
<Relationships xmlns="http://schemas.openxmlformats.org/package/2006/relationships"><Relationship Id="rId3" Type="http://schemas.microsoft.com/office/2014/relationships/chartEx" Target="../charts/chartEx4.xml"/><Relationship Id="rId7" Type="http://schemas.openxmlformats.org/officeDocument/2006/relationships/hyperlink" Target="https://www.ncbi.nlm.nih.gov/pmc/articles/PMC3356448/" TargetMode="Externa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emf"/><Relationship Id="rId4" Type="http://schemas.openxmlformats.org/officeDocument/2006/relationships/image" Target="../media/image910.png"/></Relationships>
</file>

<file path=ppt/slides/_rels/slide8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hyperlink" Target="https://www.ncbi.nlm.nih.gov/geo/query/acc.cgi?acc=GSM723015" TargetMode="External"/><Relationship Id="rId4" Type="http://schemas.openxmlformats.org/officeDocument/2006/relationships/image" Target="../media/image120.png"/></Relationships>
</file>

<file path=ppt/slides/_rels/slide86.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123.png"/><Relationship Id="rId4" Type="http://schemas.openxmlformats.org/officeDocument/2006/relationships/image" Target="../media/image122.emf"/></Relationships>
</file>

<file path=ppt/slides/_rels/slide87.xml.rels><?xml version="1.0" encoding="UTF-8" standalone="yes"?>
<Relationships xmlns="http://schemas.openxmlformats.org/package/2006/relationships"><Relationship Id="rId3" Type="http://schemas.openxmlformats.org/officeDocument/2006/relationships/hyperlink" Target="http://epigenomegateway.wustl.edu/legacy/?genome=mm9&amp;session=wdq0ibJKuT&amp;statusId=582057606"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hyperlink" Target="http://www.bioinformatics.babraham.ac.uk/projects/seqmonk/" TargetMode="External"/><Relationship Id="rId4" Type="http://schemas.openxmlformats.org/officeDocument/2006/relationships/image" Target="../media/image7.jpeg"/></Relationships>
</file>

<file path=ppt/slides/_rels/slide9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92.xml.rels><?xml version="1.0" encoding="UTF-8" standalone="yes"?>
<Relationships xmlns="http://schemas.openxmlformats.org/package/2006/relationships"><Relationship Id="rId3" Type="http://schemas.openxmlformats.org/officeDocument/2006/relationships/image" Target="../media/image112.tiff"/><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s://www.ncbi.nlm.nih.gov/geo/query/acc.cgi?acc=GSM723015"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2597" y="1122363"/>
            <a:ext cx="11898775" cy="2387600"/>
          </a:xfrm>
        </p:spPr>
        <p:txBody>
          <a:bodyPr anchor="ctr">
            <a:normAutofit/>
          </a:bodyPr>
          <a:lstStyle/>
          <a:p>
            <a:r>
              <a:rPr lang="en-US" b="1" dirty="0"/>
              <a:t>Summary on CD8-HP </a:t>
            </a:r>
            <a:r>
              <a:rPr lang="en-US" b="1" dirty="0" err="1"/>
              <a:t>HiC</a:t>
            </a:r>
            <a:r>
              <a:rPr lang="en-US" b="1" dirty="0"/>
              <a:t>-seq</a:t>
            </a:r>
          </a:p>
        </p:txBody>
      </p:sp>
      <p:sp>
        <p:nvSpPr>
          <p:cNvPr id="3" name="Subtitle 2"/>
          <p:cNvSpPr>
            <a:spLocks noGrp="1"/>
          </p:cNvSpPr>
          <p:nvPr>
            <p:ph type="subTitle" idx="1"/>
          </p:nvPr>
        </p:nvSpPr>
        <p:spPr/>
        <p:txBody>
          <a:bodyPr anchor="ctr"/>
          <a:lstStyle/>
          <a:p>
            <a:r>
              <a:rPr lang="en-US" b="1" dirty="0"/>
              <a:t>Xiang Li</a:t>
            </a:r>
          </a:p>
          <a:p>
            <a:r>
              <a:rPr lang="en-US" b="1" dirty="0"/>
              <a:t>Apr, 2019</a:t>
            </a:r>
          </a:p>
        </p:txBody>
      </p:sp>
      <p:sp>
        <p:nvSpPr>
          <p:cNvPr id="4" name="TextBox 3"/>
          <p:cNvSpPr txBox="1"/>
          <p:nvPr/>
        </p:nvSpPr>
        <p:spPr>
          <a:xfrm>
            <a:off x="1524000" y="5349875"/>
            <a:ext cx="10098149" cy="369332"/>
          </a:xfrm>
          <a:prstGeom prst="rect">
            <a:avLst/>
          </a:prstGeom>
          <a:noFill/>
        </p:spPr>
        <p:txBody>
          <a:bodyPr wrap="none" rtlCol="0">
            <a:spAutoFit/>
          </a:bodyPr>
          <a:lstStyle/>
          <a:p>
            <a:r>
              <a:rPr lang="en-US" dirty="0">
                <a:hlinkClick r:id="rId3"/>
              </a:rPr>
              <a:t>http://epigenomegateway.wustl.edu/legacy/?genome=mm9&amp;session=wdq0ibJKuT&amp;statusId=1132548014</a:t>
            </a:r>
            <a:endParaRPr lang="en-US" dirty="0"/>
          </a:p>
        </p:txBody>
      </p:sp>
    </p:spTree>
    <p:extLst>
      <p:ext uri="{BB962C8B-B14F-4D97-AF65-F5344CB8AC3E}">
        <p14:creationId xmlns:p14="http://schemas.microsoft.com/office/powerpoint/2010/main" val="1612698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DED3198-EA56-4E4F-B3D8-0F47C50A329C}"/>
              </a:ext>
            </a:extLst>
          </p:cNvPr>
          <p:cNvSpPr/>
          <p:nvPr/>
        </p:nvSpPr>
        <p:spPr>
          <a:xfrm>
            <a:off x="332508" y="948690"/>
            <a:ext cx="11737571" cy="5909310"/>
          </a:xfrm>
          <a:prstGeom prst="rect">
            <a:avLst/>
          </a:prstGeom>
        </p:spPr>
        <p:txBody>
          <a:bodyPr wrap="square">
            <a:spAutoFit/>
          </a:bodyPr>
          <a:lstStyle/>
          <a:p>
            <a:r>
              <a:rPr lang="en-US" dirty="0">
                <a:solidFill>
                  <a:srgbClr val="000000"/>
                </a:solidFill>
                <a:latin typeface="AdvPSHN-H"/>
              </a:rPr>
              <a:t>Prediction of differential compartment</a:t>
            </a:r>
          </a:p>
          <a:p>
            <a:r>
              <a:rPr lang="en-US" dirty="0">
                <a:solidFill>
                  <a:srgbClr val="000000"/>
                </a:solidFill>
                <a:latin typeface="AdvPSA183"/>
              </a:rPr>
              <a:t>We predicted compartment flip by combining the change in the sign of compartment scores, variation in compartment scores among</a:t>
            </a:r>
          </a:p>
          <a:p>
            <a:r>
              <a:rPr lang="en-US" dirty="0">
                <a:solidFill>
                  <a:srgbClr val="000000"/>
                </a:solidFill>
                <a:latin typeface="AdvPSA183"/>
              </a:rPr>
              <a:t>replicates (</a:t>
            </a:r>
            <a:r>
              <a:rPr lang="en-US" dirty="0">
                <a:solidFill>
                  <a:srgbClr val="2197D2"/>
                </a:solidFill>
                <a:latin typeface="AdvPSA183"/>
              </a:rPr>
              <a:t>Dixon et al., 2015</a:t>
            </a:r>
            <a:r>
              <a:rPr lang="en-US" dirty="0">
                <a:solidFill>
                  <a:srgbClr val="000000"/>
                </a:solidFill>
                <a:latin typeface="AdvPSA183"/>
              </a:rPr>
              <a:t>) and dis-similarity of interaction profiles between genomic bins of 20kbp (</a:t>
            </a:r>
            <a:r>
              <a:rPr lang="en-US" dirty="0">
                <a:solidFill>
                  <a:srgbClr val="2197D2"/>
                </a:solidFill>
                <a:latin typeface="AdvPSA183"/>
              </a:rPr>
              <a:t>Lin et al., 2012</a:t>
            </a:r>
            <a:r>
              <a:rPr lang="en-US" dirty="0">
                <a:solidFill>
                  <a:srgbClr val="000000"/>
                </a:solidFill>
                <a:latin typeface="AdvPSA183"/>
              </a:rPr>
              <a:t>). We first identified</a:t>
            </a:r>
          </a:p>
          <a:p>
            <a:r>
              <a:rPr lang="en-US" dirty="0">
                <a:solidFill>
                  <a:srgbClr val="000000"/>
                </a:solidFill>
                <a:latin typeface="AdvPSA183"/>
              </a:rPr>
              <a:t>genomic bins with significant variability in compartment scores across all stages by using ANOVA analysis (p &lt; 0.05). Then, we</a:t>
            </a:r>
          </a:p>
          <a:p>
            <a:r>
              <a:rPr lang="en-US" dirty="0">
                <a:solidFill>
                  <a:srgbClr val="000000"/>
                </a:solidFill>
                <a:latin typeface="AdvPSA183"/>
              </a:rPr>
              <a:t>considered only bins where all replicates showed changes in compartment scores from positive to negative or vice versa as candidates</a:t>
            </a:r>
          </a:p>
          <a:p>
            <a:r>
              <a:rPr lang="en-US" dirty="0">
                <a:solidFill>
                  <a:srgbClr val="000000"/>
                </a:solidFill>
                <a:latin typeface="AdvPSA183"/>
              </a:rPr>
              <a:t>of differential bins between any two stages (</a:t>
            </a:r>
            <a:r>
              <a:rPr lang="en-US" dirty="0">
                <a:solidFill>
                  <a:srgbClr val="2197D2"/>
                </a:solidFill>
                <a:latin typeface="AdvPSA183"/>
              </a:rPr>
              <a:t>Dixon et al., 2015</a:t>
            </a:r>
            <a:r>
              <a:rPr lang="en-US" dirty="0">
                <a:solidFill>
                  <a:srgbClr val="000000"/>
                </a:solidFill>
                <a:latin typeface="AdvPSA183"/>
              </a:rPr>
              <a:t>); in this analysis, we excluded genomic bins if any replicate-pair</a:t>
            </a:r>
          </a:p>
          <a:p>
            <a:r>
              <a:rPr lang="en-US" dirty="0">
                <a:solidFill>
                  <a:srgbClr val="000000"/>
                </a:solidFill>
                <a:latin typeface="AdvPSA183"/>
              </a:rPr>
              <a:t>from the two stages exhibited similar interaction profiles as determined from their correlation matrices by HOMER (P.C. &gt; 0.6, an</a:t>
            </a:r>
          </a:p>
          <a:p>
            <a:r>
              <a:rPr lang="en-US" dirty="0">
                <a:solidFill>
                  <a:srgbClr val="000000"/>
                </a:solidFill>
                <a:latin typeface="AdvPSA183"/>
              </a:rPr>
              <a:t>indication of similar compartment status) (</a:t>
            </a:r>
            <a:r>
              <a:rPr lang="en-US" dirty="0">
                <a:solidFill>
                  <a:srgbClr val="2197D2"/>
                </a:solidFill>
                <a:latin typeface="AdvPSA183"/>
              </a:rPr>
              <a:t>Lin et al., 2012</a:t>
            </a:r>
            <a:r>
              <a:rPr lang="en-US" dirty="0">
                <a:solidFill>
                  <a:srgbClr val="000000"/>
                </a:solidFill>
                <a:latin typeface="AdvPSA183"/>
              </a:rPr>
              <a:t>). From the remaining candidates, we identified those that showed concordant</a:t>
            </a:r>
          </a:p>
          <a:p>
            <a:r>
              <a:rPr lang="en-US" dirty="0">
                <a:solidFill>
                  <a:srgbClr val="000000"/>
                </a:solidFill>
                <a:latin typeface="AdvPSA183"/>
              </a:rPr>
              <a:t>A-to-B compartment flip, namely such a flip occurred between at least two stages, but a B-to-A flip was absent between any two</a:t>
            </a:r>
          </a:p>
          <a:p>
            <a:r>
              <a:rPr lang="en-US" dirty="0">
                <a:solidFill>
                  <a:srgbClr val="000000"/>
                </a:solidFill>
                <a:latin typeface="AdvPSA183"/>
              </a:rPr>
              <a:t>stages, and similarly identified those that showed concordant B-to-A flip. Finally, we merged neighboring candidate bins that shared</a:t>
            </a:r>
          </a:p>
          <a:p>
            <a:r>
              <a:rPr lang="en-US" dirty="0">
                <a:solidFill>
                  <a:srgbClr val="000000"/>
                </a:solidFill>
                <a:latin typeface="AdvPSA183"/>
              </a:rPr>
              <a:t>the same flipping direction to identify genomic regions with concordant A-to-B or B-to-A compartment flip from HSPC to DP cells.</a:t>
            </a:r>
            <a:endParaRPr lang="en-US" dirty="0"/>
          </a:p>
        </p:txBody>
      </p:sp>
      <p:sp>
        <p:nvSpPr>
          <p:cNvPr id="3" name="Title 1">
            <a:extLst>
              <a:ext uri="{FF2B5EF4-FFF2-40B4-BE49-F238E27FC236}">
                <a16:creationId xmlns:a16="http://schemas.microsoft.com/office/drawing/2014/main" id="{C4B3B216-C521-4A40-A6FF-0BD6371451CD}"/>
              </a:ext>
            </a:extLst>
          </p:cNvPr>
          <p:cNvSpPr txBox="1">
            <a:spLocks/>
          </p:cNvSpPr>
          <p:nvPr/>
        </p:nvSpPr>
        <p:spPr>
          <a:xfrm>
            <a:off x="838200" y="829"/>
            <a:ext cx="10515600" cy="9816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Diff Compartments</a:t>
            </a:r>
          </a:p>
        </p:txBody>
      </p:sp>
    </p:spTree>
    <p:extLst>
      <p:ext uri="{BB962C8B-B14F-4D97-AF65-F5344CB8AC3E}">
        <p14:creationId xmlns:p14="http://schemas.microsoft.com/office/powerpoint/2010/main" val="2415061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24" y="2274948"/>
            <a:ext cx="10515600" cy="1325563"/>
          </a:xfrm>
        </p:spPr>
        <p:txBody>
          <a:bodyPr/>
          <a:lstStyle/>
          <a:p>
            <a:pPr algn="ctr"/>
            <a:r>
              <a:rPr lang="en-US" dirty="0"/>
              <a:t>Part I</a:t>
            </a:r>
            <a:br>
              <a:rPr lang="en-US" dirty="0"/>
            </a:br>
            <a:r>
              <a:rPr lang="en-US" dirty="0"/>
              <a:t>Data &amp; Quality Control</a:t>
            </a:r>
          </a:p>
        </p:txBody>
      </p:sp>
    </p:spTree>
    <p:extLst>
      <p:ext uri="{BB962C8B-B14F-4D97-AF65-F5344CB8AC3E}">
        <p14:creationId xmlns:p14="http://schemas.microsoft.com/office/powerpoint/2010/main" val="2107735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a:spLocks noGrp="1"/>
          </p:cNvSpPr>
          <p:nvPr>
            <p:ph type="title"/>
          </p:nvPr>
        </p:nvSpPr>
        <p:spPr>
          <a:xfrm>
            <a:off x="838200" y="829"/>
            <a:ext cx="10515600" cy="981618"/>
          </a:xfrm>
        </p:spPr>
        <p:txBody>
          <a:bodyPr>
            <a:normAutofit/>
          </a:bodyPr>
          <a:lstStyle/>
          <a:p>
            <a:pPr algn="ctr"/>
            <a:r>
              <a:rPr lang="en-US" sz="3200" dirty="0"/>
              <a:t>Data: CD8 Hi-C</a:t>
            </a:r>
          </a:p>
        </p:txBody>
      </p:sp>
      <p:graphicFrame>
        <p:nvGraphicFramePr>
          <p:cNvPr id="6" name="Table 5"/>
          <p:cNvGraphicFramePr>
            <a:graphicFrameLocks noGrp="1"/>
          </p:cNvGraphicFramePr>
          <p:nvPr>
            <p:extLst>
              <p:ext uri="{D42A27DB-BD31-4B8C-83A1-F6EECF244321}">
                <p14:modId xmlns:p14="http://schemas.microsoft.com/office/powerpoint/2010/main" val="533258810"/>
              </p:ext>
            </p:extLst>
          </p:nvPr>
        </p:nvGraphicFramePr>
        <p:xfrm>
          <a:off x="2534653" y="1211315"/>
          <a:ext cx="7748336" cy="3987068"/>
        </p:xfrm>
        <a:graphic>
          <a:graphicData uri="http://schemas.openxmlformats.org/drawingml/2006/table">
            <a:tbl>
              <a:tblPr firstRow="1" bandRow="1">
                <a:tableStyleId>{5C22544A-7EE6-4342-B048-85BDC9FD1C3A}</a:tableStyleId>
              </a:tblPr>
              <a:tblGrid>
                <a:gridCol w="3874168">
                  <a:extLst>
                    <a:ext uri="{9D8B030D-6E8A-4147-A177-3AD203B41FA5}">
                      <a16:colId xmlns:a16="http://schemas.microsoft.com/office/drawing/2014/main" val="20000"/>
                    </a:ext>
                  </a:extLst>
                </a:gridCol>
                <a:gridCol w="3874168">
                  <a:extLst>
                    <a:ext uri="{9D8B030D-6E8A-4147-A177-3AD203B41FA5}">
                      <a16:colId xmlns:a16="http://schemas.microsoft.com/office/drawing/2014/main" val="3474584077"/>
                    </a:ext>
                  </a:extLst>
                </a:gridCol>
              </a:tblGrid>
              <a:tr h="352346">
                <a:tc>
                  <a:txBody>
                    <a:bodyPr/>
                    <a:lstStyle/>
                    <a:p>
                      <a:r>
                        <a:rPr lang="en-US" sz="1800" dirty="0"/>
                        <a:t>Cell Type</a:t>
                      </a:r>
                    </a:p>
                  </a:txBody>
                  <a:tcPr/>
                </a:tc>
                <a:tc>
                  <a:txBody>
                    <a:bodyPr/>
                    <a:lstStyle/>
                    <a:p>
                      <a:endParaRPr lang="en-US" sz="1800" dirty="0"/>
                    </a:p>
                  </a:txBody>
                  <a:tcPr/>
                </a:tc>
                <a:extLst>
                  <a:ext uri="{0D108BD9-81ED-4DB2-BD59-A6C34878D82A}">
                    <a16:rowId xmlns:a16="http://schemas.microsoft.com/office/drawing/2014/main" val="10000"/>
                  </a:ext>
                </a:extLst>
              </a:tr>
              <a:tr h="9175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WT </a:t>
                      </a:r>
                      <a:r>
                        <a:rPr lang="en-US" altLang="zh-CN" sz="1800" dirty="0"/>
                        <a:t>CD8</a:t>
                      </a:r>
                      <a:endParaRPr 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Two rounds of sequencing, technical replicates, combine them. </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10001"/>
                  </a:ext>
                </a:extLst>
              </a:tr>
              <a:tr h="9175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DKO </a:t>
                      </a:r>
                      <a:r>
                        <a:rPr lang="en-US" altLang="zh-CN" sz="1800" dirty="0"/>
                        <a:t>CD8</a:t>
                      </a:r>
                      <a:endParaRPr 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Two rounds of sequencing, technical replicates, combine them. </a:t>
                      </a: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3548237193"/>
                  </a:ext>
                </a:extLst>
              </a:tr>
              <a:tr h="91750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dirty="0"/>
                        <a:t>Stim WT </a:t>
                      </a:r>
                      <a:r>
                        <a:rPr lang="en-US" altLang="zh-CN" sz="1800" dirty="0"/>
                        <a:t>CD8</a:t>
                      </a:r>
                      <a:endParaRPr lang="en-US" sz="1800" dirty="0"/>
                    </a:p>
                  </a:txBody>
                  <a:tcPr anchor="ct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anchor="ctr"/>
                </a:tc>
                <a:extLst>
                  <a:ext uri="{0D108BD9-81ED-4DB2-BD59-A6C34878D82A}">
                    <a16:rowId xmlns:a16="http://schemas.microsoft.com/office/drawing/2014/main" val="852903925"/>
                  </a:ext>
                </a:extLst>
              </a:tr>
              <a:tr h="868799">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Stim DKO </a:t>
                      </a:r>
                      <a:r>
                        <a:rPr lang="en-US" altLang="zh-CN" sz="1800" dirty="0"/>
                        <a:t>CD8</a:t>
                      </a:r>
                      <a:endParaRPr lang="en-US" sz="1800"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800" dirty="0"/>
                    </a:p>
                  </a:txBody>
                  <a:tcPr anchor="ctr"/>
                </a:tc>
                <a:extLst>
                  <a:ext uri="{0D108BD9-81ED-4DB2-BD59-A6C34878D82A}">
                    <a16:rowId xmlns:a16="http://schemas.microsoft.com/office/drawing/2014/main" val="10002"/>
                  </a:ext>
                </a:extLst>
              </a:tr>
            </a:tbl>
          </a:graphicData>
        </a:graphic>
      </p:graphicFrame>
      <p:sp>
        <p:nvSpPr>
          <p:cNvPr id="4" name="TextBox 3"/>
          <p:cNvSpPr txBox="1"/>
          <p:nvPr/>
        </p:nvSpPr>
        <p:spPr>
          <a:xfrm>
            <a:off x="8333011" y="6044573"/>
            <a:ext cx="3351687" cy="369332"/>
          </a:xfrm>
          <a:prstGeom prst="rect">
            <a:avLst/>
          </a:prstGeom>
          <a:noFill/>
        </p:spPr>
        <p:txBody>
          <a:bodyPr wrap="none" rtlCol="0">
            <a:spAutoFit/>
          </a:bodyPr>
          <a:lstStyle/>
          <a:p>
            <a:r>
              <a:rPr lang="en-US" dirty="0"/>
              <a:t>DKO is Tcf1 Lef1 double knock out</a:t>
            </a:r>
          </a:p>
        </p:txBody>
      </p:sp>
    </p:spTree>
    <p:extLst>
      <p:ext uri="{BB962C8B-B14F-4D97-AF65-F5344CB8AC3E}">
        <p14:creationId xmlns:p14="http://schemas.microsoft.com/office/powerpoint/2010/main" val="7120747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Sequence Quality</a:t>
            </a:r>
          </a:p>
        </p:txBody>
      </p:sp>
      <p:sp>
        <p:nvSpPr>
          <p:cNvPr id="4" name="TextBox 3"/>
          <p:cNvSpPr txBox="1"/>
          <p:nvPr/>
        </p:nvSpPr>
        <p:spPr>
          <a:xfrm>
            <a:off x="926757" y="1019303"/>
            <a:ext cx="10538254" cy="923330"/>
          </a:xfrm>
          <a:prstGeom prst="rect">
            <a:avLst/>
          </a:prstGeom>
          <a:noFill/>
        </p:spPr>
        <p:txBody>
          <a:bodyPr wrap="square" rtlCol="0">
            <a:spAutoFit/>
          </a:bodyPr>
          <a:lstStyle/>
          <a:p>
            <a:pPr marL="285750" indent="-285750">
              <a:buFont typeface="Arial" charset="0"/>
              <a:buChar char="•"/>
            </a:pPr>
            <a:r>
              <a:rPr lang="en-US" dirty="0"/>
              <a:t>Sequence quality was assessed by </a:t>
            </a:r>
            <a:r>
              <a:rPr lang="en-US" dirty="0" err="1"/>
              <a:t>FastQC</a:t>
            </a:r>
            <a:endParaRPr lang="en-US" dirty="0"/>
          </a:p>
          <a:p>
            <a:pPr marL="285750" indent="-285750">
              <a:buFont typeface="Arial" charset="0"/>
              <a:buChar char="•"/>
            </a:pPr>
            <a:r>
              <a:rPr lang="en-US" dirty="0"/>
              <a:t>Sequence length:  paired end, 126 bps</a:t>
            </a:r>
          </a:p>
          <a:p>
            <a:pPr marL="285750" indent="-285750">
              <a:buFont typeface="Arial" charset="0"/>
              <a:buChar char="•"/>
            </a:pPr>
            <a:r>
              <a:rPr lang="en-US" dirty="0"/>
              <a:t>Sequence qualities of all samples are very good.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396395"/>
            <a:ext cx="5234868" cy="302070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57452" y="2396395"/>
            <a:ext cx="5045833" cy="2927167"/>
          </a:xfrm>
          <a:prstGeom prst="rect">
            <a:avLst/>
          </a:prstGeom>
        </p:spPr>
      </p:pic>
      <p:sp>
        <p:nvSpPr>
          <p:cNvPr id="6" name="TextBox 5"/>
          <p:cNvSpPr txBox="1"/>
          <p:nvPr/>
        </p:nvSpPr>
        <p:spPr>
          <a:xfrm>
            <a:off x="6558985" y="5529837"/>
            <a:ext cx="5633015" cy="1200329"/>
          </a:xfrm>
          <a:prstGeom prst="rect">
            <a:avLst/>
          </a:prstGeom>
          <a:noFill/>
        </p:spPr>
        <p:txBody>
          <a:bodyPr wrap="square" rtlCol="0">
            <a:spAutoFit/>
          </a:bodyPr>
          <a:lstStyle/>
          <a:p>
            <a:r>
              <a:rPr lang="en-US" dirty="0"/>
              <a:t>The first 4 bps have biased GC content. Tried trimming or non-trimming mapping before mapping and the mapping results have no difference. So in the downstream analysis, we will not trimmed at all.</a:t>
            </a:r>
          </a:p>
        </p:txBody>
      </p:sp>
      <p:sp>
        <p:nvSpPr>
          <p:cNvPr id="11" name="Date Placeholder 4"/>
          <p:cNvSpPr>
            <a:spLocks noGrp="1"/>
          </p:cNvSpPr>
          <p:nvPr>
            <p:ph type="dt" sz="half" idx="10"/>
          </p:nvPr>
        </p:nvSpPr>
        <p:spPr>
          <a:xfrm>
            <a:off x="11465011" y="0"/>
            <a:ext cx="2743200" cy="365125"/>
          </a:xfrm>
        </p:spPr>
        <p:txBody>
          <a:bodyPr/>
          <a:lstStyle/>
          <a:p>
            <a:r>
              <a:rPr lang="en-US"/>
              <a:t>03/03/17</a:t>
            </a:r>
            <a:endParaRPr lang="en-US" dirty="0"/>
          </a:p>
        </p:txBody>
      </p:sp>
    </p:spTree>
    <p:extLst>
      <p:ext uri="{BB962C8B-B14F-4D97-AF65-F5344CB8AC3E}">
        <p14:creationId xmlns:p14="http://schemas.microsoft.com/office/powerpoint/2010/main" val="30211432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Sequence Quality</a:t>
            </a:r>
          </a:p>
        </p:txBody>
      </p:sp>
      <p:sp>
        <p:nvSpPr>
          <p:cNvPr id="10" name="Date Placeholder 4"/>
          <p:cNvSpPr>
            <a:spLocks noGrp="1"/>
          </p:cNvSpPr>
          <p:nvPr>
            <p:ph type="dt" sz="half" idx="10"/>
          </p:nvPr>
        </p:nvSpPr>
        <p:spPr>
          <a:xfrm>
            <a:off x="11465011" y="0"/>
            <a:ext cx="2743200" cy="365125"/>
          </a:xfrm>
        </p:spPr>
        <p:txBody>
          <a:bodyPr/>
          <a:lstStyle/>
          <a:p>
            <a:r>
              <a:rPr lang="en-US"/>
              <a:t>10/10/17</a:t>
            </a:r>
          </a:p>
        </p:txBody>
      </p:sp>
      <p:pic>
        <p:nvPicPr>
          <p:cNvPr id="11" name="Picture 10" descr="A picture containing screenshot&#10;&#10;Description generated with very high confidence">
            <a:extLst>
              <a:ext uri="{FF2B5EF4-FFF2-40B4-BE49-F238E27FC236}">
                <a16:creationId xmlns:a16="http://schemas.microsoft.com/office/drawing/2014/main" id="{54182EDE-F070-40C8-BFFB-B7C2928368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990" y="1505016"/>
            <a:ext cx="7622019" cy="5081346"/>
          </a:xfrm>
          <a:prstGeom prst="rect">
            <a:avLst/>
          </a:prstGeom>
        </p:spPr>
      </p:pic>
      <p:sp>
        <p:nvSpPr>
          <p:cNvPr id="8" name="TextBox 7">
            <a:extLst>
              <a:ext uri="{FF2B5EF4-FFF2-40B4-BE49-F238E27FC236}">
                <a16:creationId xmlns:a16="http://schemas.microsoft.com/office/drawing/2014/main" id="{A8127F12-A02E-439E-85D6-7D483208041D}"/>
              </a:ext>
            </a:extLst>
          </p:cNvPr>
          <p:cNvSpPr txBox="1"/>
          <p:nvPr/>
        </p:nvSpPr>
        <p:spPr>
          <a:xfrm>
            <a:off x="926757" y="1019303"/>
            <a:ext cx="10538254" cy="369332"/>
          </a:xfrm>
          <a:prstGeom prst="rect">
            <a:avLst/>
          </a:prstGeom>
          <a:noFill/>
        </p:spPr>
        <p:txBody>
          <a:bodyPr wrap="square" rtlCol="0">
            <a:spAutoFit/>
          </a:bodyPr>
          <a:lstStyle/>
          <a:p>
            <a:r>
              <a:rPr lang="en-US" dirty="0"/>
              <a:t>Trim -3 &lt;Barcode&gt; </a:t>
            </a:r>
            <a:r>
              <a:rPr lang="en-US" dirty="0" err="1"/>
              <a:t>Restriction_Enzyme</a:t>
            </a:r>
            <a:r>
              <a:rPr lang="en-US" dirty="0"/>
              <a:t> </a:t>
            </a:r>
          </a:p>
        </p:txBody>
      </p:sp>
    </p:spTree>
    <p:extLst>
      <p:ext uri="{BB962C8B-B14F-4D97-AF65-F5344CB8AC3E}">
        <p14:creationId xmlns:p14="http://schemas.microsoft.com/office/powerpoint/2010/main" val="365208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Sequence Quality Stim_WT_CD8 &amp; Stim_DKO_CD8</a:t>
            </a:r>
          </a:p>
        </p:txBody>
      </p:sp>
      <p:sp>
        <p:nvSpPr>
          <p:cNvPr id="4" name="TextBox 3"/>
          <p:cNvSpPr txBox="1"/>
          <p:nvPr/>
        </p:nvSpPr>
        <p:spPr>
          <a:xfrm>
            <a:off x="926757" y="1019303"/>
            <a:ext cx="10538254" cy="1200329"/>
          </a:xfrm>
          <a:prstGeom prst="rect">
            <a:avLst/>
          </a:prstGeom>
          <a:noFill/>
        </p:spPr>
        <p:txBody>
          <a:bodyPr wrap="square" rtlCol="0">
            <a:spAutoFit/>
          </a:bodyPr>
          <a:lstStyle/>
          <a:p>
            <a:pPr marL="285750" indent="-285750">
              <a:buFont typeface="Arial" charset="0"/>
              <a:buChar char="•"/>
            </a:pPr>
            <a:r>
              <a:rPr lang="en-US" dirty="0"/>
              <a:t>Sequence quality was assessed by </a:t>
            </a:r>
            <a:r>
              <a:rPr lang="en-US" dirty="0" err="1"/>
              <a:t>FastQC</a:t>
            </a:r>
            <a:r>
              <a:rPr lang="en-US" dirty="0"/>
              <a:t> and </a:t>
            </a:r>
            <a:r>
              <a:rPr lang="en-US" dirty="0" err="1"/>
              <a:t>multiqc</a:t>
            </a:r>
            <a:endParaRPr lang="en-US" dirty="0"/>
          </a:p>
          <a:p>
            <a:pPr marL="285750" indent="-285750">
              <a:buFont typeface="Arial" charset="0"/>
              <a:buChar char="•"/>
            </a:pPr>
            <a:r>
              <a:rPr lang="en-US" dirty="0"/>
              <a:t>Sequence length:  paired end, 151 bps</a:t>
            </a:r>
          </a:p>
          <a:p>
            <a:pPr marL="285750" indent="-285750">
              <a:buFont typeface="Arial" charset="0"/>
              <a:buChar char="•"/>
            </a:pPr>
            <a:r>
              <a:rPr lang="en-US" dirty="0"/>
              <a:t>16 samples had less than 1% of reads made up of overrepresented sequences</a:t>
            </a:r>
          </a:p>
          <a:p>
            <a:pPr marL="285750" indent="-285750">
              <a:buFont typeface="Arial" charset="0"/>
              <a:buChar char="•"/>
            </a:pPr>
            <a:r>
              <a:rPr lang="en-US" dirty="0"/>
              <a:t>Some libraries has bad quality after 100 bps. </a:t>
            </a:r>
          </a:p>
        </p:txBody>
      </p:sp>
      <p:sp>
        <p:nvSpPr>
          <p:cNvPr id="10" name="Date Placeholder 4"/>
          <p:cNvSpPr>
            <a:spLocks noGrp="1"/>
          </p:cNvSpPr>
          <p:nvPr>
            <p:ph type="dt" sz="half" idx="10"/>
          </p:nvPr>
        </p:nvSpPr>
        <p:spPr>
          <a:xfrm>
            <a:off x="11465011" y="0"/>
            <a:ext cx="2743200" cy="365125"/>
          </a:xfrm>
        </p:spPr>
        <p:txBody>
          <a:bodyPr/>
          <a:lstStyle/>
          <a:p>
            <a:r>
              <a:rPr lang="en-US"/>
              <a:t>10/10/17</a:t>
            </a:r>
          </a:p>
        </p:txBody>
      </p:sp>
      <p:pic>
        <p:nvPicPr>
          <p:cNvPr id="5" name="Picture 4" descr="A screenshot of a cell phone&#10;&#10;Description generated with very high confidence">
            <a:extLst>
              <a:ext uri="{FF2B5EF4-FFF2-40B4-BE49-F238E27FC236}">
                <a16:creationId xmlns:a16="http://schemas.microsoft.com/office/drawing/2014/main" id="{B3F5E86C-B815-431F-B816-1ACD3A58DE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07315" y="2219632"/>
            <a:ext cx="6777370" cy="4518247"/>
          </a:xfrm>
          <a:prstGeom prst="rect">
            <a:avLst/>
          </a:prstGeom>
        </p:spPr>
      </p:pic>
    </p:spTree>
    <p:extLst>
      <p:ext uri="{BB962C8B-B14F-4D97-AF65-F5344CB8AC3E}">
        <p14:creationId xmlns:p14="http://schemas.microsoft.com/office/powerpoint/2010/main" val="15507280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24" y="2274948"/>
            <a:ext cx="10515600" cy="1325563"/>
          </a:xfrm>
        </p:spPr>
        <p:txBody>
          <a:bodyPr/>
          <a:lstStyle/>
          <a:p>
            <a:pPr algn="ctr"/>
            <a:r>
              <a:rPr lang="en-US" dirty="0"/>
              <a:t>Part II</a:t>
            </a:r>
            <a:br>
              <a:rPr lang="en-US" dirty="0"/>
            </a:br>
            <a:r>
              <a:rPr lang="en-US" dirty="0"/>
              <a:t>Alignment Information</a:t>
            </a:r>
          </a:p>
        </p:txBody>
      </p:sp>
    </p:spTree>
    <p:extLst>
      <p:ext uri="{BB962C8B-B14F-4D97-AF65-F5344CB8AC3E}">
        <p14:creationId xmlns:p14="http://schemas.microsoft.com/office/powerpoint/2010/main" val="21297588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Iterative mapping using Bowtie2</a:t>
            </a:r>
          </a:p>
        </p:txBody>
      </p:sp>
      <p:sp>
        <p:nvSpPr>
          <p:cNvPr id="4" name="TextBox 3"/>
          <p:cNvSpPr txBox="1"/>
          <p:nvPr/>
        </p:nvSpPr>
        <p:spPr>
          <a:xfrm>
            <a:off x="926757" y="1007428"/>
            <a:ext cx="10538254" cy="2585323"/>
          </a:xfrm>
          <a:prstGeom prst="rect">
            <a:avLst/>
          </a:prstGeom>
          <a:noFill/>
        </p:spPr>
        <p:txBody>
          <a:bodyPr wrap="square" rtlCol="0">
            <a:spAutoFit/>
          </a:bodyPr>
          <a:lstStyle/>
          <a:p>
            <a:pPr marL="285750" indent="-285750">
              <a:buFont typeface="Arial" charset="0"/>
              <a:buChar char="•"/>
            </a:pPr>
            <a:r>
              <a:rPr lang="en-US" dirty="0"/>
              <a:t>Bowtie2 was used to align the reads to mouse genome (UCSC mm9 from </a:t>
            </a:r>
            <a:r>
              <a:rPr lang="en-US" dirty="0" err="1"/>
              <a:t>iGenome</a:t>
            </a:r>
            <a:r>
              <a:rPr lang="en-US" dirty="0"/>
              <a:t> for gene annotation).</a:t>
            </a:r>
            <a:br>
              <a:rPr lang="en-US" dirty="0"/>
            </a:br>
            <a:endParaRPr lang="en-US" dirty="0"/>
          </a:p>
          <a:p>
            <a:pPr marL="285750" indent="-285750">
              <a:buFont typeface="Arial" charset="0"/>
              <a:buChar char="•"/>
            </a:pPr>
            <a:r>
              <a:rPr lang="en-US" dirty="0"/>
              <a:t>Iterative mapping algorithm (from </a:t>
            </a:r>
            <a:r>
              <a:rPr lang="en-US" dirty="0" err="1"/>
              <a:t>hiclib</a:t>
            </a:r>
            <a:r>
              <a:rPr lang="en-US" dirty="0"/>
              <a:t>):</a:t>
            </a:r>
            <a:br>
              <a:rPr lang="en-US" dirty="0"/>
            </a:br>
            <a:r>
              <a:rPr lang="en-US" dirty="0"/>
              <a:t>In this stage, we map two ends of reads in paired-end library individually</a:t>
            </a:r>
            <a:br>
              <a:rPr lang="en-US" dirty="0"/>
            </a:br>
            <a:r>
              <a:rPr lang="en-US" dirty="0"/>
              <a:t>1.Truncate the sequences to the first </a:t>
            </a:r>
            <a:r>
              <a:rPr lang="en-US" dirty="0">
                <a:solidFill>
                  <a:srgbClr val="FF0000"/>
                </a:solidFill>
              </a:rPr>
              <a:t>25</a:t>
            </a:r>
            <a:r>
              <a:rPr lang="en-US" dirty="0"/>
              <a:t> bps in 5’ end.</a:t>
            </a:r>
            <a:br>
              <a:rPr lang="en-US" dirty="0"/>
            </a:br>
            <a:r>
              <a:rPr lang="en-US" dirty="0"/>
              <a:t>2.Map the sequences using bowtie2.</a:t>
            </a:r>
            <a:br>
              <a:rPr lang="en-US" dirty="0"/>
            </a:br>
            <a:r>
              <a:rPr lang="en-US" dirty="0"/>
              <a:t>3.Store the uniquely mapped sequences.</a:t>
            </a:r>
            <a:br>
              <a:rPr lang="en-US" dirty="0"/>
            </a:br>
            <a:r>
              <a:rPr lang="en-US" dirty="0"/>
              <a:t>4.Go to the step 1, increase the truncation length by </a:t>
            </a:r>
            <a:r>
              <a:rPr lang="en-US" dirty="0">
                <a:solidFill>
                  <a:srgbClr val="FF0000"/>
                </a:solidFill>
              </a:rPr>
              <a:t>5</a:t>
            </a:r>
            <a:r>
              <a:rPr lang="en-US" dirty="0"/>
              <a:t> bps, and map the multiple-aligned sequences, ... Stop when truncated sequence reaches to </a:t>
            </a:r>
            <a:r>
              <a:rPr lang="en-US" dirty="0">
                <a:solidFill>
                  <a:srgbClr val="FF0000"/>
                </a:solidFill>
              </a:rPr>
              <a:t>50/105</a:t>
            </a:r>
            <a:r>
              <a:rPr lang="en-US" dirty="0"/>
              <a:t> bps in length. </a:t>
            </a:r>
          </a:p>
        </p:txBody>
      </p:sp>
      <p:sp>
        <p:nvSpPr>
          <p:cNvPr id="9" name="Date Placeholder 4"/>
          <p:cNvSpPr>
            <a:spLocks noGrp="1"/>
          </p:cNvSpPr>
          <p:nvPr>
            <p:ph type="dt" sz="half" idx="10"/>
          </p:nvPr>
        </p:nvSpPr>
        <p:spPr>
          <a:xfrm>
            <a:off x="11465011" y="0"/>
            <a:ext cx="2743200" cy="365125"/>
          </a:xfrm>
        </p:spPr>
        <p:txBody>
          <a:bodyPr/>
          <a:lstStyle/>
          <a:p>
            <a:r>
              <a:rPr lang="en-US"/>
              <a:t>03/03/17</a:t>
            </a:r>
            <a:endParaRPr lang="en-US" dirty="0"/>
          </a:p>
        </p:txBody>
      </p:sp>
    </p:spTree>
    <p:extLst>
      <p:ext uri="{BB962C8B-B14F-4D97-AF65-F5344CB8AC3E}">
        <p14:creationId xmlns:p14="http://schemas.microsoft.com/office/powerpoint/2010/main" val="12126374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Iterative mapping using Bowtie2</a:t>
            </a:r>
          </a:p>
        </p:txBody>
      </p:sp>
      <p:graphicFrame>
        <p:nvGraphicFramePr>
          <p:cNvPr id="3" name="Table 2"/>
          <p:cNvGraphicFramePr>
            <a:graphicFrameLocks noGrp="1"/>
          </p:cNvGraphicFramePr>
          <p:nvPr/>
        </p:nvGraphicFramePr>
        <p:xfrm>
          <a:off x="6628048" y="1698652"/>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Round</a:t>
                      </a:r>
                    </a:p>
                  </a:txBody>
                  <a:tcPr/>
                </a:tc>
                <a:tc>
                  <a:txBody>
                    <a:bodyPr/>
                    <a:lstStyle/>
                    <a:p>
                      <a:r>
                        <a:rPr lang="en-US" sz="1200" dirty="0"/>
                        <a:t># raw reads</a:t>
                      </a:r>
                    </a:p>
                  </a:txBody>
                  <a:tcPr/>
                </a:tc>
                <a:tc>
                  <a:txBody>
                    <a:bodyPr/>
                    <a:lstStyle/>
                    <a:p>
                      <a:r>
                        <a:rPr lang="en-US" sz="1200" dirty="0"/>
                        <a:t># unique</a:t>
                      </a:r>
                      <a:r>
                        <a:rPr lang="en-US" sz="1200" baseline="0" dirty="0"/>
                        <a:t> </a:t>
                      </a:r>
                      <a:r>
                        <a:rPr lang="en-US" sz="1200" dirty="0"/>
                        <a:t>aligned reads</a:t>
                      </a:r>
                    </a:p>
                  </a:txBody>
                  <a:tcPr/>
                </a:tc>
                <a:tc>
                  <a:txBody>
                    <a:bodyPr/>
                    <a:lstStyle/>
                    <a:p>
                      <a:r>
                        <a:rPr lang="en-US" sz="1200" dirty="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#1:</a:t>
                      </a:r>
                      <a:r>
                        <a:rPr lang="en-US" sz="1200" kern="1200" baseline="0" dirty="0">
                          <a:solidFill>
                            <a:schemeClr val="dk1"/>
                          </a:solidFill>
                          <a:latin typeface="+mn-lt"/>
                          <a:ea typeface="+mn-ea"/>
                          <a:cs typeface="+mn-cs"/>
                        </a:rPr>
                        <a:t> 25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dirty="0">
                          <a:effectLst/>
                          <a:latin typeface="Calibri" charset="0"/>
                          <a:ea typeface="Calibri" charset="0"/>
                          <a:cs typeface="Calibri" charset="0"/>
                        </a:rPr>
                        <a:t>735858474</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469092348</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(63.75%)</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186153326</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(25.30%)</a:t>
                      </a:r>
                    </a:p>
                  </a:txBody>
                  <a:tcPr marL="12700" marR="12700" marT="1270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#2: 30</a:t>
                      </a:r>
                      <a:r>
                        <a:rPr lang="en-US" sz="1200" baseline="0" dirty="0"/>
                        <a:t> bps</a:t>
                      </a:r>
                      <a:endParaRPr lang="en-US" sz="1200" dirty="0"/>
                    </a:p>
                  </a:txBody>
                  <a:tcPr/>
                </a:tc>
                <a:tc>
                  <a:txBody>
                    <a:bodyPr/>
                    <a:lstStyle/>
                    <a:p>
                      <a:pPr algn="l" fontAlgn="b"/>
                      <a:r>
                        <a:rPr lang="fi-FI" sz="1200" b="0" i="0" u="none" strike="noStrike" dirty="0">
                          <a:effectLst/>
                          <a:latin typeface="Calibri" charset="0"/>
                          <a:ea typeface="Calibri" charset="0"/>
                          <a:cs typeface="Calibri" charset="0"/>
                        </a:rPr>
                        <a:t>187785744</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20378512</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(10.85%)</a:t>
                      </a:r>
                    </a:p>
                  </a:txBody>
                  <a:tcPr marL="12700" marR="12700" marT="12700" marB="0"/>
                </a:tc>
                <a:tc>
                  <a:txBody>
                    <a:bodyPr/>
                    <a:lstStyle/>
                    <a:p>
                      <a:pPr algn="l" fontAlgn="b"/>
                      <a:r>
                        <a:rPr lang="mr-IN" sz="1200" b="0" i="0" u="none" strike="noStrike">
                          <a:effectLst/>
                          <a:latin typeface="Calibri" charset="0"/>
                          <a:ea typeface="Calibri" charset="0"/>
                          <a:cs typeface="Calibri" charset="0"/>
                        </a:rPr>
                        <a:t>162097174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(86.32%)</a:t>
                      </a:r>
                    </a:p>
                  </a:txBody>
                  <a:tcPr marL="12700" marR="12700" marT="1270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35 bps</a:t>
                      </a:r>
                    </a:p>
                  </a:txBody>
                  <a:tcPr/>
                </a:tc>
                <a:tc>
                  <a:txBody>
                    <a:bodyPr/>
                    <a:lstStyle/>
                    <a:p>
                      <a:pPr algn="l" fontAlgn="b"/>
                      <a:r>
                        <a:rPr lang="cs-CZ" sz="1200" b="0" i="0" u="none" strike="noStrike">
                          <a:effectLst/>
                          <a:latin typeface="Calibri" charset="0"/>
                          <a:ea typeface="Calibri" charset="0"/>
                          <a:cs typeface="Calibri" charset="0"/>
                        </a:rPr>
                        <a:t>163111654</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10874544</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(6.67%)</a:t>
                      </a:r>
                    </a:p>
                  </a:txBody>
                  <a:tcPr marL="12700" marR="12700" marT="12700" marB="0"/>
                </a:tc>
                <a:tc>
                  <a:txBody>
                    <a:bodyPr/>
                    <a:lstStyle/>
                    <a:p>
                      <a:pPr algn="l" fontAlgn="b"/>
                      <a:r>
                        <a:rPr lang="is-IS" sz="1200" b="0" i="0" u="none" strike="noStrike" dirty="0">
                          <a:effectLst/>
                          <a:latin typeface="Calibri" charset="0"/>
                          <a:ea typeface="Calibri" charset="0"/>
                          <a:cs typeface="Calibri" charset="0"/>
                        </a:rPr>
                        <a:t>147962621</a:t>
                      </a:r>
                      <a:br>
                        <a:rPr lang="is-IS" sz="1200" b="0" i="0" u="none" strike="noStrike" dirty="0">
                          <a:effectLst/>
                          <a:latin typeface="Calibri" charset="0"/>
                          <a:ea typeface="Calibri" charset="0"/>
                          <a:cs typeface="Calibri" charset="0"/>
                        </a:rPr>
                      </a:br>
                      <a:r>
                        <a:rPr lang="is-IS" sz="1200" b="0" i="0" u="none" strike="noStrike" dirty="0">
                          <a:effectLst/>
                          <a:latin typeface="Calibri" charset="0"/>
                          <a:ea typeface="Calibri" charset="0"/>
                          <a:cs typeface="Calibri" charset="0"/>
                        </a:rPr>
                        <a:t>(90.71%)</a:t>
                      </a:r>
                    </a:p>
                  </a:txBody>
                  <a:tcPr marL="12700" marR="12700" marT="1270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a:t>
                      </a:r>
                      <a:r>
                        <a:rPr lang="en-US" sz="1200" kern="1200" baseline="0" dirty="0">
                          <a:solidFill>
                            <a:schemeClr val="dk1"/>
                          </a:solidFill>
                          <a:latin typeface="+mn-lt"/>
                          <a:ea typeface="+mn-ea"/>
                          <a:cs typeface="+mn-cs"/>
                        </a:rPr>
                        <a:t> 40 bps</a:t>
                      </a:r>
                      <a:endParaRPr lang="en-US" sz="1200" kern="1200" dirty="0">
                        <a:solidFill>
                          <a:schemeClr val="dk1"/>
                        </a:solidFill>
                        <a:latin typeface="+mn-lt"/>
                        <a:ea typeface="+mn-ea"/>
                        <a:cs typeface="+mn-cs"/>
                      </a:endParaRPr>
                    </a:p>
                  </a:txBody>
                  <a:tcPr/>
                </a:tc>
                <a:tc>
                  <a:txBody>
                    <a:bodyPr/>
                    <a:lstStyle/>
                    <a:p>
                      <a:pPr algn="l" fontAlgn="b"/>
                      <a:r>
                        <a:rPr lang="cs-CZ" sz="1200" b="0" i="0" u="none" strike="noStrike">
                          <a:effectLst/>
                          <a:latin typeface="Calibri" charset="0"/>
                          <a:ea typeface="Calibri" charset="0"/>
                          <a:cs typeface="Calibri" charset="0"/>
                        </a:rPr>
                        <a:t>148917015</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8952216</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(6.01%)</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136013037</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(91.33%)</a:t>
                      </a:r>
                    </a:p>
                  </a:txBody>
                  <a:tcPr marL="12700" marR="12700" marT="1270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45</a:t>
                      </a:r>
                      <a:r>
                        <a:rPr lang="en-US" sz="1200" baseline="0" dirty="0"/>
                        <a:t> bps</a:t>
                      </a:r>
                      <a:endParaRPr lang="en-US" sz="1200" dirty="0"/>
                    </a:p>
                  </a:txBody>
                  <a:tcPr/>
                </a:tc>
                <a:tc>
                  <a:txBody>
                    <a:bodyPr/>
                    <a:lstStyle/>
                    <a:p>
                      <a:pPr algn="l" fontAlgn="b"/>
                      <a:r>
                        <a:rPr lang="is-IS" sz="1200" b="0" i="0" u="none" strike="noStrike">
                          <a:effectLst/>
                          <a:latin typeface="Calibri" charset="0"/>
                          <a:ea typeface="Calibri" charset="0"/>
                          <a:cs typeface="Calibri" charset="0"/>
                        </a:rPr>
                        <a:t>136805600</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5727979</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(4.19%)</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128113448</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(93.65%)</a:t>
                      </a:r>
                    </a:p>
                  </a:txBody>
                  <a:tcPr marL="12700" marR="12700" marT="1270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#6: 50 bps</a:t>
                      </a:r>
                    </a:p>
                  </a:txBody>
                  <a:tcPr/>
                </a:tc>
                <a:tc>
                  <a:txBody>
                    <a:bodyPr/>
                    <a:lstStyle/>
                    <a:p>
                      <a:pPr algn="l" fontAlgn="b"/>
                      <a:r>
                        <a:rPr lang="is-IS" sz="1200" b="0" i="0" u="none" strike="noStrike">
                          <a:effectLst/>
                          <a:latin typeface="Calibri" charset="0"/>
                          <a:ea typeface="Calibri" charset="0"/>
                          <a:cs typeface="Calibri" charset="0"/>
                        </a:rPr>
                        <a:t>128869384</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4606543</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(3.57%)</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121553613</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(94.32%)</a:t>
                      </a:r>
                    </a:p>
                  </a:txBody>
                  <a:tcPr marL="12700" marR="12700" marT="12700" marB="0"/>
                </a:tc>
                <a:extLst>
                  <a:ext uri="{0D108BD9-81ED-4DB2-BD59-A6C34878D82A}">
                    <a16:rowId xmlns:a16="http://schemas.microsoft.com/office/drawing/2014/main" val="10006"/>
                  </a:ext>
                </a:extLst>
              </a:tr>
            </a:tbl>
          </a:graphicData>
        </a:graphic>
      </p:graphicFrame>
      <p:sp>
        <p:nvSpPr>
          <p:cNvPr id="5" name="TextBox 4"/>
          <p:cNvSpPr txBox="1"/>
          <p:nvPr/>
        </p:nvSpPr>
        <p:spPr>
          <a:xfrm>
            <a:off x="6863574" y="4955861"/>
            <a:ext cx="4601437" cy="2031325"/>
          </a:xfrm>
          <a:prstGeom prst="rect">
            <a:avLst/>
          </a:prstGeom>
          <a:noFill/>
        </p:spPr>
        <p:txBody>
          <a:bodyPr wrap="square" rtlCol="0">
            <a:spAutoFit/>
          </a:bodyPr>
          <a:lstStyle/>
          <a:p>
            <a:r>
              <a:rPr lang="en-US" dirty="0"/>
              <a:t>First round gets 90.27% of unique aligned reads.</a:t>
            </a:r>
            <a:br>
              <a:rPr lang="en-US" dirty="0"/>
            </a:br>
            <a:r>
              <a:rPr lang="en-US" dirty="0"/>
              <a:t>9.73% of unique aligned reads are mapped by iterative mapping (extra 5 rounds).</a:t>
            </a:r>
          </a:p>
          <a:p>
            <a:r>
              <a:rPr lang="en-US" dirty="0">
                <a:solidFill>
                  <a:srgbClr val="FF0000"/>
                </a:solidFill>
              </a:rPr>
              <a:t>If running 17 rounds (from 25 bps to 105 bps), 5.81% more reads can be mapped (compared with 6 rounds).</a:t>
            </a:r>
          </a:p>
        </p:txBody>
      </p:sp>
      <p:sp>
        <p:nvSpPr>
          <p:cNvPr id="8" name="TextBox 7"/>
          <p:cNvSpPr txBox="1"/>
          <p:nvPr/>
        </p:nvSpPr>
        <p:spPr>
          <a:xfrm>
            <a:off x="6628048" y="1149695"/>
            <a:ext cx="1233030" cy="369332"/>
          </a:xfrm>
          <a:prstGeom prst="rect">
            <a:avLst/>
          </a:prstGeom>
          <a:noFill/>
        </p:spPr>
        <p:txBody>
          <a:bodyPr wrap="none" rtlCol="0">
            <a:spAutoFit/>
          </a:bodyPr>
          <a:lstStyle/>
          <a:p>
            <a:r>
              <a:rPr lang="en-US" dirty="0"/>
              <a:t>WT CD8 R2</a:t>
            </a:r>
          </a:p>
        </p:txBody>
      </p:sp>
      <p:graphicFrame>
        <p:nvGraphicFramePr>
          <p:cNvPr id="9" name="Table 8"/>
          <p:cNvGraphicFramePr>
            <a:graphicFrameLocks noGrp="1"/>
          </p:cNvGraphicFramePr>
          <p:nvPr>
            <p:extLst>
              <p:ext uri="{D42A27DB-BD31-4B8C-83A1-F6EECF244321}">
                <p14:modId xmlns:p14="http://schemas.microsoft.com/office/powerpoint/2010/main" val="160732992"/>
              </p:ext>
            </p:extLst>
          </p:nvPr>
        </p:nvGraphicFramePr>
        <p:xfrm>
          <a:off x="943320" y="1698652"/>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Round</a:t>
                      </a:r>
                    </a:p>
                  </a:txBody>
                  <a:tcPr/>
                </a:tc>
                <a:tc>
                  <a:txBody>
                    <a:bodyPr/>
                    <a:lstStyle/>
                    <a:p>
                      <a:r>
                        <a:rPr lang="en-US" sz="1200" dirty="0"/>
                        <a:t># raw reads</a:t>
                      </a:r>
                    </a:p>
                  </a:txBody>
                  <a:tcPr/>
                </a:tc>
                <a:tc>
                  <a:txBody>
                    <a:bodyPr/>
                    <a:lstStyle/>
                    <a:p>
                      <a:r>
                        <a:rPr lang="en-US" sz="1200" dirty="0"/>
                        <a:t># unique</a:t>
                      </a:r>
                      <a:r>
                        <a:rPr lang="en-US" sz="1200" baseline="0" dirty="0"/>
                        <a:t> </a:t>
                      </a:r>
                      <a:r>
                        <a:rPr lang="en-US" sz="1200" dirty="0"/>
                        <a:t>aligned reads</a:t>
                      </a:r>
                    </a:p>
                  </a:txBody>
                  <a:tcPr/>
                </a:tc>
                <a:tc>
                  <a:txBody>
                    <a:bodyPr/>
                    <a:lstStyle/>
                    <a:p>
                      <a:r>
                        <a:rPr lang="en-US" sz="1200" dirty="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#1:</a:t>
                      </a:r>
                      <a:r>
                        <a:rPr lang="en-US" sz="1200" kern="1200" baseline="0" dirty="0">
                          <a:solidFill>
                            <a:schemeClr val="dk1"/>
                          </a:solidFill>
                          <a:latin typeface="+mn-lt"/>
                          <a:ea typeface="+mn-ea"/>
                          <a:cs typeface="+mn-cs"/>
                        </a:rPr>
                        <a:t> 25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dirty="0">
                          <a:effectLst/>
                          <a:latin typeface="Calibri" charset="0"/>
                          <a:ea typeface="Calibri" charset="0"/>
                          <a:cs typeface="Calibri" charset="0"/>
                        </a:rPr>
                        <a:t>735,858,474</a:t>
                      </a:r>
                    </a:p>
                  </a:txBody>
                  <a:tcPr marL="12700" marR="12700" marT="12700" marB="0"/>
                </a:tc>
                <a:tc>
                  <a:txBody>
                    <a:bodyPr/>
                    <a:lstStyle/>
                    <a:p>
                      <a:pPr algn="l" fontAlgn="b"/>
                      <a:r>
                        <a:rPr lang="mr-IN" sz="1200" b="0" i="0" u="none" strike="noStrike">
                          <a:effectLst/>
                          <a:latin typeface="Calibri" charset="0"/>
                          <a:ea typeface="Calibri" charset="0"/>
                          <a:cs typeface="Calibri" charset="0"/>
                        </a:rPr>
                        <a:t>478412554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(65.01%)</a:t>
                      </a:r>
                    </a:p>
                  </a:txBody>
                  <a:tcPr marL="12700" marR="12700" marT="12700" marB="0"/>
                </a:tc>
                <a:tc>
                  <a:txBody>
                    <a:bodyPr/>
                    <a:lstStyle/>
                    <a:p>
                      <a:pPr algn="l" fontAlgn="b"/>
                      <a:r>
                        <a:rPr lang="mr-IN" sz="1200" b="0" i="0" u="none" strike="noStrike">
                          <a:effectLst/>
                          <a:latin typeface="Calibri" charset="0"/>
                          <a:ea typeface="Calibri" charset="0"/>
                          <a:cs typeface="Calibri" charset="0"/>
                        </a:rPr>
                        <a:t>189414544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(25.74%)</a:t>
                      </a:r>
                    </a:p>
                  </a:txBody>
                  <a:tcPr marL="12700" marR="12700" marT="1270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#2: 30</a:t>
                      </a:r>
                      <a:r>
                        <a:rPr lang="en-US" sz="1200" baseline="0" dirty="0"/>
                        <a:t> bps</a:t>
                      </a:r>
                      <a:endParaRPr lang="en-US" sz="1200" dirty="0"/>
                    </a:p>
                  </a:txBody>
                  <a:tcPr/>
                </a:tc>
                <a:tc>
                  <a:txBody>
                    <a:bodyPr/>
                    <a:lstStyle/>
                    <a:p>
                      <a:pPr algn="l" fontAlgn="b"/>
                      <a:r>
                        <a:rPr lang="cs-CZ" sz="1200" b="0" i="0" u="none" strike="noStrike" dirty="0">
                          <a:effectLst/>
                          <a:latin typeface="Calibri" charset="0"/>
                          <a:ea typeface="Calibri" charset="0"/>
                          <a:cs typeface="Calibri" charset="0"/>
                        </a:rPr>
                        <a:t>191216188</a:t>
                      </a:r>
                    </a:p>
                  </a:txBody>
                  <a:tcPr marL="12700" marR="12700" marT="12700" marB="0"/>
                </a:tc>
                <a:tc>
                  <a:txBody>
                    <a:bodyPr/>
                    <a:lstStyle/>
                    <a:p>
                      <a:pPr algn="l" fontAlgn="b"/>
                      <a:r>
                        <a:rPr lang="mr-IN" sz="1200" b="0" i="0" u="none" strike="noStrike">
                          <a:effectLst/>
                          <a:latin typeface="Calibri" charset="0"/>
                          <a:ea typeface="Calibri" charset="0"/>
                          <a:cs typeface="Calibri" charset="0"/>
                        </a:rPr>
                        <a:t>20852554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(10.91%)</a:t>
                      </a:r>
                    </a:p>
                  </a:txBody>
                  <a:tcPr marL="12700" marR="12700" marT="12700" marB="0"/>
                </a:tc>
                <a:tc>
                  <a:txBody>
                    <a:bodyPr/>
                    <a:lstStyle/>
                    <a:p>
                      <a:pPr algn="l" fontAlgn="b"/>
                      <a:r>
                        <a:rPr lang="mr-IN" sz="1200" b="0" i="0" u="none" strike="noStrike">
                          <a:effectLst/>
                          <a:latin typeface="Calibri" charset="0"/>
                          <a:ea typeface="Calibri" charset="0"/>
                          <a:cs typeface="Calibri" charset="0"/>
                        </a:rPr>
                        <a:t>164987032</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(86.28%)</a:t>
                      </a:r>
                    </a:p>
                  </a:txBody>
                  <a:tcPr marL="12700" marR="12700" marT="1270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35 bps</a:t>
                      </a:r>
                    </a:p>
                  </a:txBody>
                  <a:tcPr/>
                </a:tc>
                <a:tc>
                  <a:txBody>
                    <a:bodyPr/>
                    <a:lstStyle/>
                    <a:p>
                      <a:pPr algn="l" fontAlgn="b"/>
                      <a:r>
                        <a:rPr lang="en-US" sz="1200" b="0" i="0" u="none" strike="noStrike">
                          <a:effectLst/>
                          <a:latin typeface="Calibri" charset="0"/>
                          <a:ea typeface="Calibri" charset="0"/>
                          <a:cs typeface="Calibri" charset="0"/>
                        </a:rPr>
                        <a:t>166024767</a:t>
                      </a:r>
                    </a:p>
                  </a:txBody>
                  <a:tcPr marL="12700" marR="12700" marT="12700" marB="0"/>
                </a:tc>
                <a:tc>
                  <a:txBody>
                    <a:bodyPr/>
                    <a:lstStyle/>
                    <a:p>
                      <a:pPr algn="l" fontAlgn="b"/>
                      <a:r>
                        <a:rPr lang="mr-IN" sz="1200" b="0" i="0" u="none" strike="noStrike">
                          <a:effectLst/>
                          <a:latin typeface="Calibri" charset="0"/>
                          <a:ea typeface="Calibri" charset="0"/>
                          <a:cs typeface="Calibri" charset="0"/>
                        </a:rPr>
                        <a:t>11052669</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(6.66%)</a:t>
                      </a:r>
                    </a:p>
                  </a:txBody>
                  <a:tcPr marL="12700" marR="12700" marT="12700" marB="0"/>
                </a:tc>
                <a:tc>
                  <a:txBody>
                    <a:bodyPr/>
                    <a:lstStyle/>
                    <a:p>
                      <a:pPr algn="l" fontAlgn="b"/>
                      <a:r>
                        <a:rPr lang="mr-IN" sz="1200" b="0" i="0" u="none" strike="noStrike">
                          <a:effectLst/>
                          <a:latin typeface="Calibri" charset="0"/>
                          <a:ea typeface="Calibri" charset="0"/>
                          <a:cs typeface="Calibri" charset="0"/>
                        </a:rPr>
                        <a:t>150671648</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(90.75%)</a:t>
                      </a:r>
                    </a:p>
                  </a:txBody>
                  <a:tcPr marL="12700" marR="12700" marT="1270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a:t>
                      </a:r>
                      <a:r>
                        <a:rPr lang="en-US" sz="1200" kern="1200" baseline="0" dirty="0">
                          <a:solidFill>
                            <a:schemeClr val="dk1"/>
                          </a:solidFill>
                          <a:latin typeface="+mn-lt"/>
                          <a:ea typeface="+mn-ea"/>
                          <a:cs typeface="+mn-cs"/>
                        </a:rPr>
                        <a:t> 40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a:effectLst/>
                          <a:latin typeface="Calibri" charset="0"/>
                          <a:ea typeface="Calibri" charset="0"/>
                          <a:cs typeface="Calibri" charset="0"/>
                        </a:rPr>
                        <a:t>151576090</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9189678</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(6.06%)</a:t>
                      </a:r>
                    </a:p>
                  </a:txBody>
                  <a:tcPr marL="12700" marR="12700" marT="12700" marB="0"/>
                </a:tc>
                <a:tc>
                  <a:txBody>
                    <a:bodyPr/>
                    <a:lstStyle/>
                    <a:p>
                      <a:pPr algn="l" fontAlgn="b"/>
                      <a:r>
                        <a:rPr lang="mr-IN" sz="1200" b="0" i="0" u="none" strike="noStrike">
                          <a:effectLst/>
                          <a:latin typeface="Calibri" charset="0"/>
                          <a:ea typeface="Calibri" charset="0"/>
                          <a:cs typeface="Calibri" charset="0"/>
                        </a:rPr>
                        <a:t>138500020</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(91.37%)</a:t>
                      </a:r>
                    </a:p>
                  </a:txBody>
                  <a:tcPr marL="12700" marR="12700" marT="1270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45</a:t>
                      </a:r>
                      <a:r>
                        <a:rPr lang="en-US" sz="1200" baseline="0" dirty="0"/>
                        <a:t> bps</a:t>
                      </a:r>
                      <a:endParaRPr lang="en-US" sz="1200" dirty="0"/>
                    </a:p>
                  </a:txBody>
                  <a:tcPr/>
                </a:tc>
                <a:tc>
                  <a:txBody>
                    <a:bodyPr/>
                    <a:lstStyle/>
                    <a:p>
                      <a:pPr algn="l" fontAlgn="b"/>
                      <a:r>
                        <a:rPr lang="is-IS" sz="1200" b="0" i="0" u="none" strike="noStrike">
                          <a:effectLst/>
                          <a:latin typeface="Calibri" charset="0"/>
                          <a:ea typeface="Calibri" charset="0"/>
                          <a:cs typeface="Calibri" charset="0"/>
                        </a:rPr>
                        <a:t>139262623</a:t>
                      </a:r>
                    </a:p>
                  </a:txBody>
                  <a:tcPr marL="12700" marR="12700" marT="12700" marB="0"/>
                </a:tc>
                <a:tc>
                  <a:txBody>
                    <a:bodyPr/>
                    <a:lstStyle/>
                    <a:p>
                      <a:pPr algn="l" fontAlgn="b"/>
                      <a:r>
                        <a:rPr lang="mr-IN" sz="1200" b="0" i="0" u="none" strike="noStrike">
                          <a:effectLst/>
                          <a:latin typeface="Calibri" charset="0"/>
                          <a:ea typeface="Calibri" charset="0"/>
                          <a:cs typeface="Calibri" charset="0"/>
                        </a:rPr>
                        <a:t>5832878</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(4.19%)</a:t>
                      </a:r>
                    </a:p>
                  </a:txBody>
                  <a:tcPr marL="12700" marR="12700" marT="12700" marB="0"/>
                </a:tc>
                <a:tc>
                  <a:txBody>
                    <a:bodyPr/>
                    <a:lstStyle/>
                    <a:p>
                      <a:pPr algn="l" fontAlgn="b"/>
                      <a:r>
                        <a:rPr lang="mr-IN" sz="1200" b="0" i="0" u="none" strike="noStrike">
                          <a:effectLst/>
                          <a:latin typeface="Calibri" charset="0"/>
                          <a:ea typeface="Calibri" charset="0"/>
                          <a:cs typeface="Calibri" charset="0"/>
                        </a:rPr>
                        <a:t>130507532</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(93.71%)</a:t>
                      </a:r>
                    </a:p>
                  </a:txBody>
                  <a:tcPr marL="12700" marR="12700" marT="1270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#6: 50 bps</a:t>
                      </a:r>
                    </a:p>
                  </a:txBody>
                  <a:tcPr/>
                </a:tc>
                <a:tc>
                  <a:txBody>
                    <a:bodyPr/>
                    <a:lstStyle/>
                    <a:p>
                      <a:pPr algn="l" fontAlgn="b"/>
                      <a:r>
                        <a:rPr lang="is-IS" sz="1200" b="0" i="0" u="none" strike="noStrike">
                          <a:effectLst/>
                          <a:latin typeface="Calibri" charset="0"/>
                          <a:ea typeface="Calibri" charset="0"/>
                          <a:cs typeface="Calibri" charset="0"/>
                        </a:rPr>
                        <a:t>131249079</a:t>
                      </a:r>
                    </a:p>
                  </a:txBody>
                  <a:tcPr marL="12700" marR="12700" marT="12700" marB="0"/>
                </a:tc>
                <a:tc>
                  <a:txBody>
                    <a:bodyPr/>
                    <a:lstStyle/>
                    <a:p>
                      <a:pPr algn="l" fontAlgn="b"/>
                      <a:r>
                        <a:rPr lang="mr-IN" sz="1200" b="0" i="0" u="none" strike="noStrike">
                          <a:effectLst/>
                          <a:latin typeface="Calibri" charset="0"/>
                          <a:ea typeface="Calibri" charset="0"/>
                          <a:cs typeface="Calibri" charset="0"/>
                        </a:rPr>
                        <a:t>4688873</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(3.57%)</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123860163</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(94.37%)</a:t>
                      </a:r>
                    </a:p>
                  </a:txBody>
                  <a:tcPr marL="12700" marR="12700" marT="12700" marB="0"/>
                </a:tc>
                <a:extLst>
                  <a:ext uri="{0D108BD9-81ED-4DB2-BD59-A6C34878D82A}">
                    <a16:rowId xmlns:a16="http://schemas.microsoft.com/office/drawing/2014/main" val="10006"/>
                  </a:ext>
                </a:extLst>
              </a:tr>
            </a:tbl>
          </a:graphicData>
        </a:graphic>
      </p:graphicFrame>
      <p:sp>
        <p:nvSpPr>
          <p:cNvPr id="10" name="TextBox 9"/>
          <p:cNvSpPr txBox="1"/>
          <p:nvPr/>
        </p:nvSpPr>
        <p:spPr>
          <a:xfrm>
            <a:off x="1085490" y="4955861"/>
            <a:ext cx="4463650" cy="2308324"/>
          </a:xfrm>
          <a:prstGeom prst="rect">
            <a:avLst/>
          </a:prstGeom>
          <a:noFill/>
        </p:spPr>
        <p:txBody>
          <a:bodyPr wrap="square" rtlCol="0">
            <a:spAutoFit/>
          </a:bodyPr>
          <a:lstStyle/>
          <a:p>
            <a:r>
              <a:rPr lang="en-US" dirty="0"/>
              <a:t>First round gets 90.26% of unique aligned reads.</a:t>
            </a:r>
            <a:br>
              <a:rPr lang="en-US" dirty="0"/>
            </a:br>
            <a:r>
              <a:rPr lang="en-US" dirty="0"/>
              <a:t>9.74% of unique aligned reads are mapped by iterative mapping (extra 5 rounds).</a:t>
            </a:r>
          </a:p>
          <a:p>
            <a:r>
              <a:rPr lang="en-US" dirty="0">
                <a:solidFill>
                  <a:srgbClr val="FF0000"/>
                </a:solidFill>
              </a:rPr>
              <a:t>If running 17 rounds (from 25 bps to 105 bps), 5.85% more reads can be mapped (compared with 6 rounds).</a:t>
            </a:r>
          </a:p>
          <a:p>
            <a:endParaRPr lang="en-US" dirty="0"/>
          </a:p>
        </p:txBody>
      </p:sp>
      <p:sp>
        <p:nvSpPr>
          <p:cNvPr id="11" name="TextBox 10"/>
          <p:cNvSpPr txBox="1"/>
          <p:nvPr/>
        </p:nvSpPr>
        <p:spPr>
          <a:xfrm>
            <a:off x="943320" y="1149695"/>
            <a:ext cx="1233030" cy="369332"/>
          </a:xfrm>
          <a:prstGeom prst="rect">
            <a:avLst/>
          </a:prstGeom>
          <a:noFill/>
        </p:spPr>
        <p:txBody>
          <a:bodyPr wrap="none" rtlCol="0">
            <a:spAutoFit/>
          </a:bodyPr>
          <a:lstStyle/>
          <a:p>
            <a:r>
              <a:rPr lang="en-US" dirty="0"/>
              <a:t>WT CD8 R1</a:t>
            </a:r>
          </a:p>
        </p:txBody>
      </p:sp>
      <p:sp>
        <p:nvSpPr>
          <p:cNvPr id="12" name="Date Placeholder 4"/>
          <p:cNvSpPr>
            <a:spLocks noGrp="1"/>
          </p:cNvSpPr>
          <p:nvPr>
            <p:ph type="dt" sz="half" idx="10"/>
          </p:nvPr>
        </p:nvSpPr>
        <p:spPr>
          <a:xfrm>
            <a:off x="11465011" y="0"/>
            <a:ext cx="2743200" cy="365125"/>
          </a:xfrm>
        </p:spPr>
        <p:txBody>
          <a:bodyPr/>
          <a:lstStyle/>
          <a:p>
            <a:r>
              <a:rPr lang="en-US"/>
              <a:t>03/03/17</a:t>
            </a:r>
            <a:endParaRPr lang="en-US" dirty="0"/>
          </a:p>
        </p:txBody>
      </p:sp>
    </p:spTree>
    <p:extLst>
      <p:ext uri="{BB962C8B-B14F-4D97-AF65-F5344CB8AC3E}">
        <p14:creationId xmlns:p14="http://schemas.microsoft.com/office/powerpoint/2010/main" val="2812458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Iterative mapping using Bowtie2</a:t>
            </a:r>
          </a:p>
        </p:txBody>
      </p:sp>
      <p:graphicFrame>
        <p:nvGraphicFramePr>
          <p:cNvPr id="3" name="Table 2"/>
          <p:cNvGraphicFramePr>
            <a:graphicFrameLocks noGrp="1"/>
          </p:cNvGraphicFramePr>
          <p:nvPr/>
        </p:nvGraphicFramePr>
        <p:xfrm>
          <a:off x="815974" y="1564721"/>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Round</a:t>
                      </a:r>
                    </a:p>
                  </a:txBody>
                  <a:tcPr/>
                </a:tc>
                <a:tc>
                  <a:txBody>
                    <a:bodyPr/>
                    <a:lstStyle/>
                    <a:p>
                      <a:r>
                        <a:rPr lang="en-US" sz="1200" dirty="0"/>
                        <a:t># raw reads</a:t>
                      </a:r>
                    </a:p>
                  </a:txBody>
                  <a:tcPr/>
                </a:tc>
                <a:tc>
                  <a:txBody>
                    <a:bodyPr/>
                    <a:lstStyle/>
                    <a:p>
                      <a:r>
                        <a:rPr lang="en-US" sz="1200" dirty="0"/>
                        <a:t># unique</a:t>
                      </a:r>
                      <a:r>
                        <a:rPr lang="en-US" sz="1200" baseline="0" dirty="0"/>
                        <a:t> </a:t>
                      </a:r>
                      <a:r>
                        <a:rPr lang="en-US" sz="1200" dirty="0"/>
                        <a:t>aligned reads</a:t>
                      </a:r>
                    </a:p>
                  </a:txBody>
                  <a:tcPr/>
                </a:tc>
                <a:tc>
                  <a:txBody>
                    <a:bodyPr/>
                    <a:lstStyle/>
                    <a:p>
                      <a:r>
                        <a:rPr lang="en-US" sz="1200" dirty="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#1:</a:t>
                      </a:r>
                      <a:r>
                        <a:rPr lang="en-US" sz="1200" kern="1200" baseline="0" dirty="0">
                          <a:solidFill>
                            <a:schemeClr val="dk1"/>
                          </a:solidFill>
                          <a:latin typeface="+mn-lt"/>
                          <a:ea typeface="+mn-ea"/>
                          <a:cs typeface="+mn-cs"/>
                        </a:rPr>
                        <a:t> 25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dirty="0">
                          <a:effectLst/>
                          <a:latin typeface="Calibri" charset="0"/>
                          <a:ea typeface="Calibri" charset="0"/>
                          <a:cs typeface="Calibri" charset="0"/>
                        </a:rPr>
                        <a:t>773770652</a:t>
                      </a:r>
                    </a:p>
                  </a:txBody>
                  <a:tcPr marL="12700" marR="12700" marT="12700" marB="0"/>
                </a:tc>
                <a:tc>
                  <a:txBody>
                    <a:bodyPr/>
                    <a:lstStyle/>
                    <a:p>
                      <a:pPr algn="l" fontAlgn="b"/>
                      <a:r>
                        <a:rPr lang="mr-IN" sz="1200" b="0" i="0" u="none" strike="noStrike">
                          <a:effectLst/>
                          <a:latin typeface="Calibri" charset="0"/>
                          <a:ea typeface="Calibri" charset="0"/>
                          <a:cs typeface="Calibri" charset="0"/>
                        </a:rPr>
                        <a:t>500290481</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(64.66%)</a:t>
                      </a:r>
                    </a:p>
                  </a:txBody>
                  <a:tcPr marL="12700" marR="12700" marT="12700" marB="0"/>
                </a:tc>
                <a:tc>
                  <a:txBody>
                    <a:bodyPr/>
                    <a:lstStyle/>
                    <a:p>
                      <a:pPr algn="l" fontAlgn="b"/>
                      <a:r>
                        <a:rPr lang="is-IS" sz="1200" b="0" i="0" u="none" strike="noStrike">
                          <a:effectLst/>
                          <a:latin typeface="Calibri" charset="0"/>
                          <a:ea typeface="Calibri" charset="0"/>
                          <a:cs typeface="Calibri" charset="0"/>
                        </a:rPr>
                        <a:t>200899206</a:t>
                      </a:r>
                      <a:br>
                        <a:rPr lang="is-IS" sz="1200" b="0" i="0" u="none" strike="noStrike">
                          <a:effectLst/>
                          <a:latin typeface="Calibri" charset="0"/>
                          <a:ea typeface="Calibri" charset="0"/>
                          <a:cs typeface="Calibri" charset="0"/>
                        </a:rPr>
                      </a:br>
                      <a:r>
                        <a:rPr lang="is-IS" sz="1200" b="0" i="0" u="none" strike="noStrike">
                          <a:effectLst/>
                          <a:latin typeface="Calibri" charset="0"/>
                          <a:ea typeface="Calibri" charset="0"/>
                          <a:cs typeface="Calibri" charset="0"/>
                        </a:rPr>
                        <a:t>(25.96%)</a:t>
                      </a:r>
                    </a:p>
                  </a:txBody>
                  <a:tcPr marL="12700" marR="12700" marT="1270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#2: 30</a:t>
                      </a:r>
                      <a:r>
                        <a:rPr lang="en-US" sz="1200" baseline="0" dirty="0"/>
                        <a:t> bps</a:t>
                      </a:r>
                      <a:endParaRPr lang="en-US" sz="1200" dirty="0"/>
                    </a:p>
                  </a:txBody>
                  <a:tcPr/>
                </a:tc>
                <a:tc>
                  <a:txBody>
                    <a:bodyPr/>
                    <a:lstStyle/>
                    <a:p>
                      <a:pPr algn="l" fontAlgn="b"/>
                      <a:r>
                        <a:rPr lang="is-IS" sz="1200" b="0" i="0" u="none" strike="noStrike" dirty="0">
                          <a:effectLst/>
                          <a:latin typeface="Calibri" charset="0"/>
                          <a:ea typeface="Calibri" charset="0"/>
                          <a:cs typeface="Calibri" charset="0"/>
                        </a:rPr>
                        <a:t>202797082</a:t>
                      </a:r>
                    </a:p>
                  </a:txBody>
                  <a:tcPr marL="12700" marR="12700" marT="12700" marB="0"/>
                </a:tc>
                <a:tc>
                  <a:txBody>
                    <a:bodyPr/>
                    <a:lstStyle/>
                    <a:p>
                      <a:pPr algn="l" fontAlgn="b"/>
                      <a:r>
                        <a:rPr lang="is-IS" sz="1200" b="0" i="0" u="none" strike="noStrike" dirty="0">
                          <a:effectLst/>
                          <a:latin typeface="Calibri" charset="0"/>
                          <a:ea typeface="Calibri" charset="0"/>
                          <a:cs typeface="Calibri" charset="0"/>
                        </a:rPr>
                        <a:t>21888752</a:t>
                      </a:r>
                      <a:br>
                        <a:rPr lang="is-IS" sz="1200" b="0" i="0" u="none" strike="noStrike" dirty="0">
                          <a:effectLst/>
                          <a:latin typeface="Calibri" charset="0"/>
                          <a:ea typeface="Calibri" charset="0"/>
                          <a:cs typeface="Calibri" charset="0"/>
                        </a:rPr>
                      </a:br>
                      <a:r>
                        <a:rPr lang="is-IS" sz="1200" b="0" i="0" u="none" strike="noStrike" dirty="0">
                          <a:effectLst/>
                          <a:latin typeface="Calibri" charset="0"/>
                          <a:ea typeface="Calibri" charset="0"/>
                          <a:cs typeface="Calibri" charset="0"/>
                        </a:rPr>
                        <a:t>(10.79%)</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174956290</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(86.27%)</a:t>
                      </a:r>
                    </a:p>
                  </a:txBody>
                  <a:tcPr marL="12700" marR="12700" marT="1270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35 bps</a:t>
                      </a:r>
                    </a:p>
                  </a:txBody>
                  <a:tcPr/>
                </a:tc>
                <a:tc>
                  <a:txBody>
                    <a:bodyPr/>
                    <a:lstStyle/>
                    <a:p>
                      <a:pPr algn="l" fontAlgn="b"/>
                      <a:r>
                        <a:rPr lang="is-IS" sz="1200" b="0" i="0" u="none" strike="noStrike" dirty="0">
                          <a:effectLst/>
                          <a:latin typeface="Calibri" charset="0"/>
                          <a:ea typeface="Calibri" charset="0"/>
                          <a:cs typeface="Calibri" charset="0"/>
                        </a:rPr>
                        <a:t>176073467</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11613254</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(6.60%)</a:t>
                      </a:r>
                    </a:p>
                  </a:txBody>
                  <a:tcPr marL="12700" marR="12700" marT="12700" marB="0"/>
                </a:tc>
                <a:tc>
                  <a:txBody>
                    <a:bodyPr/>
                    <a:lstStyle/>
                    <a:p>
                      <a:pPr algn="l" fontAlgn="b"/>
                      <a:r>
                        <a:rPr lang="mr-IN" sz="1200" b="0" i="0" u="none" strike="noStrike">
                          <a:effectLst/>
                          <a:latin typeface="Calibri" charset="0"/>
                          <a:ea typeface="Calibri" charset="0"/>
                          <a:cs typeface="Calibri" charset="0"/>
                        </a:rPr>
                        <a:t>159716039</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(90.71%)</a:t>
                      </a:r>
                    </a:p>
                  </a:txBody>
                  <a:tcPr marL="12700" marR="12700" marT="1270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a:t>
                      </a:r>
                      <a:r>
                        <a:rPr lang="en-US" sz="1200" kern="1200" baseline="0" dirty="0">
                          <a:solidFill>
                            <a:schemeClr val="dk1"/>
                          </a:solidFill>
                          <a:latin typeface="+mn-lt"/>
                          <a:ea typeface="+mn-ea"/>
                          <a:cs typeface="+mn-cs"/>
                        </a:rPr>
                        <a:t> 40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dirty="0">
                          <a:effectLst/>
                          <a:latin typeface="Calibri" charset="0"/>
                          <a:ea typeface="Calibri" charset="0"/>
                          <a:cs typeface="Calibri" charset="0"/>
                        </a:rPr>
                        <a:t>160722559</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9662438</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(6.01%)</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146693016</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(91.27%)</a:t>
                      </a:r>
                    </a:p>
                  </a:txBody>
                  <a:tcPr marL="12700" marR="12700" marT="1270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45</a:t>
                      </a:r>
                      <a:r>
                        <a:rPr lang="en-US" sz="1200" baseline="0" dirty="0"/>
                        <a:t> bps</a:t>
                      </a:r>
                      <a:endParaRPr lang="en-US" sz="1200" dirty="0"/>
                    </a:p>
                  </a:txBody>
                  <a:tcPr/>
                </a:tc>
                <a:tc>
                  <a:txBody>
                    <a:bodyPr/>
                    <a:lstStyle/>
                    <a:p>
                      <a:pPr algn="l" fontAlgn="b"/>
                      <a:r>
                        <a:rPr lang="is-IS" sz="1200" b="0" i="0" u="none" strike="noStrike">
                          <a:effectLst/>
                          <a:latin typeface="Calibri" charset="0"/>
                          <a:ea typeface="Calibri" charset="0"/>
                          <a:cs typeface="Calibri" charset="0"/>
                        </a:rPr>
                        <a:t>147536331</a:t>
                      </a:r>
                    </a:p>
                  </a:txBody>
                  <a:tcPr marL="12700" marR="12700" marT="12700" marB="0"/>
                </a:tc>
                <a:tc>
                  <a:txBody>
                    <a:bodyPr/>
                    <a:lstStyle/>
                    <a:p>
                      <a:pPr algn="l" fontAlgn="b"/>
                      <a:r>
                        <a:rPr lang="mr-IN" sz="1200" b="0" i="0" u="none" strike="noStrike">
                          <a:effectLst/>
                          <a:latin typeface="Calibri" charset="0"/>
                          <a:ea typeface="Calibri" charset="0"/>
                          <a:cs typeface="Calibri" charset="0"/>
                        </a:rPr>
                        <a:t>6129336</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(4.15%)</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138152630</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(93.64%)</a:t>
                      </a:r>
                    </a:p>
                  </a:txBody>
                  <a:tcPr marL="12700" marR="12700" marT="1270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#6: 50 bps</a:t>
                      </a:r>
                    </a:p>
                  </a:txBody>
                  <a:tcPr/>
                </a:tc>
                <a:tc>
                  <a:txBody>
                    <a:bodyPr/>
                    <a:lstStyle/>
                    <a:p>
                      <a:pPr algn="l" fontAlgn="b"/>
                      <a:r>
                        <a:rPr lang="cs-CZ" sz="1200" b="0" i="0" u="none" strike="noStrike">
                          <a:effectLst/>
                          <a:latin typeface="Calibri" charset="0"/>
                          <a:ea typeface="Calibri" charset="0"/>
                          <a:cs typeface="Calibri" charset="0"/>
                        </a:rPr>
                        <a:t>138973614</a:t>
                      </a:r>
                    </a:p>
                  </a:txBody>
                  <a:tcPr marL="12700" marR="12700" marT="12700" marB="0"/>
                </a:tc>
                <a:tc>
                  <a:txBody>
                    <a:bodyPr/>
                    <a:lstStyle/>
                    <a:p>
                      <a:pPr algn="l" fontAlgn="b"/>
                      <a:r>
                        <a:rPr lang="mr-IN" sz="1200" b="0" i="0" u="none" strike="noStrike">
                          <a:effectLst/>
                          <a:latin typeface="Calibri" charset="0"/>
                          <a:ea typeface="Calibri" charset="0"/>
                          <a:cs typeface="Calibri" charset="0"/>
                        </a:rPr>
                        <a:t>4942978</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(3.56%)</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131001915</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(94.26%)</a:t>
                      </a:r>
                    </a:p>
                  </a:txBody>
                  <a:tcPr marL="12700" marR="12700" marT="12700" marB="0"/>
                </a:tc>
                <a:extLst>
                  <a:ext uri="{0D108BD9-81ED-4DB2-BD59-A6C34878D82A}">
                    <a16:rowId xmlns:a16="http://schemas.microsoft.com/office/drawing/2014/main" val="10006"/>
                  </a:ext>
                </a:extLst>
              </a:tr>
            </a:tbl>
          </a:graphicData>
        </a:graphic>
      </p:graphicFrame>
      <p:sp>
        <p:nvSpPr>
          <p:cNvPr id="5" name="TextBox 4"/>
          <p:cNvSpPr txBox="1"/>
          <p:nvPr/>
        </p:nvSpPr>
        <p:spPr>
          <a:xfrm>
            <a:off x="1189608" y="4855247"/>
            <a:ext cx="4334369" cy="2308324"/>
          </a:xfrm>
          <a:prstGeom prst="rect">
            <a:avLst/>
          </a:prstGeom>
          <a:noFill/>
        </p:spPr>
        <p:txBody>
          <a:bodyPr wrap="square" rtlCol="0">
            <a:spAutoFit/>
          </a:bodyPr>
          <a:lstStyle/>
          <a:p>
            <a:r>
              <a:rPr lang="en-US" dirty="0"/>
              <a:t>First round gets 90.22% of unique aligned reads.</a:t>
            </a:r>
            <a:br>
              <a:rPr lang="en-US" dirty="0"/>
            </a:br>
            <a:r>
              <a:rPr lang="en-US" dirty="0"/>
              <a:t>9.77% of unique aligned reads are mapped by iterative mapping (extra 5 rounds).</a:t>
            </a:r>
          </a:p>
          <a:p>
            <a:r>
              <a:rPr lang="en-US" dirty="0">
                <a:solidFill>
                  <a:srgbClr val="FF0000"/>
                </a:solidFill>
              </a:rPr>
              <a:t>If running 17 rounds (from 25 bps to 105 bps), 5.88% more reads can be mapped (compared with 6 rounds).</a:t>
            </a:r>
          </a:p>
          <a:p>
            <a:endParaRPr lang="en-US" dirty="0"/>
          </a:p>
        </p:txBody>
      </p:sp>
      <p:sp>
        <p:nvSpPr>
          <p:cNvPr id="8" name="TextBox 7"/>
          <p:cNvSpPr txBox="1"/>
          <p:nvPr/>
        </p:nvSpPr>
        <p:spPr>
          <a:xfrm>
            <a:off x="1068239" y="982447"/>
            <a:ext cx="1319977" cy="369332"/>
          </a:xfrm>
          <a:prstGeom prst="rect">
            <a:avLst/>
          </a:prstGeom>
          <a:noFill/>
        </p:spPr>
        <p:txBody>
          <a:bodyPr wrap="none" rtlCol="0">
            <a:spAutoFit/>
          </a:bodyPr>
          <a:lstStyle/>
          <a:p>
            <a:r>
              <a:rPr lang="en-US" dirty="0"/>
              <a:t>DKO CD8 R1</a:t>
            </a:r>
          </a:p>
        </p:txBody>
      </p:sp>
      <p:graphicFrame>
        <p:nvGraphicFramePr>
          <p:cNvPr id="9" name="Table 8"/>
          <p:cNvGraphicFramePr>
            <a:graphicFrameLocks noGrp="1"/>
          </p:cNvGraphicFramePr>
          <p:nvPr/>
        </p:nvGraphicFramePr>
        <p:xfrm>
          <a:off x="6492351" y="1587329"/>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 Round</a:t>
                      </a:r>
                    </a:p>
                  </a:txBody>
                  <a:tcPr/>
                </a:tc>
                <a:tc>
                  <a:txBody>
                    <a:bodyPr/>
                    <a:lstStyle/>
                    <a:p>
                      <a:r>
                        <a:rPr lang="en-US" sz="1200" dirty="0"/>
                        <a:t># raw reads</a:t>
                      </a:r>
                    </a:p>
                  </a:txBody>
                  <a:tcPr/>
                </a:tc>
                <a:tc>
                  <a:txBody>
                    <a:bodyPr/>
                    <a:lstStyle/>
                    <a:p>
                      <a:r>
                        <a:rPr lang="en-US" sz="1200" dirty="0"/>
                        <a:t># unique</a:t>
                      </a:r>
                      <a:r>
                        <a:rPr lang="en-US" sz="1200" baseline="0" dirty="0"/>
                        <a:t> </a:t>
                      </a:r>
                      <a:r>
                        <a:rPr lang="en-US" sz="1200" dirty="0"/>
                        <a:t>aligned reads</a:t>
                      </a:r>
                    </a:p>
                  </a:txBody>
                  <a:tcPr/>
                </a:tc>
                <a:tc>
                  <a:txBody>
                    <a:bodyPr/>
                    <a:lstStyle/>
                    <a:p>
                      <a:r>
                        <a:rPr lang="en-US" sz="1200" dirty="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#1:</a:t>
                      </a:r>
                      <a:r>
                        <a:rPr lang="en-US" sz="1200" kern="1200" baseline="0" dirty="0">
                          <a:solidFill>
                            <a:schemeClr val="dk1"/>
                          </a:solidFill>
                          <a:latin typeface="+mn-lt"/>
                          <a:ea typeface="+mn-ea"/>
                          <a:cs typeface="+mn-cs"/>
                        </a:rPr>
                        <a:t> 25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dirty="0">
                          <a:effectLst/>
                          <a:latin typeface="Calibri" charset="0"/>
                          <a:ea typeface="Calibri" charset="0"/>
                          <a:cs typeface="Calibri" charset="0"/>
                        </a:rPr>
                        <a:t>773770652</a:t>
                      </a:r>
                    </a:p>
                  </a:txBody>
                  <a:tcPr marL="12700" marR="12700" marT="12700" marB="0"/>
                </a:tc>
                <a:tc>
                  <a:txBody>
                    <a:bodyPr/>
                    <a:lstStyle/>
                    <a:p>
                      <a:pPr algn="l" fontAlgn="b"/>
                      <a:r>
                        <a:rPr lang="mr-IN" sz="1200" b="0" i="0" u="none" strike="noStrike">
                          <a:effectLst/>
                          <a:latin typeface="Calibri" charset="0"/>
                          <a:ea typeface="Calibri" charset="0"/>
                          <a:cs typeface="Calibri" charset="0"/>
                        </a:rPr>
                        <a:t>490268902</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(63.36%)</a:t>
                      </a:r>
                    </a:p>
                  </a:txBody>
                  <a:tcPr marL="12700" marR="12700" marT="12700" marB="0"/>
                </a:tc>
                <a:tc>
                  <a:txBody>
                    <a:bodyPr/>
                    <a:lstStyle/>
                    <a:p>
                      <a:pPr algn="l" fontAlgn="b"/>
                      <a:r>
                        <a:rPr lang="mr-IN" sz="1200" b="0" i="0" u="none" strike="noStrike">
                          <a:effectLst/>
                          <a:latin typeface="Calibri" charset="0"/>
                          <a:ea typeface="Calibri" charset="0"/>
                          <a:cs typeface="Calibri" charset="0"/>
                        </a:rPr>
                        <a:t>197511824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(25.53%)</a:t>
                      </a:r>
                    </a:p>
                  </a:txBody>
                  <a:tcPr marL="12700" marR="12700" marT="1270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#2: 30</a:t>
                      </a:r>
                      <a:r>
                        <a:rPr lang="en-US" sz="1200" baseline="0" dirty="0"/>
                        <a:t> bps</a:t>
                      </a:r>
                      <a:endParaRPr lang="en-US" sz="1200" dirty="0"/>
                    </a:p>
                  </a:txBody>
                  <a:tcPr/>
                </a:tc>
                <a:tc>
                  <a:txBody>
                    <a:bodyPr/>
                    <a:lstStyle/>
                    <a:p>
                      <a:pPr algn="l" fontAlgn="b"/>
                      <a:r>
                        <a:rPr lang="is-IS" sz="1200" b="0" i="0" u="none" strike="noStrike" dirty="0">
                          <a:effectLst/>
                          <a:latin typeface="Calibri" charset="0"/>
                          <a:ea typeface="Calibri" charset="0"/>
                          <a:cs typeface="Calibri" charset="0"/>
                        </a:rPr>
                        <a:t>199265155</a:t>
                      </a:r>
                    </a:p>
                  </a:txBody>
                  <a:tcPr marL="12700" marR="12700" marT="12700" marB="0"/>
                </a:tc>
                <a:tc>
                  <a:txBody>
                    <a:bodyPr/>
                    <a:lstStyle/>
                    <a:p>
                      <a:pPr algn="l" fontAlgn="b"/>
                      <a:r>
                        <a:rPr lang="mr-IN" sz="1200" b="0" i="0" u="none" strike="noStrike">
                          <a:effectLst/>
                          <a:latin typeface="Calibri" charset="0"/>
                          <a:ea typeface="Calibri" charset="0"/>
                          <a:cs typeface="Calibri" charset="0"/>
                        </a:rPr>
                        <a:t>21391633</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(10.74%)</a:t>
                      </a:r>
                    </a:p>
                  </a:txBody>
                  <a:tcPr marL="12700" marR="12700" marT="12700" marB="0"/>
                </a:tc>
                <a:tc>
                  <a:txBody>
                    <a:bodyPr/>
                    <a:lstStyle/>
                    <a:p>
                      <a:pPr algn="l" fontAlgn="b"/>
                      <a:r>
                        <a:rPr lang="mr-IN" sz="1200" b="0" i="0" u="none" strike="noStrike">
                          <a:effectLst/>
                          <a:latin typeface="Calibri" charset="0"/>
                          <a:ea typeface="Calibri" charset="0"/>
                          <a:cs typeface="Calibri" charset="0"/>
                        </a:rPr>
                        <a:t>171999521</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(86.32%)</a:t>
                      </a:r>
                    </a:p>
                  </a:txBody>
                  <a:tcPr marL="12700" marR="12700" marT="1270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#3: 35 bps</a:t>
                      </a:r>
                    </a:p>
                  </a:txBody>
                  <a:tcPr/>
                </a:tc>
                <a:tc>
                  <a:txBody>
                    <a:bodyPr/>
                    <a:lstStyle/>
                    <a:p>
                      <a:pPr algn="l" fontAlgn="b"/>
                      <a:r>
                        <a:rPr lang="is-IS" sz="1200" b="0" i="0" u="none" strike="noStrike">
                          <a:effectLst/>
                          <a:latin typeface="Calibri" charset="0"/>
                          <a:ea typeface="Calibri" charset="0"/>
                          <a:cs typeface="Calibri" charset="0"/>
                        </a:rPr>
                        <a:t>160803422</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10628603</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(6.61%)</a:t>
                      </a:r>
                    </a:p>
                  </a:txBody>
                  <a:tcPr marL="12700" marR="12700" marT="12700" marB="0"/>
                </a:tc>
                <a:tc>
                  <a:txBody>
                    <a:bodyPr/>
                    <a:lstStyle/>
                    <a:p>
                      <a:pPr algn="l" fontAlgn="b"/>
                      <a:r>
                        <a:rPr lang="mr-IN" sz="1200" b="0" i="0" u="none" strike="noStrike">
                          <a:effectLst/>
                          <a:latin typeface="Calibri" charset="0"/>
                          <a:ea typeface="Calibri" charset="0"/>
                          <a:cs typeface="Calibri" charset="0"/>
                        </a:rPr>
                        <a:t>145773136</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(90.65%)</a:t>
                      </a:r>
                    </a:p>
                  </a:txBody>
                  <a:tcPr marL="12700" marR="12700" marT="1270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#4:</a:t>
                      </a:r>
                      <a:r>
                        <a:rPr lang="en-US" sz="1200" kern="1200" baseline="0" dirty="0">
                          <a:solidFill>
                            <a:schemeClr val="dk1"/>
                          </a:solidFill>
                          <a:latin typeface="+mn-lt"/>
                          <a:ea typeface="+mn-ea"/>
                          <a:cs typeface="+mn-cs"/>
                        </a:rPr>
                        <a:t> 40 bps</a:t>
                      </a:r>
                      <a:endParaRPr lang="en-US" sz="1200" kern="1200" dirty="0">
                        <a:solidFill>
                          <a:schemeClr val="dk1"/>
                        </a:solidFill>
                        <a:latin typeface="+mn-lt"/>
                        <a:ea typeface="+mn-ea"/>
                        <a:cs typeface="+mn-cs"/>
                      </a:endParaRPr>
                    </a:p>
                  </a:txBody>
                  <a:tcPr/>
                </a:tc>
                <a:tc>
                  <a:txBody>
                    <a:bodyPr/>
                    <a:lstStyle/>
                    <a:p>
                      <a:pPr algn="l" fontAlgn="b"/>
                      <a:r>
                        <a:rPr lang="is-IS" sz="1200" b="0" i="0" u="none" strike="noStrike">
                          <a:effectLst/>
                          <a:latin typeface="Calibri" charset="0"/>
                          <a:ea typeface="Calibri" charset="0"/>
                          <a:cs typeface="Calibri" charset="0"/>
                        </a:rPr>
                        <a:t>146757052</a:t>
                      </a:r>
                    </a:p>
                  </a:txBody>
                  <a:tcPr marL="12700" marR="12700" marT="12700" marB="0"/>
                </a:tc>
                <a:tc>
                  <a:txBody>
                    <a:bodyPr/>
                    <a:lstStyle/>
                    <a:p>
                      <a:pPr algn="l" fontAlgn="b"/>
                      <a:r>
                        <a:rPr lang="mr-IN" sz="1200" b="0" i="0" u="none" strike="noStrike">
                          <a:effectLst/>
                          <a:latin typeface="Calibri" charset="0"/>
                          <a:ea typeface="Calibri" charset="0"/>
                          <a:cs typeface="Calibri" charset="0"/>
                        </a:rPr>
                        <a:t>8754279</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(5.97%)</a:t>
                      </a:r>
                    </a:p>
                  </a:txBody>
                  <a:tcPr marL="12700" marR="12700" marT="12700" marB="0"/>
                </a:tc>
                <a:tc>
                  <a:txBody>
                    <a:bodyPr/>
                    <a:lstStyle/>
                    <a:p>
                      <a:pPr algn="l" fontAlgn="b"/>
                      <a:r>
                        <a:rPr lang="mr-IN" sz="1200" b="0" i="0" u="none" strike="noStrike">
                          <a:effectLst/>
                          <a:latin typeface="Calibri" charset="0"/>
                          <a:ea typeface="Calibri" charset="0"/>
                          <a:cs typeface="Calibri" charset="0"/>
                        </a:rPr>
                        <a:t>133892932</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(91.23%)</a:t>
                      </a:r>
                    </a:p>
                  </a:txBody>
                  <a:tcPr marL="12700" marR="12700" marT="1270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t>#5: 45</a:t>
                      </a:r>
                      <a:r>
                        <a:rPr lang="en-US" sz="1200" baseline="0" dirty="0"/>
                        <a:t> bps</a:t>
                      </a:r>
                      <a:endParaRPr lang="en-US" sz="1200" dirty="0"/>
                    </a:p>
                  </a:txBody>
                  <a:tcPr/>
                </a:tc>
                <a:tc>
                  <a:txBody>
                    <a:bodyPr/>
                    <a:lstStyle/>
                    <a:p>
                      <a:pPr algn="l" fontAlgn="b"/>
                      <a:r>
                        <a:rPr lang="is-IS" sz="1200" b="0" i="0" u="none" strike="noStrike">
                          <a:effectLst/>
                          <a:latin typeface="Calibri" charset="0"/>
                          <a:ea typeface="Calibri" charset="0"/>
                          <a:cs typeface="Calibri" charset="0"/>
                        </a:rPr>
                        <a:t>134704166</a:t>
                      </a:r>
                    </a:p>
                  </a:txBody>
                  <a:tcPr marL="12700" marR="12700" marT="12700" marB="0"/>
                </a:tc>
                <a:tc>
                  <a:txBody>
                    <a:bodyPr/>
                    <a:lstStyle/>
                    <a:p>
                      <a:pPr algn="l" fontAlgn="b"/>
                      <a:r>
                        <a:rPr lang="mr-IN" sz="1200" b="0" i="0" u="none" strike="noStrike">
                          <a:effectLst/>
                          <a:latin typeface="Calibri" charset="0"/>
                          <a:ea typeface="Calibri" charset="0"/>
                          <a:cs typeface="Calibri" charset="0"/>
                        </a:rPr>
                        <a:t>5596063</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(4.15%)</a:t>
                      </a:r>
                    </a:p>
                  </a:txBody>
                  <a:tcPr marL="12700" marR="12700" marT="12700" marB="0"/>
                </a:tc>
                <a:tc>
                  <a:txBody>
                    <a:bodyPr/>
                    <a:lstStyle/>
                    <a:p>
                      <a:pPr algn="l" fontAlgn="b"/>
                      <a:r>
                        <a:rPr lang="mr-IN" sz="1200" b="0" i="0" u="none" strike="noStrike">
                          <a:effectLst/>
                          <a:latin typeface="Calibri" charset="0"/>
                          <a:ea typeface="Calibri" charset="0"/>
                          <a:cs typeface="Calibri" charset="0"/>
                        </a:rPr>
                        <a:t>126050099</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(93.58%)</a:t>
                      </a:r>
                    </a:p>
                  </a:txBody>
                  <a:tcPr marL="12700" marR="12700" marT="1270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mn-lt"/>
                          <a:ea typeface="+mn-ea"/>
                          <a:cs typeface="+mn-cs"/>
                        </a:rPr>
                        <a:t>#6: 50 bps</a:t>
                      </a:r>
                    </a:p>
                  </a:txBody>
                  <a:tcPr/>
                </a:tc>
                <a:tc>
                  <a:txBody>
                    <a:bodyPr/>
                    <a:lstStyle/>
                    <a:p>
                      <a:pPr algn="l" fontAlgn="b"/>
                      <a:r>
                        <a:rPr lang="tr-TR" sz="1200" b="0" i="0" u="none" strike="noStrike">
                          <a:effectLst/>
                          <a:latin typeface="Calibri" charset="0"/>
                          <a:ea typeface="Calibri" charset="0"/>
                          <a:cs typeface="Calibri" charset="0"/>
                        </a:rPr>
                        <a:t>126825865</a:t>
                      </a:r>
                    </a:p>
                  </a:txBody>
                  <a:tcPr marL="12700" marR="12700" marT="12700" marB="0"/>
                </a:tc>
                <a:tc>
                  <a:txBody>
                    <a:bodyPr/>
                    <a:lstStyle/>
                    <a:p>
                      <a:pPr algn="l" fontAlgn="b"/>
                      <a:r>
                        <a:rPr lang="mr-IN" sz="1200" b="0" i="0" u="none" strike="noStrike">
                          <a:effectLst/>
                          <a:latin typeface="Calibri" charset="0"/>
                          <a:ea typeface="Calibri" charset="0"/>
                          <a:cs typeface="Calibri" charset="0"/>
                        </a:rPr>
                        <a:t>4510654</a:t>
                      </a:r>
                      <a:br>
                        <a:rPr lang="mr-IN" sz="1200" b="0" i="0" u="none" strike="noStrike">
                          <a:effectLst/>
                          <a:latin typeface="Calibri" charset="0"/>
                          <a:ea typeface="Calibri" charset="0"/>
                          <a:cs typeface="Calibri" charset="0"/>
                        </a:rPr>
                      </a:br>
                      <a:r>
                        <a:rPr lang="mr-IN" sz="1200" b="0" i="0" u="none" strike="noStrike">
                          <a:effectLst/>
                          <a:latin typeface="Calibri" charset="0"/>
                          <a:ea typeface="Calibri" charset="0"/>
                          <a:cs typeface="Calibri" charset="0"/>
                        </a:rPr>
                        <a:t>(3.56%)</a:t>
                      </a:r>
                    </a:p>
                  </a:txBody>
                  <a:tcPr marL="12700" marR="12700" marT="12700" marB="0"/>
                </a:tc>
                <a:tc>
                  <a:txBody>
                    <a:bodyPr/>
                    <a:lstStyle/>
                    <a:p>
                      <a:pPr algn="l" fontAlgn="b"/>
                      <a:r>
                        <a:rPr lang="mr-IN" sz="1200" b="0" i="0" u="none" strike="noStrike" dirty="0">
                          <a:effectLst/>
                          <a:latin typeface="Calibri" charset="0"/>
                          <a:ea typeface="Calibri" charset="0"/>
                          <a:cs typeface="Calibri" charset="0"/>
                        </a:rPr>
                        <a:t>119486001</a:t>
                      </a:r>
                      <a:br>
                        <a:rPr lang="mr-IN" sz="1200" b="0" i="0" u="none" strike="noStrike" dirty="0">
                          <a:effectLst/>
                          <a:latin typeface="Calibri" charset="0"/>
                          <a:ea typeface="Calibri" charset="0"/>
                          <a:cs typeface="Calibri" charset="0"/>
                        </a:rPr>
                      </a:br>
                      <a:r>
                        <a:rPr lang="mr-IN" sz="1200" b="0" i="0" u="none" strike="noStrike" dirty="0">
                          <a:effectLst/>
                          <a:latin typeface="Calibri" charset="0"/>
                          <a:ea typeface="Calibri" charset="0"/>
                          <a:cs typeface="Calibri" charset="0"/>
                        </a:rPr>
                        <a:t>(94.21%)</a:t>
                      </a:r>
                    </a:p>
                  </a:txBody>
                  <a:tcPr marL="12700" marR="12700" marT="12700" marB="0"/>
                </a:tc>
                <a:extLst>
                  <a:ext uri="{0D108BD9-81ED-4DB2-BD59-A6C34878D82A}">
                    <a16:rowId xmlns:a16="http://schemas.microsoft.com/office/drawing/2014/main" val="10006"/>
                  </a:ext>
                </a:extLst>
              </a:tr>
            </a:tbl>
          </a:graphicData>
        </a:graphic>
      </p:graphicFrame>
      <p:sp>
        <p:nvSpPr>
          <p:cNvPr id="10" name="TextBox 9"/>
          <p:cNvSpPr txBox="1"/>
          <p:nvPr/>
        </p:nvSpPr>
        <p:spPr>
          <a:xfrm>
            <a:off x="6946556" y="4847952"/>
            <a:ext cx="4407244" cy="2308324"/>
          </a:xfrm>
          <a:prstGeom prst="rect">
            <a:avLst/>
          </a:prstGeom>
          <a:noFill/>
        </p:spPr>
        <p:txBody>
          <a:bodyPr wrap="square" rtlCol="0">
            <a:spAutoFit/>
          </a:bodyPr>
          <a:lstStyle/>
          <a:p>
            <a:r>
              <a:rPr lang="en-US" dirty="0"/>
              <a:t>First round gets 90.60% of unique aligned reads.</a:t>
            </a:r>
            <a:br>
              <a:rPr lang="en-US" dirty="0"/>
            </a:br>
            <a:r>
              <a:rPr lang="en-US" dirty="0"/>
              <a:t>9.40% of unique aligned reads are mapped by iterative mapping (extra 5 rounds).</a:t>
            </a:r>
          </a:p>
          <a:p>
            <a:r>
              <a:rPr lang="en-US" dirty="0">
                <a:solidFill>
                  <a:srgbClr val="FF0000"/>
                </a:solidFill>
              </a:rPr>
              <a:t>If running 17 rounds (from 25 bps </a:t>
            </a:r>
            <a:r>
              <a:rPr lang="en-US">
                <a:solidFill>
                  <a:srgbClr val="FF0000"/>
                </a:solidFill>
              </a:rPr>
              <a:t>to 105 </a:t>
            </a:r>
            <a:r>
              <a:rPr lang="en-US" dirty="0">
                <a:solidFill>
                  <a:srgbClr val="FF0000"/>
                </a:solidFill>
              </a:rPr>
              <a:t>bps), 6.34% more reads can be mapped (compared with 6 rounds).</a:t>
            </a:r>
          </a:p>
          <a:p>
            <a:endParaRPr lang="en-US" dirty="0"/>
          </a:p>
        </p:txBody>
      </p:sp>
      <p:sp>
        <p:nvSpPr>
          <p:cNvPr id="11" name="TextBox 10"/>
          <p:cNvSpPr txBox="1"/>
          <p:nvPr/>
        </p:nvSpPr>
        <p:spPr>
          <a:xfrm>
            <a:off x="7057767" y="982447"/>
            <a:ext cx="1319977" cy="369332"/>
          </a:xfrm>
          <a:prstGeom prst="rect">
            <a:avLst/>
          </a:prstGeom>
          <a:noFill/>
        </p:spPr>
        <p:txBody>
          <a:bodyPr wrap="none" rtlCol="0">
            <a:spAutoFit/>
          </a:bodyPr>
          <a:lstStyle/>
          <a:p>
            <a:r>
              <a:rPr lang="en-US" dirty="0"/>
              <a:t>DKO CD8 R2</a:t>
            </a:r>
          </a:p>
        </p:txBody>
      </p:sp>
      <p:sp>
        <p:nvSpPr>
          <p:cNvPr id="12" name="Date Placeholder 4"/>
          <p:cNvSpPr>
            <a:spLocks noGrp="1"/>
          </p:cNvSpPr>
          <p:nvPr>
            <p:ph type="dt" sz="half" idx="10"/>
          </p:nvPr>
        </p:nvSpPr>
        <p:spPr>
          <a:xfrm>
            <a:off x="11465011" y="0"/>
            <a:ext cx="2743200" cy="365125"/>
          </a:xfrm>
        </p:spPr>
        <p:txBody>
          <a:bodyPr/>
          <a:lstStyle/>
          <a:p>
            <a:r>
              <a:rPr lang="en-US"/>
              <a:t>03/03/17</a:t>
            </a:r>
            <a:endParaRPr lang="en-US" dirty="0"/>
          </a:p>
        </p:txBody>
      </p:sp>
    </p:spTree>
    <p:extLst>
      <p:ext uri="{BB962C8B-B14F-4D97-AF65-F5344CB8AC3E}">
        <p14:creationId xmlns:p14="http://schemas.microsoft.com/office/powerpoint/2010/main" val="3906403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008E9-BA02-4941-8B8B-811175A14A22}"/>
              </a:ext>
            </a:extLst>
          </p:cNvPr>
          <p:cNvSpPr>
            <a:spLocks noGrp="1"/>
          </p:cNvSpPr>
          <p:nvPr>
            <p:ph type="title"/>
          </p:nvPr>
        </p:nvSpPr>
        <p:spPr/>
        <p:txBody>
          <a:bodyPr/>
          <a:lstStyle/>
          <a:p>
            <a:pPr algn="ctr"/>
            <a:r>
              <a:rPr lang="en-US" dirty="0"/>
              <a:t>Content Overview</a:t>
            </a:r>
          </a:p>
        </p:txBody>
      </p:sp>
      <p:sp>
        <p:nvSpPr>
          <p:cNvPr id="3" name="Content Placeholder 2">
            <a:extLst>
              <a:ext uri="{FF2B5EF4-FFF2-40B4-BE49-F238E27FC236}">
                <a16:creationId xmlns:a16="http://schemas.microsoft.com/office/drawing/2014/main" id="{35661199-7202-45BD-8C1F-709AA937730F}"/>
              </a:ext>
            </a:extLst>
          </p:cNvPr>
          <p:cNvSpPr>
            <a:spLocks noGrp="1"/>
          </p:cNvSpPr>
          <p:nvPr>
            <p:ph idx="1"/>
          </p:nvPr>
        </p:nvSpPr>
        <p:spPr/>
        <p:txBody>
          <a:bodyPr/>
          <a:lstStyle/>
          <a:p>
            <a:r>
              <a:rPr lang="en-US" dirty="0"/>
              <a:t>0. Background Big Picture</a:t>
            </a:r>
          </a:p>
          <a:p>
            <a:r>
              <a:rPr lang="en-US" dirty="0"/>
              <a:t>1. Data &amp; Quality Control</a:t>
            </a:r>
          </a:p>
          <a:p>
            <a:r>
              <a:rPr lang="en-US" dirty="0"/>
              <a:t>2. Alignment Information</a:t>
            </a:r>
          </a:p>
          <a:p>
            <a:r>
              <a:rPr lang="en-US" dirty="0"/>
              <a:t>3. Analysis</a:t>
            </a:r>
          </a:p>
          <a:p>
            <a:endParaRPr lang="en-US" dirty="0"/>
          </a:p>
          <a:p>
            <a:r>
              <a:rPr lang="en-US" dirty="0"/>
              <a:t>A. Appendix</a:t>
            </a:r>
          </a:p>
          <a:p>
            <a:endParaRPr lang="en-US" dirty="0"/>
          </a:p>
        </p:txBody>
      </p:sp>
    </p:spTree>
    <p:extLst>
      <p:ext uri="{BB962C8B-B14F-4D97-AF65-F5344CB8AC3E}">
        <p14:creationId xmlns:p14="http://schemas.microsoft.com/office/powerpoint/2010/main" val="1698632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No need for Repeat Removal if carried out De-duplication </a:t>
            </a:r>
          </a:p>
        </p:txBody>
      </p:sp>
      <p:sp>
        <p:nvSpPr>
          <p:cNvPr id="11" name="TextBox 10"/>
          <p:cNvSpPr txBox="1"/>
          <p:nvPr/>
        </p:nvSpPr>
        <p:spPr>
          <a:xfrm>
            <a:off x="2723398" y="1112410"/>
            <a:ext cx="1319848" cy="369332"/>
          </a:xfrm>
          <a:prstGeom prst="rect">
            <a:avLst/>
          </a:prstGeom>
          <a:noFill/>
        </p:spPr>
        <p:txBody>
          <a:bodyPr wrap="none" rtlCol="0">
            <a:spAutoFit/>
          </a:bodyPr>
          <a:lstStyle/>
          <a:p>
            <a:r>
              <a:rPr lang="en-US" dirty="0"/>
              <a:t>DKO CD8 R1</a:t>
            </a:r>
          </a:p>
        </p:txBody>
      </p:sp>
      <p:sp>
        <p:nvSpPr>
          <p:cNvPr id="12" name="Date Placeholder 4"/>
          <p:cNvSpPr>
            <a:spLocks noGrp="1"/>
          </p:cNvSpPr>
          <p:nvPr>
            <p:ph type="dt" sz="half" idx="10"/>
          </p:nvPr>
        </p:nvSpPr>
        <p:spPr>
          <a:xfrm>
            <a:off x="11465011" y="0"/>
            <a:ext cx="2743200" cy="365125"/>
          </a:xfrm>
        </p:spPr>
        <p:txBody>
          <a:bodyPr/>
          <a:lstStyle/>
          <a:p>
            <a:r>
              <a:rPr lang="en-US"/>
              <a:t>03/03/17</a:t>
            </a:r>
            <a:endParaRPr lang="en-US" dirty="0"/>
          </a:p>
        </p:txBody>
      </p:sp>
      <p:graphicFrame>
        <p:nvGraphicFramePr>
          <p:cNvPr id="13" name="Table 12">
            <a:extLst>
              <a:ext uri="{FF2B5EF4-FFF2-40B4-BE49-F238E27FC236}">
                <a16:creationId xmlns:a16="http://schemas.microsoft.com/office/drawing/2014/main" id="{B624DF84-DCBC-4F44-B35A-36871FE44584}"/>
              </a:ext>
            </a:extLst>
          </p:cNvPr>
          <p:cNvGraphicFramePr>
            <a:graphicFrameLocks noGrp="1"/>
          </p:cNvGraphicFramePr>
          <p:nvPr>
            <p:extLst>
              <p:ext uri="{D42A27DB-BD31-4B8C-83A1-F6EECF244321}">
                <p14:modId xmlns:p14="http://schemas.microsoft.com/office/powerpoint/2010/main" val="2770643372"/>
              </p:ext>
            </p:extLst>
          </p:nvPr>
        </p:nvGraphicFramePr>
        <p:xfrm>
          <a:off x="754422" y="1753166"/>
          <a:ext cx="5257800" cy="4545585"/>
        </p:xfrm>
        <a:graphic>
          <a:graphicData uri="http://schemas.openxmlformats.org/drawingml/2006/table">
            <a:tbl>
              <a:tblPr firstRow="1" bandRow="1">
                <a:tableStyleId>{5C22544A-7EE6-4342-B048-85BDC9FD1C3A}</a:tableStyleId>
              </a:tblPr>
              <a:tblGrid>
                <a:gridCol w="1051560">
                  <a:extLst>
                    <a:ext uri="{9D8B030D-6E8A-4147-A177-3AD203B41FA5}">
                      <a16:colId xmlns:a16="http://schemas.microsoft.com/office/drawing/2014/main" val="20000"/>
                    </a:ext>
                  </a:extLst>
                </a:gridCol>
                <a:gridCol w="1051560">
                  <a:extLst>
                    <a:ext uri="{9D8B030D-6E8A-4147-A177-3AD203B41FA5}">
                      <a16:colId xmlns:a16="http://schemas.microsoft.com/office/drawing/2014/main" val="20002"/>
                    </a:ext>
                  </a:extLst>
                </a:gridCol>
                <a:gridCol w="1051560">
                  <a:extLst>
                    <a:ext uri="{9D8B030D-6E8A-4147-A177-3AD203B41FA5}">
                      <a16:colId xmlns:a16="http://schemas.microsoft.com/office/drawing/2014/main" val="20003"/>
                    </a:ext>
                  </a:extLst>
                </a:gridCol>
                <a:gridCol w="1051560">
                  <a:extLst>
                    <a:ext uri="{9D8B030D-6E8A-4147-A177-3AD203B41FA5}">
                      <a16:colId xmlns:a16="http://schemas.microsoft.com/office/drawing/2014/main" val="1170718098"/>
                    </a:ext>
                  </a:extLst>
                </a:gridCol>
                <a:gridCol w="1051560">
                  <a:extLst>
                    <a:ext uri="{9D8B030D-6E8A-4147-A177-3AD203B41FA5}">
                      <a16:colId xmlns:a16="http://schemas.microsoft.com/office/drawing/2014/main" val="666846129"/>
                    </a:ext>
                  </a:extLst>
                </a:gridCol>
              </a:tblGrid>
              <a:tr h="4739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 Round</a:t>
                      </a:r>
                    </a:p>
                  </a:txBody>
                  <a:tcPr anchor="ctr"/>
                </a:tc>
                <a:tc>
                  <a:txBody>
                    <a:bodyPr/>
                    <a:lstStyle/>
                    <a:p>
                      <a:pPr algn="ctr"/>
                      <a:r>
                        <a:rPr lang="en-US" sz="1200" dirty="0"/>
                        <a:t># of  Total Reads</a:t>
                      </a:r>
                    </a:p>
                  </a:txBody>
                  <a:tcPr anchor="ctr"/>
                </a:tc>
                <a:tc>
                  <a:txBody>
                    <a:bodyPr/>
                    <a:lstStyle/>
                    <a:p>
                      <a:pPr algn="ctr"/>
                      <a:r>
                        <a:rPr lang="en-US" sz="1200" dirty="0"/>
                        <a:t>After Repeat Removal</a:t>
                      </a:r>
                    </a:p>
                  </a:txBody>
                  <a:tcPr anchor="ctr"/>
                </a:tc>
                <a:tc>
                  <a:txBody>
                    <a:bodyPr/>
                    <a:lstStyle/>
                    <a:p>
                      <a:pPr algn="ctr"/>
                      <a:r>
                        <a:rPr lang="en-US" sz="1200" dirty="0"/>
                        <a:t>After DUPLICATION Removal</a:t>
                      </a:r>
                    </a:p>
                  </a:txBody>
                  <a:tcPr anchor="ctr"/>
                </a:tc>
                <a:tc>
                  <a:txBody>
                    <a:bodyPr/>
                    <a:lstStyle/>
                    <a:p>
                      <a:pPr algn="ctr"/>
                      <a:r>
                        <a:rPr lang="en-US" sz="1200" dirty="0"/>
                        <a:t>After Dup repeat Removal</a:t>
                      </a:r>
                    </a:p>
                  </a:txBody>
                  <a:tcPr anchor="ctr"/>
                </a:tc>
                <a:extLst>
                  <a:ext uri="{0D108BD9-81ED-4DB2-BD59-A6C34878D82A}">
                    <a16:rowId xmlns:a16="http://schemas.microsoft.com/office/drawing/2014/main" val="10000"/>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#1:</a:t>
                      </a:r>
                      <a:r>
                        <a:rPr lang="en-US" sz="1200" kern="1200" baseline="0" dirty="0">
                          <a:solidFill>
                            <a:schemeClr val="tx1"/>
                          </a:solidFill>
                          <a:latin typeface="+mn-lt"/>
                          <a:ea typeface="+mn-ea"/>
                          <a:cs typeface="+mn-cs"/>
                        </a:rPr>
                        <a:t> 25 bps</a:t>
                      </a:r>
                      <a:endParaRPr lang="en-US" sz="1200" kern="1200" dirty="0">
                        <a:solidFill>
                          <a:schemeClr val="tx1"/>
                        </a:solidFill>
                        <a:latin typeface="+mn-lt"/>
                        <a:ea typeface="+mn-ea"/>
                        <a:cs typeface="+mn-cs"/>
                      </a:endParaRPr>
                    </a:p>
                  </a:txBody>
                  <a:tcPr anchor="ctr"/>
                </a:tc>
                <a:tc>
                  <a:txBody>
                    <a:bodyPr/>
                    <a:lstStyle/>
                    <a:p>
                      <a:pPr algn="ctr" fontAlgn="b"/>
                      <a:r>
                        <a:rPr lang="en-US" sz="1200" dirty="0">
                          <a:solidFill>
                            <a:schemeClr val="tx1"/>
                          </a:solidFill>
                        </a:rPr>
                        <a:t>62,040,648</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58,022,129</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55,729,563</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54,458,751</a:t>
                      </a:r>
                    </a:p>
                  </a:txBody>
                  <a:tcPr marL="12700" marR="12700" marT="12700" marB="0" anchor="ctr"/>
                </a:tc>
                <a:extLst>
                  <a:ext uri="{0D108BD9-81ED-4DB2-BD59-A6C34878D82A}">
                    <a16:rowId xmlns:a16="http://schemas.microsoft.com/office/drawing/2014/main" val="10001"/>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 35 bps</a:t>
                      </a:r>
                    </a:p>
                  </a:txBody>
                  <a:tcPr anchor="ctr"/>
                </a:tc>
                <a:tc>
                  <a:txBody>
                    <a:bodyPr/>
                    <a:lstStyle/>
                    <a:p>
                      <a:pPr algn="ctr" fontAlgn="b"/>
                      <a:r>
                        <a:rPr lang="en-US" sz="1200" dirty="0">
                          <a:solidFill>
                            <a:schemeClr val="tx1"/>
                          </a:solidFill>
                        </a:rPr>
                        <a:t>15,114,209</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12,096,300</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12,070,840</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11,392,561</a:t>
                      </a:r>
                    </a:p>
                  </a:txBody>
                  <a:tcPr marL="12700" marR="12700" marT="12700" marB="0" anchor="ctr"/>
                </a:tc>
                <a:extLst>
                  <a:ext uri="{0D108BD9-81ED-4DB2-BD59-A6C34878D82A}">
                    <a16:rowId xmlns:a16="http://schemas.microsoft.com/office/drawing/2014/main" val="10003"/>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#5: 45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en-US" sz="1200" dirty="0">
                          <a:solidFill>
                            <a:schemeClr val="tx1"/>
                          </a:solidFill>
                        </a:rPr>
                        <a:t>12,723,900</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10,119,997</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9,996,239</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9,529,397</a:t>
                      </a:r>
                    </a:p>
                  </a:txBody>
                  <a:tcPr marL="12700" marR="12700" marT="12700" marB="0" anchor="ctr"/>
                </a:tc>
                <a:extLst>
                  <a:ext uri="{0D108BD9-81ED-4DB2-BD59-A6C34878D82A}">
                    <a16:rowId xmlns:a16="http://schemas.microsoft.com/office/drawing/2014/main" val="10005"/>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#1:</a:t>
                      </a:r>
                      <a:r>
                        <a:rPr lang="en-US" sz="1200" kern="1200" baseline="0" dirty="0">
                          <a:solidFill>
                            <a:schemeClr val="tx1"/>
                          </a:solidFill>
                          <a:latin typeface="+mn-lt"/>
                          <a:ea typeface="+mn-ea"/>
                          <a:cs typeface="+mn-cs"/>
                        </a:rPr>
                        <a:t> 55 bps</a:t>
                      </a:r>
                      <a:endParaRPr lang="en-US" sz="1200" kern="1200" dirty="0">
                        <a:solidFill>
                          <a:schemeClr val="tx1"/>
                        </a:solidFill>
                        <a:latin typeface="+mn-lt"/>
                        <a:ea typeface="+mn-ea"/>
                        <a:cs typeface="+mn-cs"/>
                      </a:endParaRPr>
                    </a:p>
                  </a:txBody>
                  <a:tcPr anchor="ctr"/>
                </a:tc>
                <a:tc>
                  <a:txBody>
                    <a:bodyPr/>
                    <a:lstStyle/>
                    <a:p>
                      <a:pPr algn="ctr" fontAlgn="b"/>
                      <a:r>
                        <a:rPr lang="en-US" sz="1200" dirty="0">
                          <a:solidFill>
                            <a:schemeClr val="tx1"/>
                          </a:solidFill>
                        </a:rPr>
                        <a:t>11,382,951</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9,012,971</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8,819,021</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8,481,908</a:t>
                      </a:r>
                    </a:p>
                  </a:txBody>
                  <a:tcPr marL="12700" marR="12700" marT="12700" marB="0" anchor="ctr"/>
                </a:tc>
                <a:extLst>
                  <a:ext uri="{0D108BD9-81ED-4DB2-BD59-A6C34878D82A}">
                    <a16:rowId xmlns:a16="http://schemas.microsoft.com/office/drawing/2014/main" val="616544451"/>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 65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en-US" sz="1200" dirty="0">
                          <a:solidFill>
                            <a:schemeClr val="tx1"/>
                          </a:solidFill>
                        </a:rPr>
                        <a:t>10,350,707</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8,139,426</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7,914,047</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7,659,027</a:t>
                      </a:r>
                    </a:p>
                  </a:txBody>
                  <a:tcPr marL="12700" marR="12700" marT="12700" marB="0" anchor="ctr"/>
                </a:tc>
                <a:extLst>
                  <a:ext uri="{0D108BD9-81ED-4DB2-BD59-A6C34878D82A}">
                    <a16:rowId xmlns:a16="http://schemas.microsoft.com/office/drawing/2014/main" val="1244653669"/>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 75 bps</a:t>
                      </a:r>
                    </a:p>
                  </a:txBody>
                  <a:tcPr anchor="ctr"/>
                </a:tc>
                <a:tc>
                  <a:txBody>
                    <a:bodyPr/>
                    <a:lstStyle/>
                    <a:p>
                      <a:pPr algn="ctr" fontAlgn="b"/>
                      <a:r>
                        <a:rPr lang="en-US" sz="1200" dirty="0">
                          <a:solidFill>
                            <a:schemeClr val="tx1"/>
                          </a:solidFill>
                        </a:rPr>
                        <a:t>9,462,130</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7,370,711</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7,137,805</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6,939,065</a:t>
                      </a:r>
                    </a:p>
                  </a:txBody>
                  <a:tcPr marL="12700" marR="12700" marT="12700" marB="0" anchor="ctr"/>
                </a:tc>
                <a:extLst>
                  <a:ext uri="{0D108BD9-81ED-4DB2-BD59-A6C34878D82A}">
                    <a16:rowId xmlns:a16="http://schemas.microsoft.com/office/drawing/2014/main" val="435595196"/>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#4:</a:t>
                      </a:r>
                      <a:r>
                        <a:rPr lang="en-US" sz="1200" kern="1200" baseline="0" dirty="0">
                          <a:solidFill>
                            <a:schemeClr val="tx1"/>
                          </a:solidFill>
                          <a:latin typeface="+mn-lt"/>
                          <a:ea typeface="+mn-ea"/>
                          <a:cs typeface="+mn-cs"/>
                        </a:rPr>
                        <a:t> 85 bps</a:t>
                      </a:r>
                      <a:endParaRPr lang="en-US" sz="1200" kern="1200" dirty="0">
                        <a:solidFill>
                          <a:schemeClr val="tx1"/>
                        </a:solidFill>
                        <a:latin typeface="+mn-lt"/>
                        <a:ea typeface="+mn-ea"/>
                        <a:cs typeface="+mn-cs"/>
                      </a:endParaRPr>
                    </a:p>
                  </a:txBody>
                  <a:tcPr anchor="ctr"/>
                </a:tc>
                <a:tc>
                  <a:txBody>
                    <a:bodyPr/>
                    <a:lstStyle/>
                    <a:p>
                      <a:pPr algn="ctr" fontAlgn="b"/>
                      <a:r>
                        <a:rPr lang="en-US" sz="1200" dirty="0">
                          <a:solidFill>
                            <a:schemeClr val="tx1"/>
                          </a:solidFill>
                        </a:rPr>
                        <a:t>8,740,930</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6,746,667</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6,534,981</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6,374,378</a:t>
                      </a:r>
                    </a:p>
                  </a:txBody>
                  <a:tcPr marL="12700" marR="12700" marT="12700" marB="0" anchor="ctr"/>
                </a:tc>
                <a:extLst>
                  <a:ext uri="{0D108BD9-81ED-4DB2-BD59-A6C34878D82A}">
                    <a16:rowId xmlns:a16="http://schemas.microsoft.com/office/drawing/2014/main" val="704401312"/>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#5: 95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en-US" sz="1200" dirty="0">
                          <a:solidFill>
                            <a:schemeClr val="tx1"/>
                          </a:solidFill>
                        </a:rPr>
                        <a:t>8,062,507</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6,155,380</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5,964514</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5,830,855</a:t>
                      </a:r>
                    </a:p>
                  </a:txBody>
                  <a:tcPr marL="12700" marR="12700" marT="12700" marB="0" anchor="ctr"/>
                </a:tc>
                <a:extLst>
                  <a:ext uri="{0D108BD9-81ED-4DB2-BD59-A6C34878D82A}">
                    <a16:rowId xmlns:a16="http://schemas.microsoft.com/office/drawing/2014/main" val="4072548667"/>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#6: 105 bps</a:t>
                      </a: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7</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462</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036</a:t>
                      </a:r>
                    </a:p>
                  </a:txBody>
                  <a:tcPr marL="12700" marR="12700" marT="12700" marB="0" anchor="ctr"/>
                </a:tc>
                <a:tc>
                  <a:txBody>
                    <a:bodyPr/>
                    <a:lstStyle/>
                    <a:p>
                      <a:pPr algn="ctr" fontAlgn="b"/>
                      <a:r>
                        <a:rPr lang="en-US" sz="1200" dirty="0">
                          <a:solidFill>
                            <a:schemeClr val="tx1"/>
                          </a:solidFill>
                        </a:rPr>
                        <a:t>5,630,652</a:t>
                      </a:r>
                      <a:endParaRPr lang="tr-TR"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5,457054</a:t>
                      </a:r>
                    </a:p>
                  </a:txBody>
                  <a:tcPr marL="9525" marR="9525" marT="9525" marB="0" anchor="ctr"/>
                </a:tc>
                <a:tc>
                  <a:txBody>
                    <a:bodyPr/>
                    <a:lstStyle/>
                    <a:p>
                      <a:pPr algn="ctr" fontAlgn="b"/>
                      <a:r>
                        <a:rPr lang="tr-TR" sz="1200" b="0" i="0" u="none" strike="noStrike" dirty="0">
                          <a:solidFill>
                            <a:schemeClr val="tx1"/>
                          </a:solidFill>
                          <a:effectLst/>
                          <a:latin typeface="Calibri" charset="0"/>
                          <a:ea typeface="Calibri" charset="0"/>
                          <a:cs typeface="Calibri" charset="0"/>
                        </a:rPr>
                        <a:t>5</a:t>
                      </a:r>
                      <a:r>
                        <a:rPr lang="en-US" sz="1200" b="0" i="0" u="none" strike="noStrike" dirty="0">
                          <a:solidFill>
                            <a:schemeClr val="tx1"/>
                          </a:solidFill>
                          <a:effectLst/>
                          <a:latin typeface="Calibri" charset="0"/>
                          <a:ea typeface="Calibri" charset="0"/>
                          <a:cs typeface="Calibri" charset="0"/>
                        </a:rPr>
                        <a:t>,</a:t>
                      </a:r>
                      <a:r>
                        <a:rPr lang="tr-TR" sz="1200" b="0" i="0" u="none" strike="noStrike" dirty="0">
                          <a:solidFill>
                            <a:schemeClr val="tx1"/>
                          </a:solidFill>
                          <a:effectLst/>
                          <a:latin typeface="Calibri" charset="0"/>
                          <a:ea typeface="Calibri" charset="0"/>
                          <a:cs typeface="Calibri" charset="0"/>
                        </a:rPr>
                        <a:t>342</a:t>
                      </a:r>
                      <a:r>
                        <a:rPr lang="en-US" sz="1200" b="0" i="0" u="none" strike="noStrike" dirty="0">
                          <a:solidFill>
                            <a:schemeClr val="tx1"/>
                          </a:solidFill>
                          <a:effectLst/>
                          <a:latin typeface="Calibri" charset="0"/>
                          <a:ea typeface="Calibri" charset="0"/>
                          <a:cs typeface="Calibri" charset="0"/>
                        </a:rPr>
                        <a:t>,</a:t>
                      </a:r>
                      <a:r>
                        <a:rPr lang="tr-TR" sz="1200" b="0" i="0" u="none" strike="noStrike" dirty="0">
                          <a:solidFill>
                            <a:schemeClr val="tx1"/>
                          </a:solidFill>
                          <a:effectLst/>
                          <a:latin typeface="Calibri" charset="0"/>
                          <a:ea typeface="Calibri" charset="0"/>
                          <a:cs typeface="Calibri" charset="0"/>
                        </a:rPr>
                        <a:t>937</a:t>
                      </a:r>
                    </a:p>
                  </a:txBody>
                  <a:tcPr marL="12700" marR="12700" marT="12700" marB="0" anchor="ctr"/>
                </a:tc>
                <a:extLst>
                  <a:ext uri="{0D108BD9-81ED-4DB2-BD59-A6C34878D82A}">
                    <a16:rowId xmlns:a16="http://schemas.microsoft.com/office/drawing/2014/main" val="3062326372"/>
                  </a:ext>
                </a:extLst>
              </a:tr>
            </a:tbl>
          </a:graphicData>
        </a:graphic>
      </p:graphicFrame>
      <p:sp>
        <p:nvSpPr>
          <p:cNvPr id="9" name="TextBox 8">
            <a:extLst>
              <a:ext uri="{FF2B5EF4-FFF2-40B4-BE49-F238E27FC236}">
                <a16:creationId xmlns:a16="http://schemas.microsoft.com/office/drawing/2014/main" id="{45E2EC6E-E1D7-47AA-8DB1-B718A9A50D75}"/>
              </a:ext>
            </a:extLst>
          </p:cNvPr>
          <p:cNvSpPr txBox="1"/>
          <p:nvPr/>
        </p:nvSpPr>
        <p:spPr>
          <a:xfrm>
            <a:off x="8472807" y="1112410"/>
            <a:ext cx="1319848" cy="369332"/>
          </a:xfrm>
          <a:prstGeom prst="rect">
            <a:avLst/>
          </a:prstGeom>
          <a:noFill/>
        </p:spPr>
        <p:txBody>
          <a:bodyPr wrap="none" rtlCol="0">
            <a:spAutoFit/>
          </a:bodyPr>
          <a:lstStyle/>
          <a:p>
            <a:r>
              <a:rPr lang="en-US" dirty="0"/>
              <a:t>DKO CD8 R2</a:t>
            </a:r>
          </a:p>
        </p:txBody>
      </p:sp>
      <p:graphicFrame>
        <p:nvGraphicFramePr>
          <p:cNvPr id="10" name="Table 9">
            <a:extLst>
              <a:ext uri="{FF2B5EF4-FFF2-40B4-BE49-F238E27FC236}">
                <a16:creationId xmlns:a16="http://schemas.microsoft.com/office/drawing/2014/main" id="{16DDF065-9207-49F7-A68A-272713F83C31}"/>
              </a:ext>
            </a:extLst>
          </p:cNvPr>
          <p:cNvGraphicFramePr>
            <a:graphicFrameLocks noGrp="1"/>
          </p:cNvGraphicFramePr>
          <p:nvPr>
            <p:extLst>
              <p:ext uri="{D42A27DB-BD31-4B8C-83A1-F6EECF244321}">
                <p14:modId xmlns:p14="http://schemas.microsoft.com/office/powerpoint/2010/main" val="234298616"/>
              </p:ext>
            </p:extLst>
          </p:nvPr>
        </p:nvGraphicFramePr>
        <p:xfrm>
          <a:off x="6437336" y="1786862"/>
          <a:ext cx="5390790" cy="4545585"/>
        </p:xfrm>
        <a:graphic>
          <a:graphicData uri="http://schemas.openxmlformats.org/drawingml/2006/table">
            <a:tbl>
              <a:tblPr firstRow="1" bandRow="1">
                <a:tableStyleId>{5C22544A-7EE6-4342-B048-85BDC9FD1C3A}</a:tableStyleId>
              </a:tblPr>
              <a:tblGrid>
                <a:gridCol w="1078158">
                  <a:extLst>
                    <a:ext uri="{9D8B030D-6E8A-4147-A177-3AD203B41FA5}">
                      <a16:colId xmlns:a16="http://schemas.microsoft.com/office/drawing/2014/main" val="20000"/>
                    </a:ext>
                  </a:extLst>
                </a:gridCol>
                <a:gridCol w="1078158">
                  <a:extLst>
                    <a:ext uri="{9D8B030D-6E8A-4147-A177-3AD203B41FA5}">
                      <a16:colId xmlns:a16="http://schemas.microsoft.com/office/drawing/2014/main" val="20002"/>
                    </a:ext>
                  </a:extLst>
                </a:gridCol>
                <a:gridCol w="1078158">
                  <a:extLst>
                    <a:ext uri="{9D8B030D-6E8A-4147-A177-3AD203B41FA5}">
                      <a16:colId xmlns:a16="http://schemas.microsoft.com/office/drawing/2014/main" val="20003"/>
                    </a:ext>
                  </a:extLst>
                </a:gridCol>
                <a:gridCol w="1078158">
                  <a:extLst>
                    <a:ext uri="{9D8B030D-6E8A-4147-A177-3AD203B41FA5}">
                      <a16:colId xmlns:a16="http://schemas.microsoft.com/office/drawing/2014/main" val="3448789290"/>
                    </a:ext>
                  </a:extLst>
                </a:gridCol>
                <a:gridCol w="1078158">
                  <a:extLst>
                    <a:ext uri="{9D8B030D-6E8A-4147-A177-3AD203B41FA5}">
                      <a16:colId xmlns:a16="http://schemas.microsoft.com/office/drawing/2014/main" val="699199611"/>
                    </a:ext>
                  </a:extLst>
                </a:gridCol>
              </a:tblGrid>
              <a:tr h="473914">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200" dirty="0"/>
                        <a:t># Round</a:t>
                      </a:r>
                    </a:p>
                  </a:txBody>
                  <a:tcPr anchor="ctr"/>
                </a:tc>
                <a:tc>
                  <a:txBody>
                    <a:bodyPr/>
                    <a:lstStyle/>
                    <a:p>
                      <a:pPr algn="ctr"/>
                      <a:r>
                        <a:rPr lang="en-US" sz="1200" dirty="0"/>
                        <a:t># of  Total Reads</a:t>
                      </a:r>
                    </a:p>
                  </a:txBody>
                  <a:tcPr anchor="ctr"/>
                </a:tc>
                <a:tc>
                  <a:txBody>
                    <a:bodyPr/>
                    <a:lstStyle/>
                    <a:p>
                      <a:pPr algn="ctr"/>
                      <a:r>
                        <a:rPr lang="en-US" sz="1200" dirty="0"/>
                        <a:t>After Repeat Removal</a:t>
                      </a:r>
                    </a:p>
                  </a:txBody>
                  <a:tcPr anchor="ctr"/>
                </a:tc>
                <a:tc>
                  <a:txBody>
                    <a:bodyPr/>
                    <a:lstStyle/>
                    <a:p>
                      <a:pPr algn="ctr"/>
                      <a:r>
                        <a:rPr lang="en-US" sz="1200" dirty="0"/>
                        <a:t>After DUPLICATION Removal</a:t>
                      </a:r>
                    </a:p>
                  </a:txBody>
                  <a:tcPr anchor="ctr"/>
                </a:tc>
                <a:tc>
                  <a:txBody>
                    <a:bodyPr/>
                    <a:lstStyle/>
                    <a:p>
                      <a:pPr algn="ctr"/>
                      <a:r>
                        <a:rPr lang="en-US" sz="1200" dirty="0"/>
                        <a:t>After Dup repeat Removal</a:t>
                      </a:r>
                    </a:p>
                  </a:txBody>
                  <a:tcPr anchor="ctr"/>
                </a:tc>
                <a:extLst>
                  <a:ext uri="{0D108BD9-81ED-4DB2-BD59-A6C34878D82A}">
                    <a16:rowId xmlns:a16="http://schemas.microsoft.com/office/drawing/2014/main" val="10000"/>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#1:</a:t>
                      </a:r>
                      <a:r>
                        <a:rPr lang="en-US" sz="1200" kern="1200" baseline="0" dirty="0">
                          <a:solidFill>
                            <a:schemeClr val="tx1"/>
                          </a:solidFill>
                          <a:latin typeface="+mn-lt"/>
                          <a:ea typeface="+mn-ea"/>
                          <a:cs typeface="+mn-cs"/>
                        </a:rPr>
                        <a:t> 25 bps</a:t>
                      </a:r>
                      <a:endParaRPr lang="en-US" sz="1200" kern="1200" dirty="0">
                        <a:solidFill>
                          <a:schemeClr val="tx1"/>
                        </a:solidFill>
                        <a:latin typeface="+mn-lt"/>
                        <a:ea typeface="+mn-ea"/>
                        <a:cs typeface="+mn-cs"/>
                      </a:endParaRP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60</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882</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017</a:t>
                      </a:r>
                    </a:p>
                  </a:txBody>
                  <a:tcPr marL="12700" marR="12700" marT="12700" marB="0" anchor="ctr"/>
                </a:tc>
                <a:tc>
                  <a:txBody>
                    <a:bodyPr/>
                    <a:lstStyle/>
                    <a:p>
                      <a:pPr algn="ctr" fontAlgn="b"/>
                      <a:r>
                        <a:rPr lang="en-US" sz="1200" dirty="0">
                          <a:solidFill>
                            <a:schemeClr val="tx1"/>
                          </a:solidFill>
                        </a:rPr>
                        <a:t>56,937,479</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54,780421</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53,533,555</a:t>
                      </a:r>
                    </a:p>
                  </a:txBody>
                  <a:tcPr marL="12700" marR="12700" marT="12700" marB="0" anchor="ctr"/>
                </a:tc>
                <a:extLst>
                  <a:ext uri="{0D108BD9-81ED-4DB2-BD59-A6C34878D82A}">
                    <a16:rowId xmlns:a16="http://schemas.microsoft.com/office/drawing/2014/main" val="10001"/>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 35 bps</a:t>
                      </a:r>
                    </a:p>
                  </a:txBody>
                  <a:tcPr anchor="ctr"/>
                </a:tc>
                <a:tc>
                  <a:txBody>
                    <a:bodyPr/>
                    <a:lstStyle/>
                    <a:p>
                      <a:pPr algn="ctr" fontAlgn="b"/>
                      <a:r>
                        <a:rPr lang="en-US" sz="1200" dirty="0">
                          <a:solidFill>
                            <a:schemeClr val="tx1"/>
                          </a:solidFill>
                        </a:rPr>
                        <a:t>14,868,021</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11,897,971</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11,895041</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11,226,075</a:t>
                      </a:r>
                    </a:p>
                  </a:txBody>
                  <a:tcPr marL="12700" marR="12700" marT="12700" marB="0" anchor="ctr"/>
                </a:tc>
                <a:extLst>
                  <a:ext uri="{0D108BD9-81ED-4DB2-BD59-A6C34878D82A}">
                    <a16:rowId xmlns:a16="http://schemas.microsoft.com/office/drawing/2014/main" val="10003"/>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#5: 45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12</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516</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337</a:t>
                      </a:r>
                    </a:p>
                  </a:txBody>
                  <a:tcPr marL="12700" marR="12700" marT="12700" marB="0" anchor="ctr"/>
                </a:tc>
                <a:tc>
                  <a:txBody>
                    <a:bodyPr/>
                    <a:lstStyle/>
                    <a:p>
                      <a:pPr algn="ctr" fontAlgn="b"/>
                      <a:r>
                        <a:rPr lang="en-US" sz="1200" dirty="0">
                          <a:solidFill>
                            <a:schemeClr val="tx1"/>
                          </a:solidFill>
                        </a:rPr>
                        <a:t>99,53,476</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9,845826</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9,388,484</a:t>
                      </a:r>
                    </a:p>
                  </a:txBody>
                  <a:tcPr marL="12700" marR="12700" marT="12700" marB="0" anchor="ctr"/>
                </a:tc>
                <a:extLst>
                  <a:ext uri="{0D108BD9-81ED-4DB2-BD59-A6C34878D82A}">
                    <a16:rowId xmlns:a16="http://schemas.microsoft.com/office/drawing/2014/main" val="10005"/>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#1:</a:t>
                      </a:r>
                      <a:r>
                        <a:rPr lang="en-US" sz="1200" kern="1200" baseline="0" dirty="0">
                          <a:solidFill>
                            <a:schemeClr val="tx1"/>
                          </a:solidFill>
                          <a:latin typeface="+mn-lt"/>
                          <a:ea typeface="+mn-ea"/>
                          <a:cs typeface="+mn-cs"/>
                        </a:rPr>
                        <a:t> 55 bps</a:t>
                      </a:r>
                      <a:endParaRPr lang="en-US" sz="1200" kern="1200" dirty="0">
                        <a:solidFill>
                          <a:schemeClr val="tx1"/>
                        </a:solidFill>
                        <a:latin typeface="+mn-lt"/>
                        <a:ea typeface="+mn-ea"/>
                        <a:cs typeface="+mn-cs"/>
                      </a:endParaRPr>
                    </a:p>
                  </a:txBody>
                  <a:tcPr anchor="ctr"/>
                </a:tc>
                <a:tc>
                  <a:txBody>
                    <a:bodyPr/>
                    <a:lstStyle/>
                    <a:p>
                      <a:pPr algn="ctr" fontAlgn="b"/>
                      <a:r>
                        <a:rPr lang="en-US" sz="1200" dirty="0">
                          <a:solidFill>
                            <a:schemeClr val="tx1"/>
                          </a:solidFill>
                        </a:rPr>
                        <a:t>11,191,888</a:t>
                      </a:r>
                      <a:endParaRPr lang="mr-IN"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dirty="0">
                          <a:solidFill>
                            <a:schemeClr val="tx1"/>
                          </a:solidFill>
                        </a:rPr>
                        <a:t>8,859,431</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8,678582</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8,349,137</a:t>
                      </a:r>
                    </a:p>
                  </a:txBody>
                  <a:tcPr marL="12700" marR="12700" marT="12700" marB="0" anchor="ctr"/>
                </a:tc>
                <a:extLst>
                  <a:ext uri="{0D108BD9-81ED-4DB2-BD59-A6C34878D82A}">
                    <a16:rowId xmlns:a16="http://schemas.microsoft.com/office/drawing/2014/main" val="616544451"/>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#2: 65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10</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185</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985</a:t>
                      </a:r>
                    </a:p>
                  </a:txBody>
                  <a:tcPr marL="12700" marR="12700" marT="12700" marB="0" anchor="ctr"/>
                </a:tc>
                <a:tc>
                  <a:txBody>
                    <a:bodyPr/>
                    <a:lstStyle/>
                    <a:p>
                      <a:pPr algn="ctr" fontAlgn="b"/>
                      <a:r>
                        <a:rPr lang="en-US" sz="1200" dirty="0">
                          <a:solidFill>
                            <a:schemeClr val="tx1"/>
                          </a:solidFill>
                        </a:rPr>
                        <a:t>8,008,588</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7,796098</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7,546,666</a:t>
                      </a:r>
                    </a:p>
                  </a:txBody>
                  <a:tcPr marL="12700" marR="12700" marT="12700" marB="0" anchor="ctr"/>
                </a:tc>
                <a:extLst>
                  <a:ext uri="{0D108BD9-81ED-4DB2-BD59-A6C34878D82A}">
                    <a16:rowId xmlns:a16="http://schemas.microsoft.com/office/drawing/2014/main" val="1244653669"/>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#3: 75 bps</a:t>
                      </a: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9</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318</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103</a:t>
                      </a:r>
                    </a:p>
                  </a:txBody>
                  <a:tcPr marL="12700" marR="12700" marT="12700" marB="0" anchor="ctr"/>
                </a:tc>
                <a:tc>
                  <a:txBody>
                    <a:bodyPr/>
                    <a:lstStyle/>
                    <a:p>
                      <a:pPr algn="ctr" fontAlgn="b"/>
                      <a:r>
                        <a:rPr lang="en-US" sz="1200" dirty="0">
                          <a:solidFill>
                            <a:schemeClr val="tx1"/>
                          </a:solidFill>
                        </a:rPr>
                        <a:t>7,257,598</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7,036379</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6,841,780</a:t>
                      </a:r>
                    </a:p>
                  </a:txBody>
                  <a:tcPr marL="12700" marR="12700" marT="12700" marB="0" anchor="ctr"/>
                </a:tc>
                <a:extLst>
                  <a:ext uri="{0D108BD9-81ED-4DB2-BD59-A6C34878D82A}">
                    <a16:rowId xmlns:a16="http://schemas.microsoft.com/office/drawing/2014/main" val="435595196"/>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#4:</a:t>
                      </a:r>
                      <a:r>
                        <a:rPr lang="en-US" sz="1200" kern="1200" baseline="0" dirty="0">
                          <a:solidFill>
                            <a:schemeClr val="tx1"/>
                          </a:solidFill>
                          <a:latin typeface="+mn-lt"/>
                          <a:ea typeface="+mn-ea"/>
                          <a:cs typeface="+mn-cs"/>
                        </a:rPr>
                        <a:t> 85 bps</a:t>
                      </a:r>
                      <a:endParaRPr lang="en-US" sz="1200" kern="1200" dirty="0">
                        <a:solidFill>
                          <a:schemeClr val="tx1"/>
                        </a:solidFill>
                        <a:latin typeface="+mn-lt"/>
                        <a:ea typeface="+mn-ea"/>
                        <a:cs typeface="+mn-cs"/>
                      </a:endParaRP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8</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612</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217</a:t>
                      </a:r>
                    </a:p>
                  </a:txBody>
                  <a:tcPr marL="12700" marR="12700" marT="12700" marB="0" anchor="ctr"/>
                </a:tc>
                <a:tc>
                  <a:txBody>
                    <a:bodyPr/>
                    <a:lstStyle/>
                    <a:p>
                      <a:pPr algn="ctr" fontAlgn="b"/>
                      <a:r>
                        <a:rPr lang="en-US" sz="1200" dirty="0">
                          <a:solidFill>
                            <a:schemeClr val="tx1"/>
                          </a:solidFill>
                        </a:rPr>
                        <a:t>6,647,033</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6,446279</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6,288,414</a:t>
                      </a:r>
                    </a:p>
                  </a:txBody>
                  <a:tcPr marL="12700" marR="12700" marT="12700" marB="0" anchor="ctr"/>
                </a:tc>
                <a:extLst>
                  <a:ext uri="{0D108BD9-81ED-4DB2-BD59-A6C34878D82A}">
                    <a16:rowId xmlns:a16="http://schemas.microsoft.com/office/drawing/2014/main" val="704401312"/>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#5: 95</a:t>
                      </a:r>
                      <a:r>
                        <a:rPr lang="en-US" sz="1200" baseline="0" dirty="0">
                          <a:solidFill>
                            <a:schemeClr val="tx1"/>
                          </a:solidFill>
                        </a:rPr>
                        <a:t> bps</a:t>
                      </a:r>
                      <a:endParaRPr lang="en-US" sz="1200" dirty="0">
                        <a:solidFill>
                          <a:schemeClr val="tx1"/>
                        </a:solidFill>
                      </a:endParaRP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7</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949</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361</a:t>
                      </a:r>
                    </a:p>
                  </a:txBody>
                  <a:tcPr marL="12700" marR="12700" marT="12700" marB="0" anchor="ctr"/>
                </a:tc>
                <a:tc>
                  <a:txBody>
                    <a:bodyPr/>
                    <a:lstStyle/>
                    <a:p>
                      <a:pPr algn="ctr" fontAlgn="b"/>
                      <a:r>
                        <a:rPr lang="en-US" sz="1200" dirty="0">
                          <a:solidFill>
                            <a:schemeClr val="tx1"/>
                          </a:solidFill>
                        </a:rPr>
                        <a:t>6,069,997</a:t>
                      </a:r>
                      <a:endParaRPr lang="is-IS"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5,888028</a:t>
                      </a:r>
                    </a:p>
                  </a:txBody>
                  <a:tcPr marL="9525" marR="9525" marT="9525" marB="0" anchor="ctr"/>
                </a:tc>
                <a:tc>
                  <a:txBody>
                    <a:bodyPr/>
                    <a:lstStyle/>
                    <a:p>
                      <a:pPr algn="ctr" fontAlgn="b"/>
                      <a:r>
                        <a:rPr lang="is-IS" sz="1200" b="0" i="0" u="none" strike="noStrike" dirty="0">
                          <a:solidFill>
                            <a:schemeClr val="tx1"/>
                          </a:solidFill>
                          <a:effectLst/>
                          <a:latin typeface="Calibri" charset="0"/>
                          <a:ea typeface="Calibri" charset="0"/>
                          <a:cs typeface="Calibri" charset="0"/>
                        </a:rPr>
                        <a:t>5,756,473</a:t>
                      </a:r>
                    </a:p>
                  </a:txBody>
                  <a:tcPr marL="12700" marR="12700" marT="12700" marB="0" anchor="ctr"/>
                </a:tc>
                <a:extLst>
                  <a:ext uri="{0D108BD9-81ED-4DB2-BD59-A6C34878D82A}">
                    <a16:rowId xmlns:a16="http://schemas.microsoft.com/office/drawing/2014/main" val="4072548667"/>
                  </a:ext>
                </a:extLst>
              </a:tr>
              <a:tr h="433945">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latin typeface="+mn-lt"/>
                          <a:ea typeface="+mn-ea"/>
                          <a:cs typeface="+mn-cs"/>
                        </a:rPr>
                        <a:t>#6: 105 bps</a:t>
                      </a:r>
                    </a:p>
                  </a:txBody>
                  <a:tcPr anchor="ctr"/>
                </a:tc>
                <a:tc>
                  <a:txBody>
                    <a:bodyPr/>
                    <a:lstStyle/>
                    <a:p>
                      <a:pPr algn="ctr" fontAlgn="b"/>
                      <a:r>
                        <a:rPr lang="mr-IN" sz="1200" b="0" i="0" u="none" strike="noStrike" dirty="0">
                          <a:solidFill>
                            <a:schemeClr val="tx1"/>
                          </a:solidFill>
                          <a:effectLst/>
                          <a:latin typeface="Calibri" charset="0"/>
                          <a:ea typeface="Calibri" charset="0"/>
                          <a:cs typeface="Calibri" charset="0"/>
                        </a:rPr>
                        <a:t>7</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360</a:t>
                      </a:r>
                      <a:r>
                        <a:rPr lang="en-US" sz="1200" b="0" i="0" u="none" strike="noStrike" dirty="0">
                          <a:solidFill>
                            <a:schemeClr val="tx1"/>
                          </a:solidFill>
                          <a:effectLst/>
                          <a:latin typeface="Calibri" charset="0"/>
                          <a:ea typeface="Calibri" charset="0"/>
                          <a:cs typeface="Calibri" charset="0"/>
                        </a:rPr>
                        <a:t>,</a:t>
                      </a:r>
                      <a:r>
                        <a:rPr lang="mr-IN" sz="1200" b="0" i="0" u="none" strike="noStrike" dirty="0">
                          <a:solidFill>
                            <a:schemeClr val="tx1"/>
                          </a:solidFill>
                          <a:effectLst/>
                          <a:latin typeface="Calibri" charset="0"/>
                          <a:ea typeface="Calibri" charset="0"/>
                          <a:cs typeface="Calibri" charset="0"/>
                        </a:rPr>
                        <a:t>469</a:t>
                      </a:r>
                    </a:p>
                  </a:txBody>
                  <a:tcPr marL="12700" marR="12700" marT="12700" marB="0" anchor="ctr"/>
                </a:tc>
                <a:tc>
                  <a:txBody>
                    <a:bodyPr/>
                    <a:lstStyle/>
                    <a:p>
                      <a:pPr algn="ctr" fontAlgn="b"/>
                      <a:r>
                        <a:rPr lang="en-US" sz="1200" dirty="0">
                          <a:solidFill>
                            <a:schemeClr val="tx1"/>
                          </a:solidFill>
                        </a:rPr>
                        <a:t>5,556,547</a:t>
                      </a:r>
                      <a:endParaRPr lang="tr-TR" sz="1200" b="0" i="0" u="none" strike="noStrike" dirty="0">
                        <a:solidFill>
                          <a:schemeClr val="tx1"/>
                        </a:solidFill>
                        <a:effectLst/>
                        <a:latin typeface="Calibri" charset="0"/>
                        <a:ea typeface="Calibri" charset="0"/>
                        <a:cs typeface="Calibri" charset="0"/>
                      </a:endParaRPr>
                    </a:p>
                  </a:txBody>
                  <a:tcPr marL="12700" marR="12700" marT="12700" marB="0" anchor="ctr"/>
                </a:tc>
                <a:tc>
                  <a:txBody>
                    <a:bodyPr/>
                    <a:lstStyle/>
                    <a:p>
                      <a:pPr algn="ctr" fontAlgn="b"/>
                      <a:r>
                        <a:rPr lang="en-US" sz="1200" b="0" i="0" u="none" strike="noStrike" dirty="0">
                          <a:solidFill>
                            <a:srgbClr val="000000"/>
                          </a:solidFill>
                          <a:effectLst/>
                          <a:latin typeface="Calibri" panose="020F0502020204030204" pitchFamily="34" charset="0"/>
                        </a:rPr>
                        <a:t>5,390101</a:t>
                      </a:r>
                    </a:p>
                  </a:txBody>
                  <a:tcPr marL="9525" marR="9525" marT="9525" marB="0" anchor="ctr"/>
                </a:tc>
                <a:tc>
                  <a:txBody>
                    <a:bodyPr/>
                    <a:lstStyle/>
                    <a:p>
                      <a:pPr algn="ctr" fontAlgn="b"/>
                      <a:r>
                        <a:rPr lang="tr-TR" sz="1200" b="0" i="0" u="none" strike="noStrike" dirty="0">
                          <a:solidFill>
                            <a:schemeClr val="tx1"/>
                          </a:solidFill>
                          <a:effectLst/>
                          <a:latin typeface="Calibri" charset="0"/>
                          <a:ea typeface="Calibri" charset="0"/>
                          <a:cs typeface="Calibri" charset="0"/>
                        </a:rPr>
                        <a:t>5</a:t>
                      </a:r>
                      <a:r>
                        <a:rPr lang="en-US" sz="1200" b="0" i="0" u="none" strike="noStrike" dirty="0">
                          <a:solidFill>
                            <a:schemeClr val="tx1"/>
                          </a:solidFill>
                          <a:effectLst/>
                          <a:latin typeface="Calibri" charset="0"/>
                          <a:ea typeface="Calibri" charset="0"/>
                          <a:cs typeface="Calibri" charset="0"/>
                        </a:rPr>
                        <a:t>,</a:t>
                      </a:r>
                      <a:r>
                        <a:rPr lang="tr-TR" sz="1200" b="0" i="0" u="none" strike="noStrike" dirty="0">
                          <a:solidFill>
                            <a:schemeClr val="tx1"/>
                          </a:solidFill>
                          <a:effectLst/>
                          <a:latin typeface="Calibri" charset="0"/>
                          <a:ea typeface="Calibri" charset="0"/>
                          <a:cs typeface="Calibri" charset="0"/>
                        </a:rPr>
                        <a:t>277</a:t>
                      </a:r>
                      <a:r>
                        <a:rPr lang="en-US" sz="1200" b="0" i="0" u="none" strike="noStrike" dirty="0">
                          <a:solidFill>
                            <a:schemeClr val="tx1"/>
                          </a:solidFill>
                          <a:effectLst/>
                          <a:latin typeface="Calibri" charset="0"/>
                          <a:ea typeface="Calibri" charset="0"/>
                          <a:cs typeface="Calibri" charset="0"/>
                        </a:rPr>
                        <a:t>,</a:t>
                      </a:r>
                      <a:r>
                        <a:rPr lang="tr-TR" sz="1200" b="0" i="0" u="none" strike="noStrike" dirty="0">
                          <a:solidFill>
                            <a:schemeClr val="tx1"/>
                          </a:solidFill>
                          <a:effectLst/>
                          <a:latin typeface="Calibri" charset="0"/>
                          <a:ea typeface="Calibri" charset="0"/>
                          <a:cs typeface="Calibri" charset="0"/>
                        </a:rPr>
                        <a:t>934</a:t>
                      </a:r>
                    </a:p>
                  </a:txBody>
                  <a:tcPr marL="12700" marR="12700" marT="12700" marB="0" anchor="ctr"/>
                </a:tc>
                <a:extLst>
                  <a:ext uri="{0D108BD9-81ED-4DB2-BD59-A6C34878D82A}">
                    <a16:rowId xmlns:a16="http://schemas.microsoft.com/office/drawing/2014/main" val="3062326372"/>
                  </a:ext>
                </a:extLst>
              </a:tr>
            </a:tbl>
          </a:graphicData>
        </a:graphic>
      </p:graphicFrame>
    </p:spTree>
    <p:extLst>
      <p:ext uri="{BB962C8B-B14F-4D97-AF65-F5344CB8AC3E}">
        <p14:creationId xmlns:p14="http://schemas.microsoft.com/office/powerpoint/2010/main" val="3684922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4465-7981-492D-9D15-C56D099384B6}"/>
              </a:ext>
            </a:extLst>
          </p:cNvPr>
          <p:cNvSpPr>
            <a:spLocks noGrp="1"/>
          </p:cNvSpPr>
          <p:nvPr>
            <p:ph type="title"/>
          </p:nvPr>
        </p:nvSpPr>
        <p:spPr/>
        <p:txBody>
          <a:bodyPr/>
          <a:lstStyle/>
          <a:p>
            <a:pPr algn="ctr"/>
            <a:r>
              <a:rPr lang="en-US" dirty="0"/>
              <a:t>Fit-Hic</a:t>
            </a:r>
          </a:p>
        </p:txBody>
      </p:sp>
      <p:sp>
        <p:nvSpPr>
          <p:cNvPr id="4" name="Rectangle 1">
            <a:extLst>
              <a:ext uri="{FF2B5EF4-FFF2-40B4-BE49-F238E27FC236}">
                <a16:creationId xmlns:a16="http://schemas.microsoft.com/office/drawing/2014/main" id="{AEDA7D2E-7822-46A9-AE4A-A045EDBA3A87}"/>
              </a:ext>
            </a:extLst>
          </p:cNvPr>
          <p:cNvSpPr>
            <a:spLocks noGrp="1" noChangeArrowheads="1"/>
          </p:cNvSpPr>
          <p:nvPr>
            <p:ph idx="1"/>
          </p:nvPr>
        </p:nvSpPr>
        <p:spPr bwMode="auto">
          <a:xfrm>
            <a:off x="2211891" y="1690688"/>
            <a:ext cx="7768217"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rPr>
              <a:t>3- Choose the number of steps that will be used to assign confidence estimates. For instance, if 3 is selected than initial spline fit (spline-1) plus 2 steps of refinement of the null model will be applied. Results from each step will be outputted in separate files. This will be passed with -p flag. Default value is 2. -p 3</a:t>
            </a:r>
            <a:r>
              <a:rPr kumimoji="0" lang="en-US" altLang="en-US" sz="20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730963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Hi-C data analysis Procedures</a:t>
            </a:r>
          </a:p>
        </p:txBody>
      </p:sp>
      <p:graphicFrame>
        <p:nvGraphicFramePr>
          <p:cNvPr id="3" name="Table 2"/>
          <p:cNvGraphicFramePr>
            <a:graphicFrameLocks noGrp="1"/>
          </p:cNvGraphicFramePr>
          <p:nvPr/>
        </p:nvGraphicFramePr>
        <p:xfrm>
          <a:off x="3043824" y="3517067"/>
          <a:ext cx="6288066" cy="2230459"/>
        </p:xfrm>
        <a:graphic>
          <a:graphicData uri="http://schemas.openxmlformats.org/drawingml/2006/table">
            <a:tbl>
              <a:tblPr firstRow="1" bandRow="1">
                <a:tableStyleId>{5C22544A-7EE6-4342-B048-85BDC9FD1C3A}</a:tableStyleId>
              </a:tblPr>
              <a:tblGrid>
                <a:gridCol w="2096022">
                  <a:extLst>
                    <a:ext uri="{9D8B030D-6E8A-4147-A177-3AD203B41FA5}">
                      <a16:colId xmlns:a16="http://schemas.microsoft.com/office/drawing/2014/main" val="20000"/>
                    </a:ext>
                  </a:extLst>
                </a:gridCol>
                <a:gridCol w="2096022">
                  <a:extLst>
                    <a:ext uri="{9D8B030D-6E8A-4147-A177-3AD203B41FA5}">
                      <a16:colId xmlns:a16="http://schemas.microsoft.com/office/drawing/2014/main" val="20001"/>
                    </a:ext>
                  </a:extLst>
                </a:gridCol>
                <a:gridCol w="2096022">
                  <a:extLst>
                    <a:ext uri="{9D8B030D-6E8A-4147-A177-3AD203B41FA5}">
                      <a16:colId xmlns:a16="http://schemas.microsoft.com/office/drawing/2014/main" val="20002"/>
                    </a:ext>
                  </a:extLst>
                </a:gridCol>
              </a:tblGrid>
              <a:tr h="419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Steps</a:t>
                      </a:r>
                    </a:p>
                  </a:txBody>
                  <a:tcPr/>
                </a:tc>
                <a:tc>
                  <a:txBody>
                    <a:bodyPr/>
                    <a:lstStyle/>
                    <a:p>
                      <a:r>
                        <a:rPr lang="en-US" sz="1400" dirty="0"/>
                        <a:t>Input </a:t>
                      </a:r>
                    </a:p>
                  </a:txBody>
                  <a:tcPr/>
                </a:tc>
                <a:tc>
                  <a:txBody>
                    <a:bodyPr/>
                    <a:lstStyle/>
                    <a:p>
                      <a:r>
                        <a:rPr lang="en-US" sz="1400" dirty="0"/>
                        <a:t>Output</a:t>
                      </a:r>
                    </a:p>
                  </a:txBody>
                  <a:tcPr/>
                </a:tc>
                <a:extLst>
                  <a:ext uri="{0D108BD9-81ED-4DB2-BD59-A6C34878D82A}">
                    <a16:rowId xmlns:a16="http://schemas.microsoft.com/office/drawing/2014/main" val="10000"/>
                  </a:ext>
                </a:extLst>
              </a:tr>
              <a:tr h="7575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1. Combine mapped</a:t>
                      </a:r>
                      <a:r>
                        <a:rPr lang="en-US" sz="1400" kern="1200" baseline="0" dirty="0">
                          <a:solidFill>
                            <a:schemeClr val="dk1"/>
                          </a:solidFill>
                          <a:latin typeface="+mn-lt"/>
                          <a:ea typeface="+mn-ea"/>
                          <a:cs typeface="+mn-cs"/>
                        </a:rPr>
                        <a:t> reads </a:t>
                      </a:r>
                      <a:r>
                        <a:rPr lang="en-US" sz="1400" kern="1200" dirty="0">
                          <a:solidFill>
                            <a:schemeClr val="dk1"/>
                          </a:solidFill>
                          <a:latin typeface="+mn-lt"/>
                          <a:ea typeface="+mn-ea"/>
                          <a:cs typeface="+mn-cs"/>
                        </a:rPr>
                        <a:t>into pairs (valid pairs require both ends are uniquely mapped with MAPQ ≥ 30)</a:t>
                      </a:r>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 R1 mapped reads: </a:t>
                      </a:r>
                      <a:r>
                        <a:rPr lang="fi-FI" sz="1400" kern="1200" dirty="0">
                          <a:solidFill>
                            <a:schemeClr val="dk1"/>
                          </a:solidFill>
                          <a:latin typeface="+mn-lt"/>
                          <a:ea typeface="+mn-ea"/>
                          <a:cs typeface="+mn-cs"/>
                        </a:rPr>
                        <a:t>587,155,558</a:t>
                      </a:r>
                    </a:p>
                    <a:p>
                      <a:pPr marL="0" marR="0" indent="0" algn="l" defTabSz="914400" rtl="0" eaLnBrk="1" fontAlgn="b" latinLnBrk="0" hangingPunct="1">
                        <a:lnSpc>
                          <a:spcPct val="100000"/>
                        </a:lnSpc>
                        <a:spcBef>
                          <a:spcPts val="0"/>
                        </a:spcBef>
                        <a:spcAft>
                          <a:spcPts val="0"/>
                        </a:spcAft>
                        <a:buClrTx/>
                        <a:buSzTx/>
                        <a:buFontTx/>
                        <a:buNone/>
                        <a:tabLst/>
                        <a:defRPr/>
                      </a:pPr>
                      <a:endParaRPr lang="en-US" sz="1400" dirty="0"/>
                    </a:p>
                    <a:p>
                      <a:pPr marL="0" marR="0" indent="0" algn="l" defTabSz="914400" rtl="0" eaLnBrk="1" fontAlgn="b" latinLnBrk="0" hangingPunct="1">
                        <a:lnSpc>
                          <a:spcPct val="100000"/>
                        </a:lnSpc>
                        <a:spcBef>
                          <a:spcPts val="0"/>
                        </a:spcBef>
                        <a:spcAft>
                          <a:spcPts val="0"/>
                        </a:spcAft>
                        <a:buClrTx/>
                        <a:buSzTx/>
                        <a:buFontTx/>
                        <a:buNone/>
                        <a:tabLst/>
                        <a:defRPr/>
                      </a:pPr>
                      <a:r>
                        <a:rPr lang="en-US" sz="1400" dirty="0"/>
                        <a:t># R2 mapped read</a:t>
                      </a:r>
                      <a:r>
                        <a:rPr lang="en-US" sz="1400" baseline="0" dirty="0"/>
                        <a:t>s: </a:t>
                      </a:r>
                      <a:r>
                        <a:rPr lang="is-IS" sz="1400" kern="1200" dirty="0">
                          <a:solidFill>
                            <a:schemeClr val="dk1"/>
                          </a:solidFill>
                          <a:latin typeface="+mn-lt"/>
                          <a:ea typeface="+mn-ea"/>
                          <a:cs typeface="+mn-cs"/>
                        </a:rPr>
                        <a:t>575,455,401</a:t>
                      </a:r>
                      <a:endParaRPr lang="en-US" sz="1400" dirty="0"/>
                    </a:p>
                    <a:p>
                      <a:pPr algn="l" fontAlgn="b"/>
                      <a:endParaRPr lang="is-IS"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valid read pairs: </a:t>
                      </a:r>
                      <a:r>
                        <a:rPr lang="fi-FI" sz="1400" kern="1200" dirty="0">
                          <a:solidFill>
                            <a:schemeClr val="dk1"/>
                          </a:solidFill>
                          <a:latin typeface="+mn-lt"/>
                          <a:ea typeface="+mn-ea"/>
                          <a:cs typeface="+mn-cs"/>
                        </a:rPr>
                        <a:t>418,715,353</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1"/>
                  </a:ext>
                </a:extLst>
              </a:tr>
              <a:tr h="4208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2. Remove redundant</a:t>
                      </a:r>
                      <a:r>
                        <a:rPr lang="en-US" sz="1400" baseline="0" dirty="0"/>
                        <a:t> pairs </a:t>
                      </a:r>
                      <a:endParaRPr lang="en-US" sz="1400" dirty="0"/>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valid read pairs: </a:t>
                      </a:r>
                      <a:r>
                        <a:rPr lang="fi-FI" sz="1400" kern="1200" dirty="0">
                          <a:solidFill>
                            <a:schemeClr val="dk1"/>
                          </a:solidFill>
                          <a:latin typeface="+mn-lt"/>
                          <a:ea typeface="+mn-ea"/>
                          <a:cs typeface="+mn-cs"/>
                        </a:rPr>
                        <a:t>418,715,353</a:t>
                      </a:r>
                      <a:endParaRPr lang="mr-IN"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redundancy removed pairs: </a:t>
                      </a:r>
                      <a:r>
                        <a:rPr lang="is-IS" sz="1400" kern="1200" dirty="0">
                          <a:solidFill>
                            <a:schemeClr val="dk1"/>
                          </a:solidFill>
                          <a:latin typeface="+mn-lt"/>
                          <a:ea typeface="+mn-ea"/>
                          <a:cs typeface="+mn-cs"/>
                        </a:rPr>
                        <a:t>354,136,239</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2"/>
                  </a:ext>
                </a:extLst>
              </a:tr>
            </a:tbl>
          </a:graphicData>
        </a:graphic>
      </p:graphicFrame>
      <p:sp>
        <p:nvSpPr>
          <p:cNvPr id="8" name="TextBox 7"/>
          <p:cNvSpPr txBox="1"/>
          <p:nvPr/>
        </p:nvSpPr>
        <p:spPr>
          <a:xfrm>
            <a:off x="1306234" y="3147735"/>
            <a:ext cx="1025024" cy="369332"/>
          </a:xfrm>
          <a:prstGeom prst="rect">
            <a:avLst/>
          </a:prstGeom>
          <a:noFill/>
        </p:spPr>
        <p:txBody>
          <a:bodyPr wrap="none" rtlCol="0">
            <a:spAutoFit/>
          </a:bodyPr>
          <a:lstStyle/>
          <a:p>
            <a:r>
              <a:rPr lang="en-US" dirty="0"/>
              <a:t>DKO CD8</a:t>
            </a:r>
          </a:p>
        </p:txBody>
      </p:sp>
      <p:sp>
        <p:nvSpPr>
          <p:cNvPr id="12" name="Date Placeholder 4"/>
          <p:cNvSpPr>
            <a:spLocks noGrp="1"/>
          </p:cNvSpPr>
          <p:nvPr>
            <p:ph type="dt" sz="half" idx="10"/>
          </p:nvPr>
        </p:nvSpPr>
        <p:spPr>
          <a:xfrm>
            <a:off x="11465011" y="0"/>
            <a:ext cx="2743200" cy="365125"/>
          </a:xfrm>
        </p:spPr>
        <p:txBody>
          <a:bodyPr/>
          <a:lstStyle/>
          <a:p>
            <a:r>
              <a:rPr lang="en-US" dirty="0"/>
              <a:t>03/31/17</a:t>
            </a:r>
          </a:p>
        </p:txBody>
      </p:sp>
      <p:graphicFrame>
        <p:nvGraphicFramePr>
          <p:cNvPr id="13" name="Table 12"/>
          <p:cNvGraphicFramePr>
            <a:graphicFrameLocks noGrp="1"/>
          </p:cNvGraphicFramePr>
          <p:nvPr/>
        </p:nvGraphicFramePr>
        <p:xfrm>
          <a:off x="3043824" y="1051896"/>
          <a:ext cx="6288066" cy="2095839"/>
        </p:xfrm>
        <a:graphic>
          <a:graphicData uri="http://schemas.openxmlformats.org/drawingml/2006/table">
            <a:tbl>
              <a:tblPr firstRow="1" bandRow="1">
                <a:tableStyleId>{5C22544A-7EE6-4342-B048-85BDC9FD1C3A}</a:tableStyleId>
              </a:tblPr>
              <a:tblGrid>
                <a:gridCol w="2096022">
                  <a:extLst>
                    <a:ext uri="{9D8B030D-6E8A-4147-A177-3AD203B41FA5}">
                      <a16:colId xmlns:a16="http://schemas.microsoft.com/office/drawing/2014/main" val="20000"/>
                    </a:ext>
                  </a:extLst>
                </a:gridCol>
                <a:gridCol w="2096022">
                  <a:extLst>
                    <a:ext uri="{9D8B030D-6E8A-4147-A177-3AD203B41FA5}">
                      <a16:colId xmlns:a16="http://schemas.microsoft.com/office/drawing/2014/main" val="20001"/>
                    </a:ext>
                  </a:extLst>
                </a:gridCol>
                <a:gridCol w="2096022">
                  <a:extLst>
                    <a:ext uri="{9D8B030D-6E8A-4147-A177-3AD203B41FA5}">
                      <a16:colId xmlns:a16="http://schemas.microsoft.com/office/drawing/2014/main" val="20002"/>
                    </a:ext>
                  </a:extLst>
                </a:gridCol>
              </a:tblGrid>
              <a:tr h="419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Steps</a:t>
                      </a:r>
                    </a:p>
                  </a:txBody>
                  <a:tcPr/>
                </a:tc>
                <a:tc>
                  <a:txBody>
                    <a:bodyPr/>
                    <a:lstStyle/>
                    <a:p>
                      <a:r>
                        <a:rPr lang="en-US" sz="1400" dirty="0"/>
                        <a:t>Input </a:t>
                      </a:r>
                    </a:p>
                  </a:txBody>
                  <a:tcPr/>
                </a:tc>
                <a:tc>
                  <a:txBody>
                    <a:bodyPr/>
                    <a:lstStyle/>
                    <a:p>
                      <a:r>
                        <a:rPr lang="en-US" sz="1400" dirty="0"/>
                        <a:t>Output</a:t>
                      </a:r>
                    </a:p>
                  </a:txBody>
                  <a:tcPr/>
                </a:tc>
                <a:extLst>
                  <a:ext uri="{0D108BD9-81ED-4DB2-BD59-A6C34878D82A}">
                    <a16:rowId xmlns:a16="http://schemas.microsoft.com/office/drawing/2014/main" val="10000"/>
                  </a:ext>
                </a:extLst>
              </a:tr>
              <a:tr h="7575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1. Combine mapped</a:t>
                      </a:r>
                      <a:r>
                        <a:rPr lang="en-US" sz="1400" kern="1200" baseline="0" dirty="0">
                          <a:solidFill>
                            <a:schemeClr val="dk1"/>
                          </a:solidFill>
                          <a:latin typeface="+mn-lt"/>
                          <a:ea typeface="+mn-ea"/>
                          <a:cs typeface="+mn-cs"/>
                        </a:rPr>
                        <a:t> reads </a:t>
                      </a:r>
                      <a:r>
                        <a:rPr lang="en-US" sz="1400" kern="1200" dirty="0">
                          <a:solidFill>
                            <a:schemeClr val="dk1"/>
                          </a:solidFill>
                          <a:latin typeface="+mn-lt"/>
                          <a:ea typeface="+mn-ea"/>
                          <a:cs typeface="+mn-cs"/>
                        </a:rPr>
                        <a:t>into pairs (valid pairs require both ends are uniquely mapped with MAPQ ≥ 30)</a:t>
                      </a:r>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 R1 mapped reads: </a:t>
                      </a:r>
                      <a:r>
                        <a:rPr lang="is-IS" sz="1400" kern="1200" dirty="0">
                          <a:solidFill>
                            <a:schemeClr val="dk1"/>
                          </a:solidFill>
                          <a:latin typeface="+mn-lt"/>
                          <a:ea typeface="+mn-ea"/>
                          <a:cs typeface="+mn-cs"/>
                        </a:rPr>
                        <a:t>561,036,506</a:t>
                      </a:r>
                    </a:p>
                    <a:p>
                      <a:pPr marL="0" marR="0" indent="0" algn="l" defTabSz="914400" rtl="0" eaLnBrk="1" fontAlgn="b" latinLnBrk="0" hangingPunct="1">
                        <a:lnSpc>
                          <a:spcPct val="100000"/>
                        </a:lnSpc>
                        <a:spcBef>
                          <a:spcPts val="0"/>
                        </a:spcBef>
                        <a:spcAft>
                          <a:spcPts val="0"/>
                        </a:spcAft>
                        <a:buClrTx/>
                        <a:buSzTx/>
                        <a:buFontTx/>
                        <a:buNone/>
                        <a:tabLst/>
                        <a:defRPr/>
                      </a:pPr>
                      <a:endParaRPr lang="en-US" sz="1400" dirty="0"/>
                    </a:p>
                    <a:p>
                      <a:pPr marL="0" marR="0" indent="0" algn="l" defTabSz="914400" rtl="0" eaLnBrk="1" fontAlgn="b" latinLnBrk="0" hangingPunct="1">
                        <a:lnSpc>
                          <a:spcPct val="100000"/>
                        </a:lnSpc>
                        <a:spcBef>
                          <a:spcPts val="0"/>
                        </a:spcBef>
                        <a:spcAft>
                          <a:spcPts val="0"/>
                        </a:spcAft>
                        <a:buClrTx/>
                        <a:buSzTx/>
                        <a:buFontTx/>
                        <a:buNone/>
                        <a:tabLst/>
                        <a:defRPr/>
                      </a:pPr>
                      <a:r>
                        <a:rPr lang="en-US" sz="1400" dirty="0"/>
                        <a:t># R2 mapped read</a:t>
                      </a:r>
                      <a:r>
                        <a:rPr lang="en-US" sz="1400" baseline="0" dirty="0"/>
                        <a:t>s: </a:t>
                      </a:r>
                      <a:r>
                        <a:rPr lang="cs-CZ" sz="1400" kern="1200" dirty="0">
                          <a:solidFill>
                            <a:schemeClr val="dk1"/>
                          </a:solidFill>
                          <a:latin typeface="+mn-lt"/>
                          <a:ea typeface="+mn-ea"/>
                          <a:cs typeface="+mn-cs"/>
                        </a:rPr>
                        <a:t>549,841,390</a:t>
                      </a:r>
                      <a:endParaRPr lang="is-IS"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valid read pairs: </a:t>
                      </a:r>
                      <a:r>
                        <a:rPr lang="is-IS" sz="1400" kern="1200" dirty="0">
                          <a:solidFill>
                            <a:schemeClr val="dk1"/>
                          </a:solidFill>
                          <a:latin typeface="+mn-lt"/>
                          <a:ea typeface="+mn-ea"/>
                          <a:cs typeface="+mn-cs"/>
                        </a:rPr>
                        <a:t>404,008,692</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1"/>
                  </a:ext>
                </a:extLst>
              </a:tr>
              <a:tr h="4208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a:t>2. Remove redundant</a:t>
                      </a:r>
                      <a:r>
                        <a:rPr lang="en-US" sz="1400" baseline="0" dirty="0"/>
                        <a:t> pairs </a:t>
                      </a:r>
                      <a:endParaRPr lang="en-US" sz="1400" dirty="0"/>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valid read pairs: </a:t>
                      </a:r>
                      <a:r>
                        <a:rPr lang="is-IS" sz="1400" kern="1200" dirty="0">
                          <a:solidFill>
                            <a:schemeClr val="dk1"/>
                          </a:solidFill>
                          <a:latin typeface="+mn-lt"/>
                          <a:ea typeface="+mn-ea"/>
                          <a:cs typeface="+mn-cs"/>
                        </a:rPr>
                        <a:t>404,008,692</a:t>
                      </a:r>
                      <a:endParaRPr lang="mr-IN" sz="11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dirty="0"/>
                        <a:t>#</a:t>
                      </a:r>
                      <a:r>
                        <a:rPr lang="en-US" sz="1400" baseline="0" dirty="0"/>
                        <a:t> redundancy removed pairs: </a:t>
                      </a:r>
                      <a:r>
                        <a:rPr lang="is-IS" sz="1400" kern="1200" dirty="0">
                          <a:solidFill>
                            <a:schemeClr val="dk1"/>
                          </a:solidFill>
                          <a:latin typeface="+mn-lt"/>
                          <a:ea typeface="+mn-ea"/>
                          <a:cs typeface="+mn-cs"/>
                        </a:rPr>
                        <a:t>363,178,026</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2"/>
                  </a:ext>
                </a:extLst>
              </a:tr>
            </a:tbl>
          </a:graphicData>
        </a:graphic>
      </p:graphicFrame>
      <p:sp>
        <p:nvSpPr>
          <p:cNvPr id="14" name="TextBox 13"/>
          <p:cNvSpPr txBox="1"/>
          <p:nvPr/>
        </p:nvSpPr>
        <p:spPr>
          <a:xfrm>
            <a:off x="1306234" y="943823"/>
            <a:ext cx="938077" cy="369332"/>
          </a:xfrm>
          <a:prstGeom prst="rect">
            <a:avLst/>
          </a:prstGeom>
          <a:noFill/>
        </p:spPr>
        <p:txBody>
          <a:bodyPr wrap="none" rtlCol="0">
            <a:spAutoFit/>
          </a:bodyPr>
          <a:lstStyle/>
          <a:p>
            <a:r>
              <a:rPr lang="en-US" dirty="0"/>
              <a:t>WT CD8</a:t>
            </a:r>
          </a:p>
        </p:txBody>
      </p:sp>
      <p:sp>
        <p:nvSpPr>
          <p:cNvPr id="5" name="TextBox 4"/>
          <p:cNvSpPr txBox="1"/>
          <p:nvPr/>
        </p:nvSpPr>
        <p:spPr>
          <a:xfrm>
            <a:off x="1324968" y="6061516"/>
            <a:ext cx="9255945" cy="646331"/>
          </a:xfrm>
          <a:prstGeom prst="rect">
            <a:avLst/>
          </a:prstGeom>
          <a:noFill/>
        </p:spPr>
        <p:txBody>
          <a:bodyPr wrap="square" rtlCol="0">
            <a:spAutoFit/>
          </a:bodyPr>
          <a:lstStyle/>
          <a:p>
            <a:r>
              <a:rPr lang="en-US" dirty="0"/>
              <a:t>3. Generate whole-genome contact maps at 10 kb resolution, and performed Iterative Correction and Eigenvector Decomposition (ICE) normalization on the whole-genome contact maps </a:t>
            </a:r>
          </a:p>
        </p:txBody>
      </p:sp>
    </p:spTree>
    <p:extLst>
      <p:ext uri="{BB962C8B-B14F-4D97-AF65-F5344CB8AC3E}">
        <p14:creationId xmlns:p14="http://schemas.microsoft.com/office/powerpoint/2010/main" val="1842472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dirty="0"/>
              <a:t>Fit-hi-c to find significant intra-chromosomal interactions</a:t>
            </a:r>
          </a:p>
        </p:txBody>
      </p:sp>
      <p:sp>
        <p:nvSpPr>
          <p:cNvPr id="12" name="Date Placeholder 4"/>
          <p:cNvSpPr>
            <a:spLocks noGrp="1"/>
          </p:cNvSpPr>
          <p:nvPr>
            <p:ph type="dt" sz="half" idx="10"/>
          </p:nvPr>
        </p:nvSpPr>
        <p:spPr>
          <a:xfrm>
            <a:off x="11465011" y="0"/>
            <a:ext cx="2743200" cy="365125"/>
          </a:xfrm>
        </p:spPr>
        <p:txBody>
          <a:bodyPr/>
          <a:lstStyle/>
          <a:p>
            <a:r>
              <a:rPr lang="en-US" dirty="0"/>
              <a:t>04/21/17</a:t>
            </a:r>
          </a:p>
        </p:txBody>
      </p:sp>
      <p:sp>
        <p:nvSpPr>
          <p:cNvPr id="14" name="TextBox 13"/>
          <p:cNvSpPr txBox="1"/>
          <p:nvPr/>
        </p:nvSpPr>
        <p:spPr>
          <a:xfrm>
            <a:off x="1306234" y="943823"/>
            <a:ext cx="9824293" cy="369332"/>
          </a:xfrm>
          <a:prstGeom prst="rect">
            <a:avLst/>
          </a:prstGeom>
          <a:noFill/>
        </p:spPr>
        <p:txBody>
          <a:bodyPr wrap="none" rtlCol="0">
            <a:spAutoFit/>
          </a:bodyPr>
          <a:lstStyle/>
          <a:p>
            <a:r>
              <a:rPr lang="en-US" dirty="0"/>
              <a:t>Fit-hi-c settings: bin size: 10 kb. Lower bound distance range: 20 kb. Upper bound distance range: 2 Mb</a:t>
            </a:r>
          </a:p>
        </p:txBody>
      </p:sp>
      <p:graphicFrame>
        <p:nvGraphicFramePr>
          <p:cNvPr id="9" name="Table 8"/>
          <p:cNvGraphicFramePr>
            <a:graphicFrameLocks noGrp="1"/>
          </p:cNvGraphicFramePr>
          <p:nvPr/>
        </p:nvGraphicFramePr>
        <p:xfrm>
          <a:off x="1078223" y="2413959"/>
          <a:ext cx="9862452" cy="2875161"/>
        </p:xfrm>
        <a:graphic>
          <a:graphicData uri="http://schemas.openxmlformats.org/drawingml/2006/table">
            <a:tbl>
              <a:tblPr firstRow="1" bandRow="1">
                <a:tableStyleId>{5C22544A-7EE6-4342-B048-85BDC9FD1C3A}</a:tableStyleId>
              </a:tblPr>
              <a:tblGrid>
                <a:gridCol w="1643742">
                  <a:extLst>
                    <a:ext uri="{9D8B030D-6E8A-4147-A177-3AD203B41FA5}">
                      <a16:colId xmlns:a16="http://schemas.microsoft.com/office/drawing/2014/main" val="20000"/>
                    </a:ext>
                  </a:extLst>
                </a:gridCol>
                <a:gridCol w="1643742">
                  <a:extLst>
                    <a:ext uri="{9D8B030D-6E8A-4147-A177-3AD203B41FA5}">
                      <a16:colId xmlns:a16="http://schemas.microsoft.com/office/drawing/2014/main" val="20001"/>
                    </a:ext>
                  </a:extLst>
                </a:gridCol>
                <a:gridCol w="1643742">
                  <a:extLst>
                    <a:ext uri="{9D8B030D-6E8A-4147-A177-3AD203B41FA5}">
                      <a16:colId xmlns:a16="http://schemas.microsoft.com/office/drawing/2014/main" val="20002"/>
                    </a:ext>
                  </a:extLst>
                </a:gridCol>
                <a:gridCol w="1643742">
                  <a:extLst>
                    <a:ext uri="{9D8B030D-6E8A-4147-A177-3AD203B41FA5}">
                      <a16:colId xmlns:a16="http://schemas.microsoft.com/office/drawing/2014/main" val="20003"/>
                    </a:ext>
                  </a:extLst>
                </a:gridCol>
                <a:gridCol w="1643742">
                  <a:extLst>
                    <a:ext uri="{9D8B030D-6E8A-4147-A177-3AD203B41FA5}">
                      <a16:colId xmlns:a16="http://schemas.microsoft.com/office/drawing/2014/main" val="20004"/>
                    </a:ext>
                  </a:extLst>
                </a:gridCol>
                <a:gridCol w="1643742">
                  <a:extLst>
                    <a:ext uri="{9D8B030D-6E8A-4147-A177-3AD203B41FA5}">
                      <a16:colId xmlns:a16="http://schemas.microsoft.com/office/drawing/2014/main" val="20005"/>
                    </a:ext>
                  </a:extLst>
                </a:gridCol>
              </a:tblGrid>
              <a:tr h="14423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Possible</a:t>
                      </a:r>
                      <a:r>
                        <a:rPr lang="en-US" sz="1400" baseline="0" dirty="0"/>
                        <a:t> intra-</a:t>
                      </a:r>
                      <a:r>
                        <a:rPr lang="en-US" sz="1400" baseline="0" dirty="0" err="1"/>
                        <a:t>chr</a:t>
                      </a:r>
                      <a:r>
                        <a:rPr lang="en-US" sz="1400" baseline="0" dirty="0"/>
                        <a:t> fragment pairs in range (after ICE normalization)</a:t>
                      </a:r>
                      <a:endParaRPr lang="en-US" sz="1400" dirty="0"/>
                    </a:p>
                  </a:txBody>
                  <a:tcPr/>
                </a:tc>
                <a:tc>
                  <a:txBody>
                    <a:bodyPr/>
                    <a:lstStyle/>
                    <a:p>
                      <a:r>
                        <a:rPr lang="en-US" sz="1400" dirty="0"/>
                        <a:t>Observed</a:t>
                      </a:r>
                      <a:r>
                        <a:rPr lang="en-US" sz="1400" baseline="0" dirty="0"/>
                        <a:t> intra-</a:t>
                      </a:r>
                      <a:r>
                        <a:rPr lang="en-US" sz="1400" baseline="0" dirty="0" err="1"/>
                        <a:t>chr</a:t>
                      </a:r>
                      <a:r>
                        <a:rPr lang="en-US" sz="1400" baseline="0" dirty="0"/>
                        <a:t> fragment pairs in range (have interaction read counts)</a:t>
                      </a:r>
                      <a:endParaRPr lang="en-US" sz="1400" dirty="0"/>
                    </a:p>
                  </a:txBody>
                  <a:tcPr/>
                </a:tc>
                <a:tc>
                  <a:txBody>
                    <a:bodyPr/>
                    <a:lstStyle/>
                    <a:p>
                      <a:r>
                        <a:rPr lang="en-US" sz="1400" dirty="0"/>
                        <a:t>Significant</a:t>
                      </a:r>
                      <a:r>
                        <a:rPr lang="en-US" sz="1400" baseline="0" dirty="0"/>
                        <a:t> intra-</a:t>
                      </a:r>
                      <a:r>
                        <a:rPr lang="en-US" sz="1400" baseline="0" dirty="0" err="1"/>
                        <a:t>chr</a:t>
                      </a:r>
                      <a:r>
                        <a:rPr lang="en-US" sz="1400" baseline="0" dirty="0"/>
                        <a:t> fragment pairs in range (q-value &lt; 0.05)</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Significant</a:t>
                      </a:r>
                      <a:r>
                        <a:rPr lang="en-US" sz="1400" baseline="0" dirty="0"/>
                        <a:t> intra-</a:t>
                      </a:r>
                      <a:r>
                        <a:rPr lang="en-US" sz="1400" baseline="0" dirty="0" err="1"/>
                        <a:t>chr</a:t>
                      </a:r>
                      <a:r>
                        <a:rPr lang="en-US" sz="1400" baseline="0" dirty="0"/>
                        <a:t> fragment pairs in range (q-value &lt; 1e-4)</a:t>
                      </a:r>
                      <a:endParaRPr lang="en-US" sz="1400" dirty="0"/>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Significant</a:t>
                      </a:r>
                      <a:r>
                        <a:rPr lang="en-US" sz="1400" baseline="0" dirty="0"/>
                        <a:t> intra-</a:t>
                      </a:r>
                      <a:r>
                        <a:rPr lang="en-US" sz="1400" baseline="0" dirty="0" err="1"/>
                        <a:t>chr</a:t>
                      </a:r>
                      <a:r>
                        <a:rPr lang="en-US" sz="1400" baseline="0" dirty="0"/>
                        <a:t> fragment pairs in range (q-value &lt; 1e-10)</a:t>
                      </a:r>
                      <a:endParaRPr lang="en-US" sz="1400" dirty="0"/>
                    </a:p>
                    <a:p>
                      <a:endParaRPr lang="en-US" sz="1400" dirty="0"/>
                    </a:p>
                  </a:txBody>
                  <a:tcPr/>
                </a:tc>
                <a:extLst>
                  <a:ext uri="{0D108BD9-81ED-4DB2-BD59-A6C34878D82A}">
                    <a16:rowId xmlns:a16="http://schemas.microsoft.com/office/drawing/2014/main" val="10000"/>
                  </a:ext>
                </a:extLst>
              </a:tr>
              <a:tr h="6348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WT CD8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47,610,090</a:t>
                      </a:r>
                      <a:endParaRPr lang="en-US" sz="1400" kern="1200" dirty="0">
                        <a:solidFill>
                          <a:schemeClr val="dk1"/>
                        </a:solidFill>
                        <a:latin typeface="+mn-lt"/>
                        <a:ea typeface="+mn-ea"/>
                        <a:cs typeface="+mn-cs"/>
                      </a:endParaRPr>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19,168,048</a:t>
                      </a:r>
                      <a:endParaRPr lang="is-IS"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3,619,684</a:t>
                      </a:r>
                      <a:endParaRPr lang="mr-IN"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1,462,917</a:t>
                      </a:r>
                      <a:endParaRPr lang="mr-IN"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572,801</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1"/>
                  </a:ext>
                </a:extLst>
              </a:tr>
              <a:tr h="79788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DKO CD8</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47,486,397</a:t>
                      </a:r>
                      <a:endParaRPr lang="en-US" sz="1400" dirty="0"/>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fi-FI" sz="1800" kern="1200" dirty="0">
                          <a:solidFill>
                            <a:schemeClr val="dk1"/>
                          </a:solidFill>
                          <a:latin typeface="+mn-lt"/>
                          <a:ea typeface="+mn-ea"/>
                          <a:cs typeface="+mn-cs"/>
                        </a:rPr>
                        <a:t>18,846,152</a:t>
                      </a:r>
                      <a:endParaRPr lang="mr-IN" sz="11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is-IS" sz="1800" kern="1200" dirty="0">
                          <a:solidFill>
                            <a:schemeClr val="dk1"/>
                          </a:solidFill>
                          <a:latin typeface="+mn-lt"/>
                          <a:ea typeface="+mn-ea"/>
                          <a:cs typeface="+mn-cs"/>
                        </a:rPr>
                        <a:t>3,214,043</a:t>
                      </a:r>
                      <a:endParaRPr lang="mr-IN"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tr-TR" sz="1800" kern="1200" dirty="0">
                          <a:solidFill>
                            <a:schemeClr val="dk1"/>
                          </a:solidFill>
                          <a:latin typeface="+mn-lt"/>
                          <a:ea typeface="+mn-ea"/>
                          <a:cs typeface="+mn-cs"/>
                        </a:rPr>
                        <a:t>1,268,778</a:t>
                      </a:r>
                      <a:endParaRPr lang="mr-IN" sz="1400" b="0" i="0" u="none" strike="noStrike" dirty="0">
                        <a:effectLst/>
                        <a:latin typeface="Calibri" charset="0"/>
                        <a:ea typeface="Calibri" charset="0"/>
                        <a:cs typeface="Calibri" charset="0"/>
                      </a:endParaRPr>
                    </a:p>
                  </a:txBody>
                  <a:tcPr marL="12700" marR="12700" marT="12700" marB="0"/>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uk-UA" sz="1800" kern="1200" dirty="0">
                          <a:solidFill>
                            <a:schemeClr val="dk1"/>
                          </a:solidFill>
                          <a:latin typeface="+mn-lt"/>
                          <a:ea typeface="+mn-ea"/>
                          <a:cs typeface="+mn-cs"/>
                        </a:rPr>
                        <a:t>485</a:t>
                      </a:r>
                      <a:r>
                        <a:rPr lang="en-US" sz="1800" kern="1200" dirty="0">
                          <a:solidFill>
                            <a:schemeClr val="dk1"/>
                          </a:solidFill>
                          <a:latin typeface="+mn-lt"/>
                          <a:ea typeface="+mn-ea"/>
                          <a:cs typeface="+mn-cs"/>
                        </a:rPr>
                        <a:t>,</a:t>
                      </a:r>
                      <a:r>
                        <a:rPr lang="uk-UA" sz="1800" kern="1200" dirty="0">
                          <a:solidFill>
                            <a:schemeClr val="dk1"/>
                          </a:solidFill>
                          <a:latin typeface="+mn-lt"/>
                          <a:ea typeface="+mn-ea"/>
                          <a:cs typeface="+mn-cs"/>
                        </a:rPr>
                        <a:t>770</a:t>
                      </a:r>
                      <a:endParaRPr lang="mr-IN" sz="1400" b="0" i="0" u="none" strike="noStrike" dirty="0">
                        <a:effectLst/>
                        <a:latin typeface="Calibri" charset="0"/>
                        <a:ea typeface="Calibri" charset="0"/>
                        <a:cs typeface="Calibri" charset="0"/>
                      </a:endParaRPr>
                    </a:p>
                  </a:txBody>
                  <a:tcPr marL="12700" marR="12700" marT="1270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324824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a:t>Iterative mapping using Bowtie2</a:t>
            </a:r>
          </a:p>
        </p:txBody>
      </p:sp>
      <p:graphicFrame>
        <p:nvGraphicFramePr>
          <p:cNvPr id="3" name="Table 2"/>
          <p:cNvGraphicFramePr>
            <a:graphicFrameLocks noGrp="1"/>
          </p:cNvGraphicFramePr>
          <p:nvPr/>
        </p:nvGraphicFramePr>
        <p:xfrm>
          <a:off x="6628048" y="1698652"/>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 raw reads</a:t>
                      </a:r>
                    </a:p>
                  </a:txBody>
                  <a:tcPr/>
                </a:tc>
                <a:tc>
                  <a:txBody>
                    <a:bodyPr/>
                    <a:lstStyle/>
                    <a:p>
                      <a:r>
                        <a:rPr lang="en-US" sz="1200"/>
                        <a:t># unique</a:t>
                      </a:r>
                      <a:r>
                        <a:rPr lang="en-US" sz="1200" baseline="0"/>
                        <a:t> </a:t>
                      </a:r>
                      <a:r>
                        <a:rPr lang="en-US" sz="1200"/>
                        <a:t>aligned reads</a:t>
                      </a:r>
                    </a:p>
                  </a:txBody>
                  <a:tcPr/>
                </a:tc>
                <a:tc>
                  <a:txBody>
                    <a:bodyPr/>
                    <a:lstStyle/>
                    <a:p>
                      <a:r>
                        <a:rPr lang="en-US" sz="120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#1:</a:t>
                      </a:r>
                      <a:r>
                        <a:rPr lang="en-US" sz="1200" kern="1200" baseline="0">
                          <a:solidFill>
                            <a:schemeClr val="dk1"/>
                          </a:solidFill>
                          <a:latin typeface="+mn-lt"/>
                          <a:ea typeface="+mn-ea"/>
                          <a:cs typeface="+mn-cs"/>
                        </a:rPr>
                        <a:t> 25 bps</a:t>
                      </a:r>
                      <a:endParaRPr lang="en-US" sz="1200" kern="1200">
                        <a:solidFill>
                          <a:schemeClr val="dk1"/>
                        </a:solidFill>
                        <a:latin typeface="+mn-lt"/>
                        <a:ea typeface="+mn-ea"/>
                        <a:cs typeface="+mn-cs"/>
                      </a:endParaRPr>
                    </a:p>
                  </a:txBody>
                  <a:tcPr/>
                </a:tc>
                <a:tc>
                  <a:txBody>
                    <a:bodyPr/>
                    <a:lstStyle/>
                    <a:p>
                      <a:pPr algn="l" fontAlgn="b"/>
                      <a:r>
                        <a:rPr lang="fi-FI" sz="1200" kern="1200" baseline="0">
                          <a:solidFill>
                            <a:schemeClr val="dk1"/>
                          </a:solidFill>
                          <a:latin typeface="+mn-lt"/>
                          <a:ea typeface="+mn-ea"/>
                          <a:cs typeface="+mn-cs"/>
                        </a:rPr>
                        <a:t>1274878501</a:t>
                      </a:r>
                    </a:p>
                  </a:txBody>
                  <a:tcPr marL="6350" marR="6350" marT="6350" marB="0"/>
                </a:tc>
                <a:tc>
                  <a:txBody>
                    <a:bodyPr/>
                    <a:lstStyle/>
                    <a:p>
                      <a:pPr algn="l" fontAlgn="b"/>
                      <a:r>
                        <a:rPr lang="mr-IN" sz="1200" kern="1200" baseline="0">
                          <a:solidFill>
                            <a:schemeClr val="dk1"/>
                          </a:solidFill>
                          <a:latin typeface="+mn-lt"/>
                          <a:ea typeface="+mn-ea"/>
                          <a:cs typeface="+mn-cs"/>
                        </a:rPr>
                        <a:t>842997383</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(66.12%)</a:t>
                      </a:r>
                    </a:p>
                  </a:txBody>
                  <a:tcPr marL="6350" marR="6350" marT="6350" marB="0"/>
                </a:tc>
                <a:tc>
                  <a:txBody>
                    <a:bodyPr/>
                    <a:lstStyle/>
                    <a:p>
                      <a:pPr algn="l" fontAlgn="b"/>
                      <a:r>
                        <a:rPr lang="is-IS" sz="1200" kern="1200" baseline="0">
                          <a:solidFill>
                            <a:schemeClr val="dk1"/>
                          </a:solidFill>
                          <a:latin typeface="+mn-lt"/>
                          <a:ea typeface="+mn-ea"/>
                          <a:cs typeface="+mn-cs"/>
                        </a:rPr>
                        <a:t>347319028</a:t>
                      </a:r>
                      <a:br>
                        <a:rPr lang="is-IS" sz="1200" kern="1200" baseline="0">
                          <a:solidFill>
                            <a:schemeClr val="dk1"/>
                          </a:solidFill>
                          <a:latin typeface="+mn-lt"/>
                          <a:ea typeface="+mn-ea"/>
                          <a:cs typeface="+mn-cs"/>
                        </a:rPr>
                      </a:br>
                      <a:r>
                        <a:rPr lang="is-IS" sz="1200" kern="1200" baseline="0">
                          <a:solidFill>
                            <a:schemeClr val="dk1"/>
                          </a:solidFill>
                          <a:latin typeface="+mn-lt"/>
                          <a:ea typeface="+mn-ea"/>
                          <a:cs typeface="+mn-cs"/>
                        </a:rPr>
                        <a:t>(27.24%)</a:t>
                      </a: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#2: 30</a:t>
                      </a:r>
                      <a:r>
                        <a:rPr lang="en-US" sz="1200" baseline="0"/>
                        <a:t> bps</a:t>
                      </a:r>
                      <a:endParaRPr lang="en-US" sz="1200"/>
                    </a:p>
                  </a:txBody>
                  <a:tcPr/>
                </a:tc>
                <a:tc>
                  <a:txBody>
                    <a:bodyPr/>
                    <a:lstStyle/>
                    <a:p>
                      <a:pPr algn="l" fontAlgn="b"/>
                      <a:r>
                        <a:rPr lang="is-IS" sz="1200" kern="1200" baseline="0">
                          <a:solidFill>
                            <a:schemeClr val="dk1"/>
                          </a:solidFill>
                          <a:latin typeface="+mn-lt"/>
                          <a:ea typeface="+mn-ea"/>
                          <a:cs typeface="+mn-cs"/>
                        </a:rPr>
                        <a:t>363063232</a:t>
                      </a:r>
                    </a:p>
                  </a:txBody>
                  <a:tcPr marL="6350" marR="6350" marT="6350" marB="0"/>
                </a:tc>
                <a:tc>
                  <a:txBody>
                    <a:bodyPr/>
                    <a:lstStyle/>
                    <a:p>
                      <a:pPr algn="l" fontAlgn="b"/>
                      <a:r>
                        <a:rPr lang="mr-IN" sz="1200" kern="1200" baseline="0">
                          <a:solidFill>
                            <a:schemeClr val="dk1"/>
                          </a:solidFill>
                          <a:latin typeface="+mn-lt"/>
                          <a:ea typeface="+mn-ea"/>
                          <a:cs typeface="+mn-cs"/>
                        </a:rPr>
                        <a:t>43323887</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(11.93%)</a:t>
                      </a:r>
                    </a:p>
                  </a:txBody>
                  <a:tcPr marL="6350" marR="6350" marT="6350" marB="0"/>
                </a:tc>
                <a:tc>
                  <a:txBody>
                    <a:bodyPr/>
                    <a:lstStyle/>
                    <a:p>
                      <a:pPr algn="l" fontAlgn="b"/>
                      <a:r>
                        <a:rPr lang="mr-IN" sz="1200" kern="1200" baseline="0">
                          <a:solidFill>
                            <a:schemeClr val="dk1"/>
                          </a:solidFill>
                          <a:latin typeface="+mn-lt"/>
                          <a:ea typeface="+mn-ea"/>
                          <a:cs typeface="+mn-cs"/>
                        </a:rPr>
                        <a:t>307484246</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(84.69%)</a:t>
                      </a: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#3: 35 bps</a:t>
                      </a:r>
                    </a:p>
                  </a:txBody>
                  <a:tcPr/>
                </a:tc>
                <a:tc>
                  <a:txBody>
                    <a:bodyPr/>
                    <a:lstStyle/>
                    <a:p>
                      <a:pPr algn="l" fontAlgn="b"/>
                      <a:r>
                        <a:rPr lang="is-IS" sz="1200" kern="1200" baseline="0">
                          <a:solidFill>
                            <a:schemeClr val="dk1"/>
                          </a:solidFill>
                          <a:latin typeface="+mn-lt"/>
                          <a:ea typeface="+mn-ea"/>
                          <a:cs typeface="+mn-cs"/>
                        </a:rPr>
                        <a:t>315025826</a:t>
                      </a:r>
                    </a:p>
                  </a:txBody>
                  <a:tcPr marL="6350" marR="6350" marT="6350" marB="0"/>
                </a:tc>
                <a:tc>
                  <a:txBody>
                    <a:bodyPr/>
                    <a:lstStyle/>
                    <a:p>
                      <a:pPr algn="l" fontAlgn="b"/>
                      <a:r>
                        <a:rPr lang="mr-IN" sz="1200" kern="1200" baseline="0">
                          <a:solidFill>
                            <a:schemeClr val="dk1"/>
                          </a:solidFill>
                          <a:latin typeface="+mn-lt"/>
                          <a:ea typeface="+mn-ea"/>
                          <a:cs typeface="+mn-cs"/>
                        </a:rPr>
                        <a:t>26808868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(8.51%)</a:t>
                      </a:r>
                    </a:p>
                  </a:txBody>
                  <a:tcPr marL="6350" marR="6350" marT="6350" marB="0"/>
                </a:tc>
                <a:tc>
                  <a:txBody>
                    <a:bodyPr/>
                    <a:lstStyle/>
                    <a:p>
                      <a:pPr algn="l" fontAlgn="b"/>
                      <a:r>
                        <a:rPr lang="mr-IN" sz="1200" kern="1200" baseline="0">
                          <a:solidFill>
                            <a:schemeClr val="dk1"/>
                          </a:solidFill>
                          <a:latin typeface="+mn-lt"/>
                          <a:ea typeface="+mn-ea"/>
                          <a:cs typeface="+mn-cs"/>
                        </a:rPr>
                        <a:t>280025608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(88.89%)</a:t>
                      </a:r>
                    </a:p>
                  </a:txBody>
                  <a:tcPr marL="6350" marR="6350" marT="635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#4:</a:t>
                      </a:r>
                      <a:r>
                        <a:rPr lang="en-US" sz="1200" kern="1200" baseline="0">
                          <a:solidFill>
                            <a:schemeClr val="dk1"/>
                          </a:solidFill>
                          <a:latin typeface="+mn-lt"/>
                          <a:ea typeface="+mn-ea"/>
                          <a:cs typeface="+mn-cs"/>
                        </a:rPr>
                        <a:t> 40 bps</a:t>
                      </a:r>
                      <a:endParaRPr lang="en-US" sz="1200" kern="1200">
                        <a:solidFill>
                          <a:schemeClr val="dk1"/>
                        </a:solidFill>
                        <a:latin typeface="+mn-lt"/>
                        <a:ea typeface="+mn-ea"/>
                        <a:cs typeface="+mn-cs"/>
                      </a:endParaRPr>
                    </a:p>
                  </a:txBody>
                  <a:tcPr/>
                </a:tc>
                <a:tc>
                  <a:txBody>
                    <a:bodyPr/>
                    <a:lstStyle/>
                    <a:p>
                      <a:pPr algn="l" fontAlgn="b"/>
                      <a:r>
                        <a:rPr lang="is-IS" sz="1200" kern="1200" baseline="0">
                          <a:solidFill>
                            <a:schemeClr val="dk1"/>
                          </a:solidFill>
                          <a:latin typeface="+mn-lt"/>
                          <a:ea typeface="+mn-ea"/>
                          <a:cs typeface="+mn-cs"/>
                        </a:rPr>
                        <a:t>283064118</a:t>
                      </a:r>
                    </a:p>
                  </a:txBody>
                  <a:tcPr marL="6350" marR="6350" marT="6350" marB="0"/>
                </a:tc>
                <a:tc>
                  <a:txBody>
                    <a:bodyPr/>
                    <a:lstStyle/>
                    <a:p>
                      <a:pPr algn="l" fontAlgn="b"/>
                      <a:r>
                        <a:rPr lang="mr-IN" sz="1200" kern="1200" baseline="0">
                          <a:solidFill>
                            <a:schemeClr val="dk1"/>
                          </a:solidFill>
                          <a:latin typeface="+mn-lt"/>
                          <a:ea typeface="+mn-ea"/>
                          <a:cs typeface="+mn-cs"/>
                        </a:rPr>
                        <a:t>14204503</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(5.02%)</a:t>
                      </a:r>
                    </a:p>
                  </a:txBody>
                  <a:tcPr marL="6350" marR="6350" marT="6350" marB="0"/>
                </a:tc>
                <a:tc>
                  <a:txBody>
                    <a:bodyPr/>
                    <a:lstStyle/>
                    <a:p>
                      <a:pPr algn="l" fontAlgn="b"/>
                      <a:r>
                        <a:rPr lang="mr-IN" sz="1200" kern="1200" baseline="0">
                          <a:solidFill>
                            <a:schemeClr val="dk1"/>
                          </a:solidFill>
                          <a:latin typeface="+mn-lt"/>
                          <a:ea typeface="+mn-ea"/>
                          <a:cs typeface="+mn-cs"/>
                        </a:rPr>
                        <a:t>264338437</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(93.38%)</a:t>
                      </a:r>
                    </a:p>
                  </a:txBody>
                  <a:tcPr marL="6350" marR="6350" marT="635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#5: 45</a:t>
                      </a:r>
                      <a:r>
                        <a:rPr lang="en-US" sz="1200" baseline="0"/>
                        <a:t> bps</a:t>
                      </a:r>
                      <a:endParaRPr lang="en-US" sz="1200"/>
                    </a:p>
                  </a:txBody>
                  <a:tcPr/>
                </a:tc>
                <a:tc>
                  <a:txBody>
                    <a:bodyPr/>
                    <a:lstStyle/>
                    <a:p>
                      <a:pPr algn="l" fontAlgn="b"/>
                      <a:r>
                        <a:rPr lang="is-IS" sz="1200" kern="1200" baseline="0">
                          <a:solidFill>
                            <a:schemeClr val="dk1"/>
                          </a:solidFill>
                          <a:latin typeface="+mn-lt"/>
                          <a:ea typeface="+mn-ea"/>
                          <a:cs typeface="+mn-cs"/>
                        </a:rPr>
                        <a:t>267133010</a:t>
                      </a:r>
                    </a:p>
                  </a:txBody>
                  <a:tcPr marL="6350" marR="6350" marT="6350" marB="0"/>
                </a:tc>
                <a:tc>
                  <a:txBody>
                    <a:bodyPr/>
                    <a:lstStyle/>
                    <a:p>
                      <a:pPr algn="l" fontAlgn="b"/>
                      <a:r>
                        <a:rPr lang="mr-IN" sz="1200" kern="1200" baseline="0">
                          <a:solidFill>
                            <a:schemeClr val="dk1"/>
                          </a:solidFill>
                          <a:latin typeface="+mn-lt"/>
                          <a:ea typeface="+mn-ea"/>
                          <a:cs typeface="+mn-cs"/>
                        </a:rPr>
                        <a:t>13304539</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(4.98%)</a:t>
                      </a:r>
                    </a:p>
                  </a:txBody>
                  <a:tcPr marL="6350" marR="6350" marT="6350" marB="0"/>
                </a:tc>
                <a:tc>
                  <a:txBody>
                    <a:bodyPr/>
                    <a:lstStyle/>
                    <a:p>
                      <a:pPr algn="l" fontAlgn="b"/>
                      <a:r>
                        <a:rPr lang="mr-IN" sz="1200" kern="1200" baseline="0">
                          <a:solidFill>
                            <a:schemeClr val="dk1"/>
                          </a:solidFill>
                          <a:latin typeface="+mn-lt"/>
                          <a:ea typeface="+mn-ea"/>
                          <a:cs typeface="+mn-cs"/>
                        </a:rPr>
                        <a:t>249856653</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(93.53%)</a:t>
                      </a:r>
                    </a:p>
                  </a:txBody>
                  <a:tcPr marL="6350" marR="6350" marT="635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#6: 50 bps</a:t>
                      </a:r>
                    </a:p>
                  </a:txBody>
                  <a:tcPr/>
                </a:tc>
                <a:tc>
                  <a:txBody>
                    <a:bodyPr/>
                    <a:lstStyle/>
                    <a:p>
                      <a:pPr algn="l" fontAlgn="b"/>
                      <a:r>
                        <a:rPr lang="is-IS" sz="1200" kern="1200" baseline="0">
                          <a:solidFill>
                            <a:schemeClr val="dk1"/>
                          </a:solidFill>
                          <a:latin typeface="+mn-lt"/>
                          <a:ea typeface="+mn-ea"/>
                          <a:cs typeface="+mn-cs"/>
                        </a:rPr>
                        <a:t>252796145</a:t>
                      </a:r>
                    </a:p>
                  </a:txBody>
                  <a:tcPr marL="6350" marR="6350" marT="6350" marB="0"/>
                </a:tc>
                <a:tc>
                  <a:txBody>
                    <a:bodyPr/>
                    <a:lstStyle/>
                    <a:p>
                      <a:pPr algn="l" fontAlgn="b"/>
                      <a:r>
                        <a:rPr lang="mr-IN" sz="1200" kern="1200" baseline="0">
                          <a:solidFill>
                            <a:schemeClr val="dk1"/>
                          </a:solidFill>
                          <a:latin typeface="+mn-lt"/>
                          <a:ea typeface="+mn-ea"/>
                          <a:cs typeface="+mn-cs"/>
                        </a:rPr>
                        <a:t>9786770</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(3.87%)</a:t>
                      </a:r>
                    </a:p>
                  </a:txBody>
                  <a:tcPr marL="6350" marR="6350" marT="6350" marB="0"/>
                </a:tc>
                <a:tc>
                  <a:txBody>
                    <a:bodyPr/>
                    <a:lstStyle/>
                    <a:p>
                      <a:pPr algn="l" fontAlgn="b"/>
                      <a:r>
                        <a:rPr lang="mr-IN" sz="1200" kern="1200" baseline="0">
                          <a:solidFill>
                            <a:schemeClr val="dk1"/>
                          </a:solidFill>
                          <a:latin typeface="+mn-lt"/>
                          <a:ea typeface="+mn-ea"/>
                          <a:cs typeface="+mn-cs"/>
                        </a:rPr>
                        <a:t>239467374</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(94.73%)</a:t>
                      </a:r>
                    </a:p>
                  </a:txBody>
                  <a:tcPr marL="6350" marR="6350" marT="6350" marB="0"/>
                </a:tc>
                <a:extLst>
                  <a:ext uri="{0D108BD9-81ED-4DB2-BD59-A6C34878D82A}">
                    <a16:rowId xmlns:a16="http://schemas.microsoft.com/office/drawing/2014/main" val="10006"/>
                  </a:ext>
                </a:extLst>
              </a:tr>
            </a:tbl>
          </a:graphicData>
        </a:graphic>
      </p:graphicFrame>
      <p:sp>
        <p:nvSpPr>
          <p:cNvPr id="8" name="TextBox 7"/>
          <p:cNvSpPr txBox="1"/>
          <p:nvPr/>
        </p:nvSpPr>
        <p:spPr>
          <a:xfrm>
            <a:off x="6628048" y="1149695"/>
            <a:ext cx="1705916" cy="369332"/>
          </a:xfrm>
          <a:prstGeom prst="rect">
            <a:avLst/>
          </a:prstGeom>
          <a:noFill/>
        </p:spPr>
        <p:txBody>
          <a:bodyPr wrap="none" rtlCol="0">
            <a:spAutoFit/>
          </a:bodyPr>
          <a:lstStyle/>
          <a:p>
            <a:r>
              <a:rPr lang="en-US"/>
              <a:t>Stim WT CD8 R2</a:t>
            </a:r>
          </a:p>
        </p:txBody>
      </p:sp>
      <p:graphicFrame>
        <p:nvGraphicFramePr>
          <p:cNvPr id="9" name="Table 8"/>
          <p:cNvGraphicFramePr>
            <a:graphicFrameLocks noGrp="1"/>
          </p:cNvGraphicFramePr>
          <p:nvPr/>
        </p:nvGraphicFramePr>
        <p:xfrm>
          <a:off x="943320" y="1698652"/>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 raw reads</a:t>
                      </a:r>
                    </a:p>
                  </a:txBody>
                  <a:tcPr/>
                </a:tc>
                <a:tc>
                  <a:txBody>
                    <a:bodyPr/>
                    <a:lstStyle/>
                    <a:p>
                      <a:r>
                        <a:rPr lang="en-US" sz="1200"/>
                        <a:t># unique</a:t>
                      </a:r>
                      <a:r>
                        <a:rPr lang="en-US" sz="1200" baseline="0"/>
                        <a:t> </a:t>
                      </a:r>
                      <a:r>
                        <a:rPr lang="en-US" sz="1200"/>
                        <a:t>aligned reads</a:t>
                      </a:r>
                    </a:p>
                  </a:txBody>
                  <a:tcPr/>
                </a:tc>
                <a:tc>
                  <a:txBody>
                    <a:bodyPr/>
                    <a:lstStyle/>
                    <a:p>
                      <a:r>
                        <a:rPr lang="en-US" sz="120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dk1"/>
                          </a:solidFill>
                          <a:effectLst/>
                          <a:latin typeface="Calibri" charset="0"/>
                          <a:ea typeface="Calibri" charset="0"/>
                          <a:cs typeface="Calibri" charset="0"/>
                        </a:rPr>
                        <a:t>#1: 25 bps</a:t>
                      </a:r>
                    </a:p>
                  </a:txBody>
                  <a:tcPr/>
                </a:tc>
                <a:tc>
                  <a:txBody>
                    <a:bodyPr/>
                    <a:lstStyle/>
                    <a:p>
                      <a:pPr algn="l" fontAlgn="b"/>
                      <a:r>
                        <a:rPr lang="fi-FI" sz="1200" b="0" i="0" u="none" strike="noStrike" kern="1200">
                          <a:solidFill>
                            <a:schemeClr val="dk1"/>
                          </a:solidFill>
                          <a:effectLst/>
                          <a:latin typeface="Calibri" charset="0"/>
                          <a:ea typeface="Calibri" charset="0"/>
                          <a:cs typeface="Calibri" charset="0"/>
                        </a:rPr>
                        <a:t>1274878501</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859325242</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(67.40%)</a:t>
                      </a:r>
                    </a:p>
                  </a:txBody>
                  <a:tcPr marL="6350" marR="6350" marT="6350" marB="0"/>
                </a:tc>
                <a:tc>
                  <a:txBody>
                    <a:bodyPr/>
                    <a:lstStyle/>
                    <a:p>
                      <a:pPr algn="l" fontAlgn="b"/>
                      <a:r>
                        <a:rPr lang="is-IS" sz="1200" b="0" i="0" u="none" strike="noStrike" kern="1200">
                          <a:solidFill>
                            <a:schemeClr val="dk1"/>
                          </a:solidFill>
                          <a:effectLst/>
                          <a:latin typeface="Calibri" charset="0"/>
                          <a:ea typeface="Calibri" charset="0"/>
                          <a:cs typeface="Calibri" charset="0"/>
                        </a:rPr>
                        <a:t>349807617</a:t>
                      </a:r>
                      <a:br>
                        <a:rPr lang="is-IS" sz="1200" b="0" i="0" u="none" strike="noStrike" kern="1200">
                          <a:solidFill>
                            <a:schemeClr val="dk1"/>
                          </a:solidFill>
                          <a:effectLst/>
                          <a:latin typeface="Calibri" charset="0"/>
                          <a:ea typeface="Calibri" charset="0"/>
                          <a:cs typeface="Calibri" charset="0"/>
                        </a:rPr>
                      </a:br>
                      <a:r>
                        <a:rPr lang="is-IS" sz="1200" b="0" i="0" u="none" strike="noStrike" kern="1200">
                          <a:solidFill>
                            <a:schemeClr val="dk1"/>
                          </a:solidFill>
                          <a:effectLst/>
                          <a:latin typeface="Calibri" charset="0"/>
                          <a:ea typeface="Calibri" charset="0"/>
                          <a:cs typeface="Calibri" charset="0"/>
                        </a:rPr>
                        <a:t>(27.44%)</a:t>
                      </a: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#2: 30</a:t>
                      </a:r>
                      <a:r>
                        <a:rPr lang="en-US" sz="1200" baseline="0"/>
                        <a:t> bps</a:t>
                      </a:r>
                      <a:endParaRPr lang="en-US" sz="1200"/>
                    </a:p>
                  </a:txBody>
                  <a:tcPr/>
                </a:tc>
                <a:tc>
                  <a:txBody>
                    <a:bodyPr/>
                    <a:lstStyle/>
                    <a:p>
                      <a:pPr algn="l" fontAlgn="b"/>
                      <a:r>
                        <a:rPr lang="is-IS" sz="1200" b="0" i="0" u="none" strike="noStrike" kern="1200">
                          <a:solidFill>
                            <a:schemeClr val="dk1"/>
                          </a:solidFill>
                          <a:effectLst/>
                          <a:latin typeface="Calibri" charset="0"/>
                          <a:ea typeface="Calibri" charset="0"/>
                          <a:cs typeface="Calibri" charset="0"/>
                        </a:rPr>
                        <a:t>364273899</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43119211</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(11.84%)</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310273442</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(85.18%)</a:t>
                      </a: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#3: 35 bps</a:t>
                      </a:r>
                    </a:p>
                  </a:txBody>
                  <a:tcPr/>
                </a:tc>
                <a:tc>
                  <a:txBody>
                    <a:bodyPr/>
                    <a:lstStyle/>
                    <a:p>
                      <a:pPr algn="l" fontAlgn="b"/>
                      <a:r>
                        <a:rPr lang="is-IS" sz="1200" b="0" i="0" u="none" strike="noStrike" kern="1200">
                          <a:solidFill>
                            <a:schemeClr val="dk1"/>
                          </a:solidFill>
                          <a:effectLst/>
                          <a:latin typeface="Calibri" charset="0"/>
                          <a:ea typeface="Calibri" charset="0"/>
                          <a:cs typeface="Calibri" charset="0"/>
                        </a:rPr>
                        <a:t>316982820</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27241855</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(8.59%)</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283065580</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(89.30%)</a:t>
                      </a:r>
                    </a:p>
                  </a:txBody>
                  <a:tcPr marL="6350" marR="6350" marT="635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#4:</a:t>
                      </a:r>
                      <a:r>
                        <a:rPr lang="en-US" sz="1200" kern="1200" baseline="0">
                          <a:solidFill>
                            <a:schemeClr val="dk1"/>
                          </a:solidFill>
                          <a:latin typeface="+mn-lt"/>
                          <a:ea typeface="+mn-ea"/>
                          <a:cs typeface="+mn-cs"/>
                        </a:rPr>
                        <a:t> 40 bps</a:t>
                      </a:r>
                      <a:endParaRPr lang="en-US" sz="1200" kern="1200">
                        <a:solidFill>
                          <a:schemeClr val="dk1"/>
                        </a:solidFill>
                        <a:latin typeface="+mn-lt"/>
                        <a:ea typeface="+mn-ea"/>
                        <a:cs typeface="+mn-cs"/>
                      </a:endParaRPr>
                    </a:p>
                  </a:txBody>
                  <a:tcPr/>
                </a:tc>
                <a:tc>
                  <a:txBody>
                    <a:bodyPr/>
                    <a:lstStyle/>
                    <a:p>
                      <a:pPr algn="l" fontAlgn="b"/>
                      <a:r>
                        <a:rPr lang="is-IS" sz="1200" b="0" i="0" u="none" strike="noStrike" kern="1200">
                          <a:solidFill>
                            <a:schemeClr val="dk1"/>
                          </a:solidFill>
                          <a:effectLst/>
                          <a:latin typeface="Calibri" charset="0"/>
                          <a:ea typeface="Calibri" charset="0"/>
                          <a:cs typeface="Calibri" charset="0"/>
                        </a:rPr>
                        <a:t>285539792</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14128313</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(4.95%)</a:t>
                      </a:r>
                    </a:p>
                  </a:txBody>
                  <a:tcPr marL="6350" marR="6350" marT="6350" marB="0"/>
                </a:tc>
                <a:tc>
                  <a:txBody>
                    <a:bodyPr/>
                    <a:lstStyle/>
                    <a:p>
                      <a:pPr algn="l" fontAlgn="b"/>
                      <a:r>
                        <a:rPr lang="is-IS" sz="1200" b="0" i="0" u="none" strike="noStrike" kern="1200">
                          <a:solidFill>
                            <a:schemeClr val="dk1"/>
                          </a:solidFill>
                          <a:effectLst/>
                          <a:latin typeface="Calibri" charset="0"/>
                          <a:ea typeface="Calibri" charset="0"/>
                          <a:cs typeface="Calibri" charset="0"/>
                        </a:rPr>
                        <a:t>267469327</a:t>
                      </a:r>
                      <a:br>
                        <a:rPr lang="is-IS" sz="1200" b="0" i="0" u="none" strike="noStrike" kern="1200">
                          <a:solidFill>
                            <a:schemeClr val="dk1"/>
                          </a:solidFill>
                          <a:effectLst/>
                          <a:latin typeface="Calibri" charset="0"/>
                          <a:ea typeface="Calibri" charset="0"/>
                          <a:cs typeface="Calibri" charset="0"/>
                        </a:rPr>
                      </a:br>
                      <a:r>
                        <a:rPr lang="is-IS" sz="1200" b="0" i="0" u="none" strike="noStrike" kern="1200">
                          <a:solidFill>
                            <a:schemeClr val="dk1"/>
                          </a:solidFill>
                          <a:effectLst/>
                          <a:latin typeface="Calibri" charset="0"/>
                          <a:ea typeface="Calibri" charset="0"/>
                          <a:cs typeface="Calibri" charset="0"/>
                        </a:rPr>
                        <a:t>(93.67%)</a:t>
                      </a:r>
                    </a:p>
                  </a:txBody>
                  <a:tcPr marL="6350" marR="6350" marT="635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#5: 45</a:t>
                      </a:r>
                      <a:r>
                        <a:rPr lang="en-US" sz="1200" baseline="0"/>
                        <a:t> bps</a:t>
                      </a:r>
                      <a:endParaRPr lang="en-US" sz="1200"/>
                    </a:p>
                  </a:txBody>
                  <a:tcPr/>
                </a:tc>
                <a:tc>
                  <a:txBody>
                    <a:bodyPr/>
                    <a:lstStyle/>
                    <a:p>
                      <a:pPr algn="l" fontAlgn="b"/>
                      <a:r>
                        <a:rPr lang="is-IS" sz="1200" b="0" i="0" u="none" strike="noStrike" kern="1200">
                          <a:solidFill>
                            <a:schemeClr val="dk1"/>
                          </a:solidFill>
                          <a:effectLst/>
                          <a:latin typeface="Calibri" charset="0"/>
                          <a:ea typeface="Calibri" charset="0"/>
                          <a:cs typeface="Calibri" charset="0"/>
                        </a:rPr>
                        <a:t>269858664</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13505011</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(5.00%)</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252584476</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(93.60%)</a:t>
                      </a:r>
                    </a:p>
                  </a:txBody>
                  <a:tcPr marL="6350" marR="6350" marT="635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#6: 50 bps</a:t>
                      </a:r>
                    </a:p>
                  </a:txBody>
                  <a:tcPr/>
                </a:tc>
                <a:tc>
                  <a:txBody>
                    <a:bodyPr/>
                    <a:lstStyle/>
                    <a:p>
                      <a:pPr algn="l" fontAlgn="b"/>
                      <a:r>
                        <a:rPr lang="is-IS" sz="1200" b="0" i="0" u="none" strike="noStrike" kern="1200">
                          <a:solidFill>
                            <a:schemeClr val="dk1"/>
                          </a:solidFill>
                          <a:effectLst/>
                          <a:latin typeface="Calibri" charset="0"/>
                          <a:ea typeface="Calibri" charset="0"/>
                          <a:cs typeface="Calibri" charset="0"/>
                        </a:rPr>
                        <a:t>255104851</a:t>
                      </a:r>
                    </a:p>
                  </a:txBody>
                  <a:tcPr marL="6350" marR="6350" marT="6350" marB="0"/>
                </a:tc>
                <a:tc>
                  <a:txBody>
                    <a:bodyPr/>
                    <a:lstStyle/>
                    <a:p>
                      <a:pPr algn="l" fontAlgn="b"/>
                      <a:r>
                        <a:rPr lang="mr-IN" sz="1200" b="0" i="0" u="none" strike="noStrike" kern="1200">
                          <a:solidFill>
                            <a:schemeClr val="dk1"/>
                          </a:solidFill>
                          <a:effectLst/>
                          <a:latin typeface="Calibri" charset="0"/>
                          <a:ea typeface="Calibri" charset="0"/>
                          <a:cs typeface="Calibri" charset="0"/>
                        </a:rPr>
                        <a:t>9582241</a:t>
                      </a:r>
                      <a:br>
                        <a:rPr lang="mr-IN" sz="1200" b="0" i="0" u="none" strike="noStrike" kern="1200">
                          <a:solidFill>
                            <a:schemeClr val="dk1"/>
                          </a:solidFill>
                          <a:effectLst/>
                          <a:latin typeface="Calibri" charset="0"/>
                          <a:ea typeface="Calibri" charset="0"/>
                          <a:cs typeface="Calibri" charset="0"/>
                        </a:rPr>
                      </a:br>
                      <a:r>
                        <a:rPr lang="mr-IN" sz="1200" b="0" i="0" u="none" strike="noStrike" kern="1200">
                          <a:solidFill>
                            <a:schemeClr val="dk1"/>
                          </a:solidFill>
                          <a:effectLst/>
                          <a:latin typeface="Calibri" charset="0"/>
                          <a:ea typeface="Calibri" charset="0"/>
                          <a:cs typeface="Calibri" charset="0"/>
                        </a:rPr>
                        <a:t>(3.76%)</a:t>
                      </a:r>
                    </a:p>
                  </a:txBody>
                  <a:tcPr marL="6350" marR="6350" marT="6350" marB="0"/>
                </a:tc>
                <a:tc>
                  <a:txBody>
                    <a:bodyPr/>
                    <a:lstStyle/>
                    <a:p>
                      <a:pPr algn="l" fontAlgn="b"/>
                      <a:r>
                        <a:rPr lang="is-IS" sz="1200" b="0" i="0" u="none" strike="noStrike" kern="1200">
                          <a:solidFill>
                            <a:schemeClr val="dk1"/>
                          </a:solidFill>
                          <a:effectLst/>
                          <a:latin typeface="Calibri" charset="0"/>
                          <a:ea typeface="Calibri" charset="0"/>
                          <a:cs typeface="Calibri" charset="0"/>
                        </a:rPr>
                        <a:t>242159478</a:t>
                      </a:r>
                      <a:br>
                        <a:rPr lang="is-IS" sz="1200" b="0" i="0" u="none" strike="noStrike" kern="1200">
                          <a:solidFill>
                            <a:schemeClr val="dk1"/>
                          </a:solidFill>
                          <a:effectLst/>
                          <a:latin typeface="Calibri" charset="0"/>
                          <a:ea typeface="Calibri" charset="0"/>
                          <a:cs typeface="Calibri" charset="0"/>
                        </a:rPr>
                      </a:br>
                      <a:r>
                        <a:rPr lang="is-IS" sz="1200" b="0" i="0" u="none" strike="noStrike" kern="1200">
                          <a:solidFill>
                            <a:schemeClr val="dk1"/>
                          </a:solidFill>
                          <a:effectLst/>
                          <a:latin typeface="Calibri" charset="0"/>
                          <a:ea typeface="Calibri" charset="0"/>
                          <a:cs typeface="Calibri" charset="0"/>
                        </a:rPr>
                        <a:t>(94.93%)</a:t>
                      </a:r>
                    </a:p>
                  </a:txBody>
                  <a:tcPr marL="6350" marR="6350" marT="6350" marB="0"/>
                </a:tc>
                <a:extLst>
                  <a:ext uri="{0D108BD9-81ED-4DB2-BD59-A6C34878D82A}">
                    <a16:rowId xmlns:a16="http://schemas.microsoft.com/office/drawing/2014/main" val="10006"/>
                  </a:ext>
                </a:extLst>
              </a:tr>
            </a:tbl>
          </a:graphicData>
        </a:graphic>
      </p:graphicFrame>
      <p:sp>
        <p:nvSpPr>
          <p:cNvPr id="11" name="TextBox 10"/>
          <p:cNvSpPr txBox="1"/>
          <p:nvPr/>
        </p:nvSpPr>
        <p:spPr>
          <a:xfrm>
            <a:off x="943320" y="1149695"/>
            <a:ext cx="1705916" cy="369332"/>
          </a:xfrm>
          <a:prstGeom prst="rect">
            <a:avLst/>
          </a:prstGeom>
          <a:noFill/>
        </p:spPr>
        <p:txBody>
          <a:bodyPr wrap="none" rtlCol="0">
            <a:spAutoFit/>
          </a:bodyPr>
          <a:lstStyle/>
          <a:p>
            <a:r>
              <a:rPr lang="en-US"/>
              <a:t>Stim WT CD8 R1</a:t>
            </a:r>
          </a:p>
        </p:txBody>
      </p:sp>
      <p:graphicFrame>
        <p:nvGraphicFramePr>
          <p:cNvPr id="4" name="Table 3"/>
          <p:cNvGraphicFramePr>
            <a:graphicFrameLocks noGrp="1"/>
          </p:cNvGraphicFramePr>
          <p:nvPr/>
        </p:nvGraphicFramePr>
        <p:xfrm>
          <a:off x="1998158" y="4955861"/>
          <a:ext cx="2697480" cy="184551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fraction of</a:t>
                      </a:r>
                      <a:r>
                        <a:rPr lang="en-US" sz="1200" baseline="0"/>
                        <a:t> </a:t>
                      </a:r>
                      <a:r>
                        <a:rPr lang="en-US" sz="1200"/>
                        <a:t>unique</a:t>
                      </a:r>
                      <a:r>
                        <a:rPr lang="en-US" sz="1200" baseline="0"/>
                        <a:t> </a:t>
                      </a:r>
                      <a:r>
                        <a:rPr lang="en-US" sz="1200"/>
                        <a:t>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dk1"/>
                          </a:solidFill>
                          <a:effectLst/>
                          <a:latin typeface="Calibri" charset="0"/>
                          <a:ea typeface="Calibri" charset="0"/>
                          <a:cs typeface="Calibri" charset="0"/>
                        </a:rPr>
                        <a:t>First</a:t>
                      </a:r>
                      <a:r>
                        <a:rPr lang="en-US" sz="1200" b="0" i="0" u="none" strike="noStrike" kern="1200" baseline="0">
                          <a:solidFill>
                            <a:schemeClr val="dk1"/>
                          </a:solidFill>
                          <a:effectLst/>
                          <a:latin typeface="Calibri" charset="0"/>
                          <a:ea typeface="Calibri" charset="0"/>
                          <a:cs typeface="Calibri" charset="0"/>
                        </a:rPr>
                        <a:t> round (25 bps)</a:t>
                      </a:r>
                      <a:endParaRPr lang="en-US" sz="1200" b="0" i="0" u="none" strike="noStrike" kern="1200">
                        <a:solidFill>
                          <a:schemeClr val="dk1"/>
                        </a:solidFill>
                        <a:effectLst/>
                        <a:latin typeface="Calibri" charset="0"/>
                        <a:ea typeface="Calibri" charset="0"/>
                        <a:cs typeface="Calibri" charset="0"/>
                      </a:endParaRPr>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83.04%</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a:t>extra 5 rounds (30 bps </a:t>
                      </a:r>
                      <a:r>
                        <a:rPr lang="mr-IN" sz="1200" baseline="0"/>
                        <a:t>–</a:t>
                      </a:r>
                      <a:r>
                        <a:rPr lang="en-US" sz="1200" baseline="0"/>
                        <a:t> 50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10.40%</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Extra 11</a:t>
                      </a:r>
                      <a:r>
                        <a:rPr lang="en-US" sz="1200" baseline="0"/>
                        <a:t> rounds (55 bps </a:t>
                      </a:r>
                      <a:r>
                        <a:rPr lang="mr-IN" sz="1200" baseline="0"/>
                        <a:t>–</a:t>
                      </a:r>
                      <a:r>
                        <a:rPr lang="en-US" sz="1200" baseline="0"/>
                        <a:t> 105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6.56%</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nvGraphicFramePr>
        <p:xfrm>
          <a:off x="7797140" y="5012486"/>
          <a:ext cx="2697480" cy="184551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fraction of</a:t>
                      </a:r>
                      <a:r>
                        <a:rPr lang="en-US" sz="1200" baseline="0"/>
                        <a:t> </a:t>
                      </a:r>
                      <a:r>
                        <a:rPr lang="en-US" sz="1200"/>
                        <a:t>unique</a:t>
                      </a:r>
                      <a:r>
                        <a:rPr lang="en-US" sz="1200" baseline="0"/>
                        <a:t> </a:t>
                      </a:r>
                      <a:r>
                        <a:rPr lang="en-US" sz="1200"/>
                        <a:t>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dk1"/>
                          </a:solidFill>
                          <a:effectLst/>
                          <a:latin typeface="Calibri" charset="0"/>
                          <a:ea typeface="Calibri" charset="0"/>
                          <a:cs typeface="Calibri" charset="0"/>
                        </a:rPr>
                        <a:t>First</a:t>
                      </a:r>
                      <a:r>
                        <a:rPr lang="en-US" sz="1200" b="0" i="0" u="none" strike="noStrike" kern="1200" baseline="0">
                          <a:solidFill>
                            <a:schemeClr val="dk1"/>
                          </a:solidFill>
                          <a:effectLst/>
                          <a:latin typeface="Calibri" charset="0"/>
                          <a:ea typeface="Calibri" charset="0"/>
                          <a:cs typeface="Calibri" charset="0"/>
                        </a:rPr>
                        <a:t> round (25 bps)</a:t>
                      </a:r>
                      <a:endParaRPr lang="en-US" sz="1200" b="0" i="0" u="none" strike="noStrike" kern="1200">
                        <a:solidFill>
                          <a:schemeClr val="dk1"/>
                        </a:solidFill>
                        <a:effectLst/>
                        <a:latin typeface="Calibri" charset="0"/>
                        <a:ea typeface="Calibri" charset="0"/>
                        <a:cs typeface="Calibri" charset="0"/>
                      </a:endParaRPr>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82.62%</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a:t>extra 5 rounds (30 bps </a:t>
                      </a:r>
                      <a:r>
                        <a:rPr lang="mr-IN" sz="1200" baseline="0"/>
                        <a:t>–</a:t>
                      </a:r>
                      <a:r>
                        <a:rPr lang="en-US" sz="1200" baseline="0"/>
                        <a:t> 50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10.53%</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Extra 11</a:t>
                      </a:r>
                      <a:r>
                        <a:rPr lang="en-US" sz="1200" baseline="0"/>
                        <a:t> rounds (55 bps </a:t>
                      </a:r>
                      <a:r>
                        <a:rPr lang="mr-IN" sz="1200" baseline="0"/>
                        <a:t>–</a:t>
                      </a:r>
                      <a:r>
                        <a:rPr lang="en-US" sz="1200" baseline="0"/>
                        <a:t> 105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6.85%</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3"/>
                  </a:ext>
                </a:extLst>
              </a:tr>
            </a:tbl>
          </a:graphicData>
        </a:graphic>
      </p:graphicFrame>
      <p:sp>
        <p:nvSpPr>
          <p:cNvPr id="13" name="Date Placeholder 4"/>
          <p:cNvSpPr>
            <a:spLocks noGrp="1"/>
          </p:cNvSpPr>
          <p:nvPr>
            <p:ph type="dt" sz="half" idx="10"/>
          </p:nvPr>
        </p:nvSpPr>
        <p:spPr>
          <a:xfrm>
            <a:off x="11465011" y="0"/>
            <a:ext cx="2743200" cy="365125"/>
          </a:xfrm>
        </p:spPr>
        <p:txBody>
          <a:bodyPr/>
          <a:lstStyle/>
          <a:p>
            <a:r>
              <a:rPr lang="en-US"/>
              <a:t>10/10/17</a:t>
            </a:r>
          </a:p>
        </p:txBody>
      </p:sp>
    </p:spTree>
    <p:extLst>
      <p:ext uri="{BB962C8B-B14F-4D97-AF65-F5344CB8AC3E}">
        <p14:creationId xmlns:p14="http://schemas.microsoft.com/office/powerpoint/2010/main" val="49694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a:t>Iterative mapping using Bowtie2</a:t>
            </a:r>
          </a:p>
        </p:txBody>
      </p:sp>
      <p:graphicFrame>
        <p:nvGraphicFramePr>
          <p:cNvPr id="3" name="Table 2"/>
          <p:cNvGraphicFramePr>
            <a:graphicFrameLocks noGrp="1"/>
          </p:cNvGraphicFramePr>
          <p:nvPr/>
        </p:nvGraphicFramePr>
        <p:xfrm>
          <a:off x="815974" y="1564721"/>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 raw reads</a:t>
                      </a:r>
                    </a:p>
                  </a:txBody>
                  <a:tcPr/>
                </a:tc>
                <a:tc>
                  <a:txBody>
                    <a:bodyPr/>
                    <a:lstStyle/>
                    <a:p>
                      <a:r>
                        <a:rPr lang="en-US" sz="1200"/>
                        <a:t># unique</a:t>
                      </a:r>
                      <a:r>
                        <a:rPr lang="en-US" sz="1200" baseline="0"/>
                        <a:t> </a:t>
                      </a:r>
                      <a:r>
                        <a:rPr lang="en-US" sz="1200"/>
                        <a:t>aligned reads</a:t>
                      </a:r>
                    </a:p>
                  </a:txBody>
                  <a:tcPr/>
                </a:tc>
                <a:tc>
                  <a:txBody>
                    <a:bodyPr/>
                    <a:lstStyle/>
                    <a:p>
                      <a:r>
                        <a:rPr lang="en-US" sz="120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#1:</a:t>
                      </a:r>
                      <a:r>
                        <a:rPr lang="en-US" sz="1200" kern="1200" baseline="0">
                          <a:solidFill>
                            <a:schemeClr val="dk1"/>
                          </a:solidFill>
                          <a:latin typeface="+mn-lt"/>
                          <a:ea typeface="+mn-ea"/>
                          <a:cs typeface="+mn-cs"/>
                        </a:rPr>
                        <a:t> 25 bps</a:t>
                      </a:r>
                      <a:endParaRPr lang="en-US" sz="1200" kern="1200">
                        <a:solidFill>
                          <a:schemeClr val="dk1"/>
                        </a:solidFill>
                        <a:latin typeface="+mn-lt"/>
                        <a:ea typeface="+mn-ea"/>
                        <a:cs typeface="+mn-cs"/>
                      </a:endParaRPr>
                    </a:p>
                  </a:txBody>
                  <a:tcPr/>
                </a:tc>
                <a:tc>
                  <a:txBody>
                    <a:bodyPr/>
                    <a:lstStyle/>
                    <a:p>
                      <a:pPr algn="l" fontAlgn="b"/>
                      <a:r>
                        <a:rPr lang="is-IS" sz="1200" kern="1200" baseline="0">
                          <a:solidFill>
                            <a:schemeClr val="dk1"/>
                          </a:solidFill>
                          <a:latin typeface="+mn-lt"/>
                          <a:ea typeface="+mn-ea"/>
                          <a:cs typeface="+mn-cs"/>
                        </a:rPr>
                        <a:t>1373981956</a:t>
                      </a:r>
                    </a:p>
                  </a:txBody>
                  <a:tcPr marL="6350" marR="6350" marT="6350" marB="0"/>
                </a:tc>
                <a:tc>
                  <a:txBody>
                    <a:bodyPr/>
                    <a:lstStyle/>
                    <a:p>
                      <a:pPr algn="l" fontAlgn="b"/>
                      <a:r>
                        <a:rPr lang="fi-FI" sz="1200" kern="1200" baseline="0">
                          <a:solidFill>
                            <a:schemeClr val="dk1"/>
                          </a:solidFill>
                          <a:latin typeface="+mn-lt"/>
                          <a:ea typeface="+mn-ea"/>
                          <a:cs typeface="+mn-cs"/>
                        </a:rPr>
                        <a:t>928792742</a:t>
                      </a:r>
                      <a:br>
                        <a:rPr lang="fi-FI" sz="1200" kern="1200" baseline="0">
                          <a:solidFill>
                            <a:schemeClr val="dk1"/>
                          </a:solidFill>
                          <a:latin typeface="+mn-lt"/>
                          <a:ea typeface="+mn-ea"/>
                          <a:cs typeface="+mn-cs"/>
                        </a:rPr>
                      </a:br>
                      <a:r>
                        <a:rPr lang="fi-FI" sz="1200" kern="1200" baseline="0">
                          <a:solidFill>
                            <a:schemeClr val="dk1"/>
                          </a:solidFill>
                          <a:latin typeface="+mn-lt"/>
                          <a:ea typeface="+mn-ea"/>
                          <a:cs typeface="+mn-cs"/>
                        </a:rPr>
                        <a:t>(67.60%)</a:t>
                      </a:r>
                    </a:p>
                  </a:txBody>
                  <a:tcPr marL="6350" marR="6350" marT="6350" marB="0"/>
                </a:tc>
                <a:tc>
                  <a:txBody>
                    <a:bodyPr/>
                    <a:lstStyle/>
                    <a:p>
                      <a:pPr algn="l" fontAlgn="b"/>
                      <a:r>
                        <a:rPr lang="is-IS" sz="1200" kern="1200" baseline="0">
                          <a:solidFill>
                            <a:schemeClr val="dk1"/>
                          </a:solidFill>
                          <a:latin typeface="+mn-lt"/>
                          <a:ea typeface="+mn-ea"/>
                          <a:cs typeface="+mn-cs"/>
                        </a:rPr>
                        <a:t>364216173</a:t>
                      </a:r>
                      <a:br>
                        <a:rPr lang="is-IS" sz="1200" kern="1200" baseline="0">
                          <a:solidFill>
                            <a:schemeClr val="dk1"/>
                          </a:solidFill>
                          <a:latin typeface="+mn-lt"/>
                          <a:ea typeface="+mn-ea"/>
                          <a:cs typeface="+mn-cs"/>
                        </a:rPr>
                      </a:br>
                      <a:r>
                        <a:rPr lang="is-IS" sz="1200" kern="1200" baseline="0">
                          <a:solidFill>
                            <a:schemeClr val="dk1"/>
                          </a:solidFill>
                          <a:latin typeface="+mn-lt"/>
                          <a:ea typeface="+mn-ea"/>
                          <a:cs typeface="+mn-cs"/>
                        </a:rPr>
                        <a:t>(26.51%)</a:t>
                      </a: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#2: 30</a:t>
                      </a:r>
                      <a:r>
                        <a:rPr lang="en-US" sz="1200" baseline="0"/>
                        <a:t> bps</a:t>
                      </a:r>
                      <a:endParaRPr lang="en-US" sz="1200"/>
                    </a:p>
                  </a:txBody>
                  <a:tcPr/>
                </a:tc>
                <a:tc>
                  <a:txBody>
                    <a:bodyPr/>
                    <a:lstStyle/>
                    <a:p>
                      <a:pPr algn="l" fontAlgn="b"/>
                      <a:r>
                        <a:rPr lang="cs-CZ" sz="1200" kern="1200" baseline="0">
                          <a:solidFill>
                            <a:schemeClr val="dk1"/>
                          </a:solidFill>
                          <a:latin typeface="+mn-lt"/>
                          <a:ea typeface="+mn-ea"/>
                          <a:cs typeface="+mn-cs"/>
                        </a:rPr>
                        <a:t>381899346</a:t>
                      </a:r>
                    </a:p>
                  </a:txBody>
                  <a:tcPr marL="6350" marR="6350" marT="6350" marB="0"/>
                </a:tc>
                <a:tc>
                  <a:txBody>
                    <a:bodyPr/>
                    <a:lstStyle/>
                    <a:p>
                      <a:pPr algn="l" fontAlgn="b"/>
                      <a:r>
                        <a:rPr lang="mr-IN" sz="1200" kern="1200" baseline="0">
                          <a:solidFill>
                            <a:schemeClr val="dk1"/>
                          </a:solidFill>
                          <a:latin typeface="+mn-lt"/>
                          <a:ea typeface="+mn-ea"/>
                          <a:cs typeface="+mn-cs"/>
                        </a:rPr>
                        <a:t>47244243</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(12.37%)</a:t>
                      </a:r>
                    </a:p>
                  </a:txBody>
                  <a:tcPr marL="6350" marR="6350" marT="6350" marB="0"/>
                </a:tc>
                <a:tc>
                  <a:txBody>
                    <a:bodyPr/>
                    <a:lstStyle/>
                    <a:p>
                      <a:pPr algn="l" fontAlgn="b"/>
                      <a:r>
                        <a:rPr lang="mr-IN" sz="1200" kern="1200" baseline="0">
                          <a:solidFill>
                            <a:schemeClr val="dk1"/>
                          </a:solidFill>
                          <a:latin typeface="+mn-lt"/>
                          <a:ea typeface="+mn-ea"/>
                          <a:cs typeface="+mn-cs"/>
                        </a:rPr>
                        <a:t>321598623</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(84.21%)</a:t>
                      </a: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#3: 35 bps</a:t>
                      </a:r>
                    </a:p>
                  </a:txBody>
                  <a:tcPr/>
                </a:tc>
                <a:tc>
                  <a:txBody>
                    <a:bodyPr/>
                    <a:lstStyle/>
                    <a:p>
                      <a:pPr algn="l" fontAlgn="b"/>
                      <a:r>
                        <a:rPr lang="is-IS" sz="1200" kern="1200" baseline="0">
                          <a:solidFill>
                            <a:schemeClr val="dk1"/>
                          </a:solidFill>
                          <a:latin typeface="+mn-lt"/>
                          <a:ea typeface="+mn-ea"/>
                          <a:cs typeface="+mn-cs"/>
                        </a:rPr>
                        <a:t>329586647</a:t>
                      </a:r>
                    </a:p>
                  </a:txBody>
                  <a:tcPr marL="6350" marR="6350" marT="6350" marB="0"/>
                </a:tc>
                <a:tc>
                  <a:txBody>
                    <a:bodyPr/>
                    <a:lstStyle/>
                    <a:p>
                      <a:pPr algn="l" fontAlgn="b"/>
                      <a:r>
                        <a:rPr lang="mr-IN" sz="1200" kern="1200" baseline="0">
                          <a:solidFill>
                            <a:schemeClr val="dk1"/>
                          </a:solidFill>
                          <a:latin typeface="+mn-lt"/>
                          <a:ea typeface="+mn-ea"/>
                          <a:cs typeface="+mn-cs"/>
                        </a:rPr>
                        <a:t>29495478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(8.95%)</a:t>
                      </a:r>
                    </a:p>
                  </a:txBody>
                  <a:tcPr marL="6350" marR="6350" marT="6350" marB="0"/>
                </a:tc>
                <a:tc>
                  <a:txBody>
                    <a:bodyPr/>
                    <a:lstStyle/>
                    <a:p>
                      <a:pPr algn="l" fontAlgn="b"/>
                      <a:r>
                        <a:rPr lang="mr-IN" sz="1200" kern="1200" baseline="0">
                          <a:solidFill>
                            <a:schemeClr val="dk1"/>
                          </a:solidFill>
                          <a:latin typeface="+mn-lt"/>
                          <a:ea typeface="+mn-ea"/>
                          <a:cs typeface="+mn-cs"/>
                        </a:rPr>
                        <a:t>292241782</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(88.67%)</a:t>
                      </a:r>
                    </a:p>
                  </a:txBody>
                  <a:tcPr marL="6350" marR="6350" marT="635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#4:</a:t>
                      </a:r>
                      <a:r>
                        <a:rPr lang="en-US" sz="1200" kern="1200" baseline="0">
                          <a:solidFill>
                            <a:schemeClr val="dk1"/>
                          </a:solidFill>
                          <a:latin typeface="+mn-lt"/>
                          <a:ea typeface="+mn-ea"/>
                          <a:cs typeface="+mn-cs"/>
                        </a:rPr>
                        <a:t> 40 bps</a:t>
                      </a:r>
                      <a:endParaRPr lang="en-US" sz="1200" kern="1200">
                        <a:solidFill>
                          <a:schemeClr val="dk1"/>
                        </a:solidFill>
                        <a:latin typeface="+mn-lt"/>
                        <a:ea typeface="+mn-ea"/>
                        <a:cs typeface="+mn-cs"/>
                      </a:endParaRPr>
                    </a:p>
                  </a:txBody>
                  <a:tcPr/>
                </a:tc>
                <a:tc>
                  <a:txBody>
                    <a:bodyPr/>
                    <a:lstStyle/>
                    <a:p>
                      <a:pPr algn="l" fontAlgn="b"/>
                      <a:r>
                        <a:rPr lang="fi-FI" sz="1200" kern="1200" baseline="0">
                          <a:solidFill>
                            <a:schemeClr val="dk1"/>
                          </a:solidFill>
                          <a:latin typeface="+mn-lt"/>
                          <a:ea typeface="+mn-ea"/>
                          <a:cs typeface="+mn-cs"/>
                        </a:rPr>
                        <a:t>295102390</a:t>
                      </a:r>
                    </a:p>
                  </a:txBody>
                  <a:tcPr marL="6350" marR="6350" marT="6350" marB="0"/>
                </a:tc>
                <a:tc>
                  <a:txBody>
                    <a:bodyPr/>
                    <a:lstStyle/>
                    <a:p>
                      <a:pPr algn="l" fontAlgn="b"/>
                      <a:r>
                        <a:rPr lang="mr-IN" sz="1200" kern="1200" baseline="0">
                          <a:solidFill>
                            <a:schemeClr val="dk1"/>
                          </a:solidFill>
                          <a:latin typeface="+mn-lt"/>
                          <a:ea typeface="+mn-ea"/>
                          <a:cs typeface="+mn-cs"/>
                        </a:rPr>
                        <a:t>15223028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(5.16%)</a:t>
                      </a:r>
                    </a:p>
                  </a:txBody>
                  <a:tcPr marL="6350" marR="6350" marT="6350" marB="0"/>
                </a:tc>
                <a:tc>
                  <a:txBody>
                    <a:bodyPr/>
                    <a:lstStyle/>
                    <a:p>
                      <a:pPr algn="l" fontAlgn="b"/>
                      <a:r>
                        <a:rPr lang="mr-IN" sz="1200" kern="1200" baseline="0">
                          <a:solidFill>
                            <a:schemeClr val="dk1"/>
                          </a:solidFill>
                          <a:latin typeface="+mn-lt"/>
                          <a:ea typeface="+mn-ea"/>
                          <a:cs typeface="+mn-cs"/>
                        </a:rPr>
                        <a:t>275328160</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(93.30%)</a:t>
                      </a:r>
                    </a:p>
                  </a:txBody>
                  <a:tcPr marL="6350" marR="6350" marT="635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#5: 45</a:t>
                      </a:r>
                      <a:r>
                        <a:rPr lang="en-US" sz="1200" baseline="0"/>
                        <a:t> bps</a:t>
                      </a:r>
                      <a:endParaRPr lang="en-US" sz="1200"/>
                    </a:p>
                  </a:txBody>
                  <a:tcPr/>
                </a:tc>
                <a:tc>
                  <a:txBody>
                    <a:bodyPr/>
                    <a:lstStyle/>
                    <a:p>
                      <a:pPr algn="l" fontAlgn="b"/>
                      <a:r>
                        <a:rPr lang="is-IS" sz="1200" kern="1200" baseline="0">
                          <a:solidFill>
                            <a:schemeClr val="dk1"/>
                          </a:solidFill>
                          <a:latin typeface="+mn-lt"/>
                          <a:ea typeface="+mn-ea"/>
                          <a:cs typeface="+mn-cs"/>
                        </a:rPr>
                        <a:t>278084478</a:t>
                      </a:r>
                    </a:p>
                  </a:txBody>
                  <a:tcPr marL="6350" marR="6350" marT="6350" marB="0"/>
                </a:tc>
                <a:tc>
                  <a:txBody>
                    <a:bodyPr/>
                    <a:lstStyle/>
                    <a:p>
                      <a:pPr algn="l" fontAlgn="b"/>
                      <a:r>
                        <a:rPr lang="mr-IN" sz="1200" kern="1200" baseline="0">
                          <a:solidFill>
                            <a:schemeClr val="dk1"/>
                          </a:solidFill>
                          <a:latin typeface="+mn-lt"/>
                          <a:ea typeface="+mn-ea"/>
                          <a:cs typeface="+mn-cs"/>
                        </a:rPr>
                        <a:t>14559948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(5.24%)</a:t>
                      </a:r>
                    </a:p>
                  </a:txBody>
                  <a:tcPr marL="6350" marR="6350" marT="6350" marB="0"/>
                </a:tc>
                <a:tc>
                  <a:txBody>
                    <a:bodyPr/>
                    <a:lstStyle/>
                    <a:p>
                      <a:pPr algn="l" fontAlgn="b"/>
                      <a:r>
                        <a:rPr lang="mr-IN" sz="1200" kern="1200" baseline="0">
                          <a:solidFill>
                            <a:schemeClr val="dk1"/>
                          </a:solidFill>
                          <a:latin typeface="+mn-lt"/>
                          <a:ea typeface="+mn-ea"/>
                          <a:cs typeface="+mn-cs"/>
                        </a:rPr>
                        <a:t>259132255</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(93.18%)</a:t>
                      </a:r>
                    </a:p>
                  </a:txBody>
                  <a:tcPr marL="6350" marR="6350" marT="635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#6: 50 bps</a:t>
                      </a:r>
                    </a:p>
                  </a:txBody>
                  <a:tcPr/>
                </a:tc>
                <a:tc>
                  <a:txBody>
                    <a:bodyPr/>
                    <a:lstStyle/>
                    <a:p>
                      <a:pPr algn="l" fontAlgn="b"/>
                      <a:r>
                        <a:rPr lang="is-IS" sz="1200" kern="1200" baseline="0">
                          <a:solidFill>
                            <a:schemeClr val="dk1"/>
                          </a:solidFill>
                          <a:latin typeface="+mn-lt"/>
                          <a:ea typeface="+mn-ea"/>
                          <a:cs typeface="+mn-cs"/>
                        </a:rPr>
                        <a:t>262039170</a:t>
                      </a:r>
                    </a:p>
                  </a:txBody>
                  <a:tcPr marL="6350" marR="6350" marT="6350" marB="0"/>
                </a:tc>
                <a:tc>
                  <a:txBody>
                    <a:bodyPr/>
                    <a:lstStyle/>
                    <a:p>
                      <a:pPr algn="l" fontAlgn="b"/>
                      <a:r>
                        <a:rPr lang="mr-IN" sz="1200" kern="1200" baseline="0">
                          <a:solidFill>
                            <a:schemeClr val="dk1"/>
                          </a:solidFill>
                          <a:latin typeface="+mn-lt"/>
                          <a:ea typeface="+mn-ea"/>
                          <a:cs typeface="+mn-cs"/>
                        </a:rPr>
                        <a:t>10397174</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(3.97%)</a:t>
                      </a:r>
                    </a:p>
                  </a:txBody>
                  <a:tcPr marL="6350" marR="6350" marT="6350" marB="0"/>
                </a:tc>
                <a:tc>
                  <a:txBody>
                    <a:bodyPr/>
                    <a:lstStyle/>
                    <a:p>
                      <a:pPr algn="l" fontAlgn="b"/>
                      <a:r>
                        <a:rPr lang="mr-IN" sz="1200" kern="1200" baseline="0">
                          <a:solidFill>
                            <a:schemeClr val="dk1"/>
                          </a:solidFill>
                          <a:latin typeface="+mn-lt"/>
                          <a:ea typeface="+mn-ea"/>
                          <a:cs typeface="+mn-cs"/>
                        </a:rPr>
                        <a:t>247720802</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(94.54%)</a:t>
                      </a:r>
                    </a:p>
                  </a:txBody>
                  <a:tcPr marL="6350" marR="6350" marT="6350" marB="0"/>
                </a:tc>
                <a:extLst>
                  <a:ext uri="{0D108BD9-81ED-4DB2-BD59-A6C34878D82A}">
                    <a16:rowId xmlns:a16="http://schemas.microsoft.com/office/drawing/2014/main" val="10006"/>
                  </a:ext>
                </a:extLst>
              </a:tr>
            </a:tbl>
          </a:graphicData>
        </a:graphic>
      </p:graphicFrame>
      <p:sp>
        <p:nvSpPr>
          <p:cNvPr id="8" name="TextBox 7"/>
          <p:cNvSpPr txBox="1"/>
          <p:nvPr/>
        </p:nvSpPr>
        <p:spPr>
          <a:xfrm>
            <a:off x="1068239" y="982447"/>
            <a:ext cx="1792863" cy="369332"/>
          </a:xfrm>
          <a:prstGeom prst="rect">
            <a:avLst/>
          </a:prstGeom>
          <a:noFill/>
        </p:spPr>
        <p:txBody>
          <a:bodyPr wrap="none" rtlCol="0">
            <a:spAutoFit/>
          </a:bodyPr>
          <a:lstStyle/>
          <a:p>
            <a:r>
              <a:rPr lang="en-US"/>
              <a:t>Stim DKO CD8 R1</a:t>
            </a:r>
          </a:p>
        </p:txBody>
      </p:sp>
      <p:graphicFrame>
        <p:nvGraphicFramePr>
          <p:cNvPr id="9" name="Table 8"/>
          <p:cNvGraphicFramePr>
            <a:graphicFrameLocks noGrp="1"/>
          </p:cNvGraphicFramePr>
          <p:nvPr/>
        </p:nvGraphicFramePr>
        <p:xfrm>
          <a:off x="6492351" y="1587329"/>
          <a:ext cx="5394960" cy="307758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gridCol w="1348740">
                  <a:extLst>
                    <a:ext uri="{9D8B030D-6E8A-4147-A177-3AD203B41FA5}">
                      <a16:colId xmlns:a16="http://schemas.microsoft.com/office/drawing/2014/main" val="20002"/>
                    </a:ext>
                  </a:extLst>
                </a:gridCol>
                <a:gridCol w="1348740">
                  <a:extLst>
                    <a:ext uri="{9D8B030D-6E8A-4147-A177-3AD203B41FA5}">
                      <a16:colId xmlns:a16="http://schemas.microsoft.com/office/drawing/2014/main" val="20003"/>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 raw reads</a:t>
                      </a:r>
                    </a:p>
                  </a:txBody>
                  <a:tcPr/>
                </a:tc>
                <a:tc>
                  <a:txBody>
                    <a:bodyPr/>
                    <a:lstStyle/>
                    <a:p>
                      <a:r>
                        <a:rPr lang="en-US" sz="1200"/>
                        <a:t># unique</a:t>
                      </a:r>
                      <a:r>
                        <a:rPr lang="en-US" sz="1200" baseline="0"/>
                        <a:t> </a:t>
                      </a:r>
                      <a:r>
                        <a:rPr lang="en-US" sz="1200"/>
                        <a:t>aligned reads</a:t>
                      </a:r>
                    </a:p>
                  </a:txBody>
                  <a:tcPr/>
                </a:tc>
                <a:tc>
                  <a:txBody>
                    <a:bodyPr/>
                    <a:lstStyle/>
                    <a:p>
                      <a:r>
                        <a:rPr lang="en-US" sz="1200"/>
                        <a:t># multiple 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#1:</a:t>
                      </a:r>
                      <a:r>
                        <a:rPr lang="en-US" sz="1200" kern="1200" baseline="0">
                          <a:solidFill>
                            <a:schemeClr val="dk1"/>
                          </a:solidFill>
                          <a:latin typeface="+mn-lt"/>
                          <a:ea typeface="+mn-ea"/>
                          <a:cs typeface="+mn-cs"/>
                        </a:rPr>
                        <a:t> 25 bps</a:t>
                      </a:r>
                      <a:endParaRPr lang="en-US" sz="1200" kern="1200">
                        <a:solidFill>
                          <a:schemeClr val="dk1"/>
                        </a:solidFill>
                        <a:latin typeface="+mn-lt"/>
                        <a:ea typeface="+mn-ea"/>
                        <a:cs typeface="+mn-cs"/>
                      </a:endParaRPr>
                    </a:p>
                  </a:txBody>
                  <a:tcPr/>
                </a:tc>
                <a:tc>
                  <a:txBody>
                    <a:bodyPr/>
                    <a:lstStyle/>
                    <a:p>
                      <a:pPr algn="l" fontAlgn="b"/>
                      <a:r>
                        <a:rPr lang="is-IS" sz="1200" kern="1200" baseline="0">
                          <a:solidFill>
                            <a:schemeClr val="dk1"/>
                          </a:solidFill>
                          <a:latin typeface="+mn-lt"/>
                          <a:ea typeface="+mn-ea"/>
                          <a:cs typeface="+mn-cs"/>
                        </a:rPr>
                        <a:t>1373981956</a:t>
                      </a:r>
                    </a:p>
                  </a:txBody>
                  <a:tcPr marL="6350" marR="6350" marT="6350" marB="0"/>
                </a:tc>
                <a:tc>
                  <a:txBody>
                    <a:bodyPr/>
                    <a:lstStyle/>
                    <a:p>
                      <a:pPr algn="l" fontAlgn="b"/>
                      <a:r>
                        <a:rPr lang="mr-IN" sz="1200" kern="1200" baseline="0">
                          <a:solidFill>
                            <a:schemeClr val="dk1"/>
                          </a:solidFill>
                          <a:latin typeface="+mn-lt"/>
                          <a:ea typeface="+mn-ea"/>
                          <a:cs typeface="+mn-cs"/>
                        </a:rPr>
                        <a:t>908440806</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(66.12%)</a:t>
                      </a:r>
                    </a:p>
                  </a:txBody>
                  <a:tcPr marL="6350" marR="6350" marT="6350" marB="0"/>
                </a:tc>
                <a:tc>
                  <a:txBody>
                    <a:bodyPr/>
                    <a:lstStyle/>
                    <a:p>
                      <a:pPr algn="l" fontAlgn="b"/>
                      <a:r>
                        <a:rPr lang="is-IS" sz="1200" kern="1200" baseline="0">
                          <a:solidFill>
                            <a:schemeClr val="dk1"/>
                          </a:solidFill>
                          <a:latin typeface="+mn-lt"/>
                          <a:ea typeface="+mn-ea"/>
                          <a:cs typeface="+mn-cs"/>
                        </a:rPr>
                        <a:t>360370316</a:t>
                      </a:r>
                      <a:br>
                        <a:rPr lang="is-IS" sz="1200" kern="1200" baseline="0">
                          <a:solidFill>
                            <a:schemeClr val="dk1"/>
                          </a:solidFill>
                          <a:latin typeface="+mn-lt"/>
                          <a:ea typeface="+mn-ea"/>
                          <a:cs typeface="+mn-cs"/>
                        </a:rPr>
                      </a:br>
                      <a:r>
                        <a:rPr lang="is-IS" sz="1200" kern="1200" baseline="0">
                          <a:solidFill>
                            <a:schemeClr val="dk1"/>
                          </a:solidFill>
                          <a:latin typeface="+mn-lt"/>
                          <a:ea typeface="+mn-ea"/>
                          <a:cs typeface="+mn-cs"/>
                        </a:rPr>
                        <a:t>(26.23%)</a:t>
                      </a: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#2: 30</a:t>
                      </a:r>
                      <a:r>
                        <a:rPr lang="en-US" sz="1200" baseline="0"/>
                        <a:t> bps</a:t>
                      </a:r>
                      <a:endParaRPr lang="en-US" sz="1200"/>
                    </a:p>
                  </a:txBody>
                  <a:tcPr/>
                </a:tc>
                <a:tc>
                  <a:txBody>
                    <a:bodyPr/>
                    <a:lstStyle/>
                    <a:p>
                      <a:pPr algn="l" fontAlgn="b"/>
                      <a:r>
                        <a:rPr lang="cs-CZ" sz="1200" kern="1200" baseline="0">
                          <a:solidFill>
                            <a:schemeClr val="dk1"/>
                          </a:solidFill>
                          <a:latin typeface="+mn-lt"/>
                          <a:ea typeface="+mn-ea"/>
                          <a:cs typeface="+mn-cs"/>
                        </a:rPr>
                        <a:t>378943410</a:t>
                      </a:r>
                    </a:p>
                  </a:txBody>
                  <a:tcPr marL="6350" marR="6350" marT="6350" marB="0"/>
                </a:tc>
                <a:tc>
                  <a:txBody>
                    <a:bodyPr/>
                    <a:lstStyle/>
                    <a:p>
                      <a:pPr algn="l" fontAlgn="b"/>
                      <a:r>
                        <a:rPr lang="mr-IN" sz="1200" kern="1200" baseline="0">
                          <a:solidFill>
                            <a:schemeClr val="dk1"/>
                          </a:solidFill>
                          <a:latin typeface="+mn-lt"/>
                          <a:ea typeface="+mn-ea"/>
                          <a:cs typeface="+mn-cs"/>
                        </a:rPr>
                        <a:t>47013635</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(12.41%)</a:t>
                      </a:r>
                    </a:p>
                  </a:txBody>
                  <a:tcPr marL="6350" marR="6350" marT="6350" marB="0"/>
                </a:tc>
                <a:tc>
                  <a:txBody>
                    <a:bodyPr/>
                    <a:lstStyle/>
                    <a:p>
                      <a:pPr algn="l" fontAlgn="b"/>
                      <a:r>
                        <a:rPr lang="mr-IN" sz="1200" kern="1200" baseline="0">
                          <a:solidFill>
                            <a:schemeClr val="dk1"/>
                          </a:solidFill>
                          <a:latin typeface="+mn-lt"/>
                          <a:ea typeface="+mn-ea"/>
                          <a:cs typeface="+mn-cs"/>
                        </a:rPr>
                        <a:t>317397294</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(83.76%)</a:t>
                      </a: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#3: 35 bps</a:t>
                      </a:r>
                    </a:p>
                  </a:txBody>
                  <a:tcPr/>
                </a:tc>
                <a:tc>
                  <a:txBody>
                    <a:bodyPr/>
                    <a:lstStyle/>
                    <a:p>
                      <a:pPr algn="l" fontAlgn="b"/>
                      <a:r>
                        <a:rPr lang="is-IS" sz="1200" kern="1200" baseline="0">
                          <a:solidFill>
                            <a:schemeClr val="dk1"/>
                          </a:solidFill>
                          <a:latin typeface="+mn-lt"/>
                          <a:ea typeface="+mn-ea"/>
                          <a:cs typeface="+mn-cs"/>
                        </a:rPr>
                        <a:t>326357607</a:t>
                      </a:r>
                    </a:p>
                  </a:txBody>
                  <a:tcPr marL="6350" marR="6350" marT="6350" marB="0"/>
                </a:tc>
                <a:tc>
                  <a:txBody>
                    <a:bodyPr/>
                    <a:lstStyle/>
                    <a:p>
                      <a:pPr algn="l" fontAlgn="b"/>
                      <a:r>
                        <a:rPr lang="mr-IN" sz="1200" kern="1200" baseline="0">
                          <a:solidFill>
                            <a:schemeClr val="dk1"/>
                          </a:solidFill>
                          <a:latin typeface="+mn-lt"/>
                          <a:ea typeface="+mn-ea"/>
                          <a:cs typeface="+mn-cs"/>
                        </a:rPr>
                        <a:t>28847984</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(8.84%)</a:t>
                      </a:r>
                    </a:p>
                  </a:txBody>
                  <a:tcPr marL="6350" marR="6350" marT="6350" marB="0"/>
                </a:tc>
                <a:tc>
                  <a:txBody>
                    <a:bodyPr/>
                    <a:lstStyle/>
                    <a:p>
                      <a:pPr algn="l" fontAlgn="b"/>
                      <a:r>
                        <a:rPr lang="mr-IN" sz="1200" kern="1200" baseline="0">
                          <a:solidFill>
                            <a:schemeClr val="dk1"/>
                          </a:solidFill>
                          <a:latin typeface="+mn-lt"/>
                          <a:ea typeface="+mn-ea"/>
                          <a:cs typeface="+mn-cs"/>
                        </a:rPr>
                        <a:t>287839159</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(88.20%)</a:t>
                      </a:r>
                    </a:p>
                  </a:txBody>
                  <a:tcPr marL="6350" marR="6350" marT="6350" marB="0"/>
                </a:tc>
                <a:extLst>
                  <a:ext uri="{0D108BD9-81ED-4DB2-BD59-A6C34878D82A}">
                    <a16:rowId xmlns:a16="http://schemas.microsoft.com/office/drawing/2014/main" val="10003"/>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#4:</a:t>
                      </a:r>
                      <a:r>
                        <a:rPr lang="en-US" sz="1200" kern="1200" baseline="0">
                          <a:solidFill>
                            <a:schemeClr val="dk1"/>
                          </a:solidFill>
                          <a:latin typeface="+mn-lt"/>
                          <a:ea typeface="+mn-ea"/>
                          <a:cs typeface="+mn-cs"/>
                        </a:rPr>
                        <a:t> 40 bps</a:t>
                      </a:r>
                      <a:endParaRPr lang="en-US" sz="1200" kern="1200">
                        <a:solidFill>
                          <a:schemeClr val="dk1"/>
                        </a:solidFill>
                        <a:latin typeface="+mn-lt"/>
                        <a:ea typeface="+mn-ea"/>
                        <a:cs typeface="+mn-cs"/>
                      </a:endParaRPr>
                    </a:p>
                  </a:txBody>
                  <a:tcPr/>
                </a:tc>
                <a:tc>
                  <a:txBody>
                    <a:bodyPr/>
                    <a:lstStyle/>
                    <a:p>
                      <a:pPr algn="l" fontAlgn="b"/>
                      <a:r>
                        <a:rPr lang="cs-CZ" sz="1200" kern="1200" baseline="0">
                          <a:solidFill>
                            <a:schemeClr val="dk1"/>
                          </a:solidFill>
                          <a:latin typeface="+mn-lt"/>
                          <a:ea typeface="+mn-ea"/>
                          <a:cs typeface="+mn-cs"/>
                        </a:rPr>
                        <a:t>291349642</a:t>
                      </a:r>
                    </a:p>
                  </a:txBody>
                  <a:tcPr marL="6350" marR="6350" marT="6350" marB="0"/>
                </a:tc>
                <a:tc>
                  <a:txBody>
                    <a:bodyPr/>
                    <a:lstStyle/>
                    <a:p>
                      <a:pPr algn="l" fontAlgn="b"/>
                      <a:r>
                        <a:rPr lang="mr-IN" sz="1200" kern="1200" baseline="0">
                          <a:solidFill>
                            <a:schemeClr val="dk1"/>
                          </a:solidFill>
                          <a:latin typeface="+mn-lt"/>
                          <a:ea typeface="+mn-ea"/>
                          <a:cs typeface="+mn-cs"/>
                        </a:rPr>
                        <a:t>15240658</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(5.23%)</a:t>
                      </a:r>
                    </a:p>
                  </a:txBody>
                  <a:tcPr marL="6350" marR="6350" marT="6350" marB="0"/>
                </a:tc>
                <a:tc>
                  <a:txBody>
                    <a:bodyPr/>
                    <a:lstStyle/>
                    <a:p>
                      <a:pPr algn="l" fontAlgn="b"/>
                      <a:r>
                        <a:rPr lang="mr-IN" sz="1200" kern="1200" baseline="0">
                          <a:solidFill>
                            <a:schemeClr val="dk1"/>
                          </a:solidFill>
                          <a:latin typeface="+mn-lt"/>
                          <a:ea typeface="+mn-ea"/>
                          <a:cs typeface="+mn-cs"/>
                        </a:rPr>
                        <a:t>270877747</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(92.97%)</a:t>
                      </a:r>
                    </a:p>
                  </a:txBody>
                  <a:tcPr marL="6350" marR="6350" marT="6350" marB="0"/>
                </a:tc>
                <a:extLst>
                  <a:ext uri="{0D108BD9-81ED-4DB2-BD59-A6C34878D82A}">
                    <a16:rowId xmlns:a16="http://schemas.microsoft.com/office/drawing/2014/main" val="10004"/>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#5: 45</a:t>
                      </a:r>
                      <a:r>
                        <a:rPr lang="en-US" sz="1200" baseline="0"/>
                        <a:t> bps</a:t>
                      </a:r>
                      <a:endParaRPr lang="en-US" sz="1200"/>
                    </a:p>
                  </a:txBody>
                  <a:tcPr/>
                </a:tc>
                <a:tc>
                  <a:txBody>
                    <a:bodyPr/>
                    <a:lstStyle/>
                    <a:p>
                      <a:pPr algn="l" fontAlgn="b"/>
                      <a:r>
                        <a:rPr lang="is-IS" sz="1200" kern="1200" baseline="0">
                          <a:solidFill>
                            <a:schemeClr val="dk1"/>
                          </a:solidFill>
                          <a:latin typeface="+mn-lt"/>
                          <a:ea typeface="+mn-ea"/>
                          <a:cs typeface="+mn-cs"/>
                        </a:rPr>
                        <a:t>274092588</a:t>
                      </a:r>
                    </a:p>
                  </a:txBody>
                  <a:tcPr marL="6350" marR="6350" marT="6350" marB="0"/>
                </a:tc>
                <a:tc>
                  <a:txBody>
                    <a:bodyPr/>
                    <a:lstStyle/>
                    <a:p>
                      <a:pPr algn="l" fontAlgn="b"/>
                      <a:r>
                        <a:rPr lang="mr-IN" sz="1200" kern="1200" baseline="0">
                          <a:solidFill>
                            <a:schemeClr val="dk1"/>
                          </a:solidFill>
                          <a:latin typeface="+mn-lt"/>
                          <a:ea typeface="+mn-ea"/>
                          <a:cs typeface="+mn-cs"/>
                        </a:rPr>
                        <a:t>14157634</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(5.17%)</a:t>
                      </a:r>
                    </a:p>
                  </a:txBody>
                  <a:tcPr marL="6350" marR="6350" marT="6350" marB="0"/>
                </a:tc>
                <a:tc>
                  <a:txBody>
                    <a:bodyPr/>
                    <a:lstStyle/>
                    <a:p>
                      <a:pPr algn="l" fontAlgn="b"/>
                      <a:r>
                        <a:rPr lang="mr-IN" sz="1200" kern="1200" baseline="0">
                          <a:solidFill>
                            <a:schemeClr val="dk1"/>
                          </a:solidFill>
                          <a:latin typeface="+mn-lt"/>
                          <a:ea typeface="+mn-ea"/>
                          <a:cs typeface="+mn-cs"/>
                        </a:rPr>
                        <a:t>255346141</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(93.16%)</a:t>
                      </a:r>
                    </a:p>
                  </a:txBody>
                  <a:tcPr marL="6350" marR="6350" marT="6350" marB="0"/>
                </a:tc>
                <a:extLst>
                  <a:ext uri="{0D108BD9-81ED-4DB2-BD59-A6C34878D82A}">
                    <a16:rowId xmlns:a16="http://schemas.microsoft.com/office/drawing/2014/main" val="10005"/>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a:solidFill>
                            <a:schemeClr val="dk1"/>
                          </a:solidFill>
                          <a:latin typeface="+mn-lt"/>
                          <a:ea typeface="+mn-ea"/>
                          <a:cs typeface="+mn-cs"/>
                        </a:rPr>
                        <a:t>#6: 50 bps</a:t>
                      </a:r>
                    </a:p>
                  </a:txBody>
                  <a:tcPr/>
                </a:tc>
                <a:tc>
                  <a:txBody>
                    <a:bodyPr/>
                    <a:lstStyle/>
                    <a:p>
                      <a:pPr algn="l" fontAlgn="b"/>
                      <a:r>
                        <a:rPr lang="fi-FI" sz="1200" kern="1200" baseline="0">
                          <a:solidFill>
                            <a:schemeClr val="dk1"/>
                          </a:solidFill>
                          <a:latin typeface="+mn-lt"/>
                          <a:ea typeface="+mn-ea"/>
                          <a:cs typeface="+mn-cs"/>
                        </a:rPr>
                        <a:t>258719636</a:t>
                      </a:r>
                    </a:p>
                  </a:txBody>
                  <a:tcPr marL="6350" marR="6350" marT="6350" marB="0"/>
                </a:tc>
                <a:tc>
                  <a:txBody>
                    <a:bodyPr/>
                    <a:lstStyle/>
                    <a:p>
                      <a:pPr algn="l" fontAlgn="b"/>
                      <a:r>
                        <a:rPr lang="mr-IN" sz="1200" kern="1200" baseline="0">
                          <a:solidFill>
                            <a:schemeClr val="dk1"/>
                          </a:solidFill>
                          <a:latin typeface="+mn-lt"/>
                          <a:ea typeface="+mn-ea"/>
                          <a:cs typeface="+mn-cs"/>
                        </a:rPr>
                        <a:t>10593742</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(4.09%)</a:t>
                      </a:r>
                    </a:p>
                  </a:txBody>
                  <a:tcPr marL="6350" marR="6350" marT="6350" marB="0"/>
                </a:tc>
                <a:tc>
                  <a:txBody>
                    <a:bodyPr/>
                    <a:lstStyle/>
                    <a:p>
                      <a:pPr algn="l" fontAlgn="b"/>
                      <a:r>
                        <a:rPr lang="mr-IN" sz="1200" kern="1200" baseline="0">
                          <a:solidFill>
                            <a:schemeClr val="dk1"/>
                          </a:solidFill>
                          <a:latin typeface="+mn-lt"/>
                          <a:ea typeface="+mn-ea"/>
                          <a:cs typeface="+mn-cs"/>
                        </a:rPr>
                        <a:t>244023127</a:t>
                      </a:r>
                      <a:br>
                        <a:rPr lang="mr-IN" sz="1200" kern="1200" baseline="0">
                          <a:solidFill>
                            <a:schemeClr val="dk1"/>
                          </a:solidFill>
                          <a:latin typeface="+mn-lt"/>
                          <a:ea typeface="+mn-ea"/>
                          <a:cs typeface="+mn-cs"/>
                        </a:rPr>
                      </a:br>
                      <a:r>
                        <a:rPr lang="mr-IN" sz="1200" kern="1200" baseline="0">
                          <a:solidFill>
                            <a:schemeClr val="dk1"/>
                          </a:solidFill>
                          <a:latin typeface="+mn-lt"/>
                          <a:ea typeface="+mn-ea"/>
                          <a:cs typeface="+mn-cs"/>
                        </a:rPr>
                        <a:t>(94.32%)</a:t>
                      </a:r>
                    </a:p>
                  </a:txBody>
                  <a:tcPr marL="6350" marR="6350" marT="6350" marB="0"/>
                </a:tc>
                <a:extLst>
                  <a:ext uri="{0D108BD9-81ED-4DB2-BD59-A6C34878D82A}">
                    <a16:rowId xmlns:a16="http://schemas.microsoft.com/office/drawing/2014/main" val="10006"/>
                  </a:ext>
                </a:extLst>
              </a:tr>
            </a:tbl>
          </a:graphicData>
        </a:graphic>
      </p:graphicFrame>
      <p:sp>
        <p:nvSpPr>
          <p:cNvPr id="11" name="TextBox 10"/>
          <p:cNvSpPr txBox="1"/>
          <p:nvPr/>
        </p:nvSpPr>
        <p:spPr>
          <a:xfrm>
            <a:off x="7057767" y="982447"/>
            <a:ext cx="1792863" cy="369332"/>
          </a:xfrm>
          <a:prstGeom prst="rect">
            <a:avLst/>
          </a:prstGeom>
          <a:noFill/>
        </p:spPr>
        <p:txBody>
          <a:bodyPr wrap="none" rtlCol="0">
            <a:spAutoFit/>
          </a:bodyPr>
          <a:lstStyle/>
          <a:p>
            <a:r>
              <a:rPr lang="en-US"/>
              <a:t>Stim DKO CD8 R2</a:t>
            </a:r>
          </a:p>
        </p:txBody>
      </p:sp>
      <p:graphicFrame>
        <p:nvGraphicFramePr>
          <p:cNvPr id="13" name="Table 12"/>
          <p:cNvGraphicFramePr>
            <a:graphicFrameLocks noGrp="1"/>
          </p:cNvGraphicFramePr>
          <p:nvPr/>
        </p:nvGraphicFramePr>
        <p:xfrm>
          <a:off x="1998158" y="4955861"/>
          <a:ext cx="2697480" cy="184551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fraction of</a:t>
                      </a:r>
                      <a:r>
                        <a:rPr lang="en-US" sz="1200" baseline="0"/>
                        <a:t> </a:t>
                      </a:r>
                      <a:r>
                        <a:rPr lang="en-US" sz="1200"/>
                        <a:t>unique</a:t>
                      </a:r>
                      <a:r>
                        <a:rPr lang="en-US" sz="1200" baseline="0"/>
                        <a:t> </a:t>
                      </a:r>
                      <a:r>
                        <a:rPr lang="en-US" sz="1200"/>
                        <a:t>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dk1"/>
                          </a:solidFill>
                          <a:effectLst/>
                          <a:latin typeface="Calibri" charset="0"/>
                          <a:ea typeface="Calibri" charset="0"/>
                          <a:cs typeface="Calibri" charset="0"/>
                        </a:rPr>
                        <a:t>First</a:t>
                      </a:r>
                      <a:r>
                        <a:rPr lang="en-US" sz="1200" b="0" i="0" u="none" strike="noStrike" kern="1200" baseline="0">
                          <a:solidFill>
                            <a:schemeClr val="dk1"/>
                          </a:solidFill>
                          <a:effectLst/>
                          <a:latin typeface="Calibri" charset="0"/>
                          <a:ea typeface="Calibri" charset="0"/>
                          <a:cs typeface="Calibri" charset="0"/>
                        </a:rPr>
                        <a:t> round (25 bps)</a:t>
                      </a:r>
                      <a:endParaRPr lang="en-US" sz="1200" b="0" i="0" u="none" strike="noStrike" kern="1200">
                        <a:solidFill>
                          <a:schemeClr val="dk1"/>
                        </a:solidFill>
                        <a:effectLst/>
                        <a:latin typeface="Calibri" charset="0"/>
                        <a:ea typeface="Calibri" charset="0"/>
                        <a:cs typeface="Calibri" charset="0"/>
                      </a:endParaRPr>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83.03%</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a:t>extra 5 rounds (30 bps </a:t>
                      </a:r>
                      <a:r>
                        <a:rPr lang="mr-IN" sz="1200" baseline="0"/>
                        <a:t>–</a:t>
                      </a:r>
                      <a:r>
                        <a:rPr lang="en-US" sz="1200" baseline="0"/>
                        <a:t> 50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10.45%</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Extra 11</a:t>
                      </a:r>
                      <a:r>
                        <a:rPr lang="en-US" sz="1200" baseline="0"/>
                        <a:t> rounds (55 bps </a:t>
                      </a:r>
                      <a:r>
                        <a:rPr lang="mr-IN" sz="1200" baseline="0"/>
                        <a:t>–</a:t>
                      </a:r>
                      <a:r>
                        <a:rPr lang="en-US" sz="1200" baseline="0"/>
                        <a:t> 105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6.52%</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3"/>
                  </a:ext>
                </a:extLst>
              </a:tr>
            </a:tbl>
          </a:graphicData>
        </a:graphic>
      </p:graphicFrame>
      <p:graphicFrame>
        <p:nvGraphicFramePr>
          <p:cNvPr id="14" name="Table 13"/>
          <p:cNvGraphicFramePr>
            <a:graphicFrameLocks noGrp="1"/>
          </p:cNvGraphicFramePr>
          <p:nvPr/>
        </p:nvGraphicFramePr>
        <p:xfrm>
          <a:off x="7841091" y="5012486"/>
          <a:ext cx="2697480" cy="1845514"/>
        </p:xfrm>
        <a:graphic>
          <a:graphicData uri="http://schemas.openxmlformats.org/drawingml/2006/table">
            <a:tbl>
              <a:tblPr firstRow="1" bandRow="1">
                <a:tableStyleId>{5C22544A-7EE6-4342-B048-85BDC9FD1C3A}</a:tableStyleId>
              </a:tblPr>
              <a:tblGrid>
                <a:gridCol w="1348740">
                  <a:extLst>
                    <a:ext uri="{9D8B030D-6E8A-4147-A177-3AD203B41FA5}">
                      <a16:colId xmlns:a16="http://schemas.microsoft.com/office/drawing/2014/main" val="20000"/>
                    </a:ext>
                  </a:extLst>
                </a:gridCol>
                <a:gridCol w="1348740">
                  <a:extLst>
                    <a:ext uri="{9D8B030D-6E8A-4147-A177-3AD203B41FA5}">
                      <a16:colId xmlns:a16="http://schemas.microsoft.com/office/drawing/2014/main" val="20001"/>
                    </a:ext>
                  </a:extLst>
                </a:gridCol>
              </a:tblGrid>
              <a:tr h="47391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a:t># Round</a:t>
                      </a:r>
                    </a:p>
                  </a:txBody>
                  <a:tcPr/>
                </a:tc>
                <a:tc>
                  <a:txBody>
                    <a:bodyPr/>
                    <a:lstStyle/>
                    <a:p>
                      <a:r>
                        <a:rPr lang="en-US" sz="1200"/>
                        <a:t>fraction of</a:t>
                      </a:r>
                      <a:r>
                        <a:rPr lang="en-US" sz="1200" baseline="0"/>
                        <a:t> </a:t>
                      </a:r>
                      <a:r>
                        <a:rPr lang="en-US" sz="1200"/>
                        <a:t>unique</a:t>
                      </a:r>
                      <a:r>
                        <a:rPr lang="en-US" sz="1200" baseline="0"/>
                        <a:t> </a:t>
                      </a:r>
                      <a:r>
                        <a:rPr lang="en-US" sz="1200"/>
                        <a:t>aligned reads</a:t>
                      </a:r>
                    </a:p>
                  </a:txBody>
                  <a:tcPr/>
                </a:tc>
                <a:extLst>
                  <a:ext uri="{0D108BD9-81ED-4DB2-BD59-A6C34878D82A}">
                    <a16:rowId xmlns:a16="http://schemas.microsoft.com/office/drawing/2014/main" val="10000"/>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kern="1200">
                          <a:solidFill>
                            <a:schemeClr val="dk1"/>
                          </a:solidFill>
                          <a:effectLst/>
                          <a:latin typeface="Calibri" charset="0"/>
                          <a:ea typeface="Calibri" charset="0"/>
                          <a:cs typeface="Calibri" charset="0"/>
                        </a:rPr>
                        <a:t>First</a:t>
                      </a:r>
                      <a:r>
                        <a:rPr lang="en-US" sz="1200" b="0" i="0" u="none" strike="noStrike" kern="1200" baseline="0">
                          <a:solidFill>
                            <a:schemeClr val="dk1"/>
                          </a:solidFill>
                          <a:effectLst/>
                          <a:latin typeface="Calibri" charset="0"/>
                          <a:ea typeface="Calibri" charset="0"/>
                          <a:cs typeface="Calibri" charset="0"/>
                        </a:rPr>
                        <a:t> round (25 bps)</a:t>
                      </a:r>
                      <a:endParaRPr lang="en-US" sz="1200" b="0" i="0" u="none" strike="noStrike" kern="1200">
                        <a:solidFill>
                          <a:schemeClr val="dk1"/>
                        </a:solidFill>
                        <a:effectLst/>
                        <a:latin typeface="Calibri" charset="0"/>
                        <a:ea typeface="Calibri" charset="0"/>
                        <a:cs typeface="Calibri" charset="0"/>
                      </a:endParaRPr>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82.66%</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1"/>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a:t>extra 5 rounds (30 bps </a:t>
                      </a:r>
                      <a:r>
                        <a:rPr lang="mr-IN" sz="1200" baseline="0"/>
                        <a:t>–</a:t>
                      </a:r>
                      <a:r>
                        <a:rPr lang="en-US" sz="1200" baseline="0"/>
                        <a:t> 50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10.54%</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2"/>
                  </a:ext>
                </a:extLst>
              </a:tr>
              <a:tr h="43394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a:t>Extra 11</a:t>
                      </a:r>
                      <a:r>
                        <a:rPr lang="en-US" sz="1200" baseline="0"/>
                        <a:t> rounds (55 bps </a:t>
                      </a:r>
                      <a:r>
                        <a:rPr lang="mr-IN" sz="1200" baseline="0"/>
                        <a:t>–</a:t>
                      </a:r>
                      <a:r>
                        <a:rPr lang="en-US" sz="1200" baseline="0"/>
                        <a:t> 105 bps)</a:t>
                      </a:r>
                      <a:endParaRPr lang="en-US" sz="1200"/>
                    </a:p>
                  </a:txBody>
                  <a:tcPr/>
                </a:tc>
                <a:tc>
                  <a:txBody>
                    <a:bodyPr/>
                    <a:lstStyle/>
                    <a:p>
                      <a:pPr algn="l" fontAlgn="b"/>
                      <a:r>
                        <a:rPr lang="en-US" sz="1200" b="0" i="0" u="none" strike="noStrike" kern="1200">
                          <a:solidFill>
                            <a:schemeClr val="dk1"/>
                          </a:solidFill>
                          <a:effectLst/>
                          <a:latin typeface="Calibri" charset="0"/>
                          <a:ea typeface="Calibri" charset="0"/>
                          <a:cs typeface="Calibri" charset="0"/>
                        </a:rPr>
                        <a:t>6.80%</a:t>
                      </a:r>
                      <a:endParaRPr lang="mr-IN" sz="1200" b="0" i="0" u="none" strike="noStrike" kern="1200">
                        <a:solidFill>
                          <a:schemeClr val="dk1"/>
                        </a:solidFill>
                        <a:effectLst/>
                        <a:latin typeface="Calibri" charset="0"/>
                        <a:ea typeface="Calibri" charset="0"/>
                        <a:cs typeface="Calibri" charset="0"/>
                      </a:endParaRPr>
                    </a:p>
                  </a:txBody>
                  <a:tcPr marL="6350" marR="6350" marT="6350" marB="0"/>
                </a:tc>
                <a:extLst>
                  <a:ext uri="{0D108BD9-81ED-4DB2-BD59-A6C34878D82A}">
                    <a16:rowId xmlns:a16="http://schemas.microsoft.com/office/drawing/2014/main" val="10003"/>
                  </a:ext>
                </a:extLst>
              </a:tr>
            </a:tbl>
          </a:graphicData>
        </a:graphic>
      </p:graphicFrame>
      <p:sp>
        <p:nvSpPr>
          <p:cNvPr id="15" name="Date Placeholder 4"/>
          <p:cNvSpPr>
            <a:spLocks noGrp="1"/>
          </p:cNvSpPr>
          <p:nvPr>
            <p:ph type="dt" sz="half" idx="10"/>
          </p:nvPr>
        </p:nvSpPr>
        <p:spPr>
          <a:xfrm>
            <a:off x="11465011" y="0"/>
            <a:ext cx="2743200" cy="365125"/>
          </a:xfrm>
        </p:spPr>
        <p:txBody>
          <a:bodyPr/>
          <a:lstStyle/>
          <a:p>
            <a:r>
              <a:rPr lang="en-US"/>
              <a:t>10/10/17</a:t>
            </a:r>
          </a:p>
        </p:txBody>
      </p:sp>
    </p:spTree>
    <p:extLst>
      <p:ext uri="{BB962C8B-B14F-4D97-AF65-F5344CB8AC3E}">
        <p14:creationId xmlns:p14="http://schemas.microsoft.com/office/powerpoint/2010/main" val="32573122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a:t>Hi-C data analysis Procedures</a:t>
            </a:r>
          </a:p>
        </p:txBody>
      </p:sp>
      <p:graphicFrame>
        <p:nvGraphicFramePr>
          <p:cNvPr id="3" name="Table 2"/>
          <p:cNvGraphicFramePr>
            <a:graphicFrameLocks noGrp="1"/>
          </p:cNvGraphicFramePr>
          <p:nvPr/>
        </p:nvGraphicFramePr>
        <p:xfrm>
          <a:off x="3043824" y="3517067"/>
          <a:ext cx="6288066" cy="2095839"/>
        </p:xfrm>
        <a:graphic>
          <a:graphicData uri="http://schemas.openxmlformats.org/drawingml/2006/table">
            <a:tbl>
              <a:tblPr firstRow="1" bandRow="1">
                <a:tableStyleId>{5C22544A-7EE6-4342-B048-85BDC9FD1C3A}</a:tableStyleId>
              </a:tblPr>
              <a:tblGrid>
                <a:gridCol w="2096022">
                  <a:extLst>
                    <a:ext uri="{9D8B030D-6E8A-4147-A177-3AD203B41FA5}">
                      <a16:colId xmlns:a16="http://schemas.microsoft.com/office/drawing/2014/main" val="20000"/>
                    </a:ext>
                  </a:extLst>
                </a:gridCol>
                <a:gridCol w="2096022">
                  <a:extLst>
                    <a:ext uri="{9D8B030D-6E8A-4147-A177-3AD203B41FA5}">
                      <a16:colId xmlns:a16="http://schemas.microsoft.com/office/drawing/2014/main" val="20001"/>
                    </a:ext>
                  </a:extLst>
                </a:gridCol>
                <a:gridCol w="2096022">
                  <a:extLst>
                    <a:ext uri="{9D8B030D-6E8A-4147-A177-3AD203B41FA5}">
                      <a16:colId xmlns:a16="http://schemas.microsoft.com/office/drawing/2014/main" val="20002"/>
                    </a:ext>
                  </a:extLst>
                </a:gridCol>
              </a:tblGrid>
              <a:tr h="419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Steps</a:t>
                      </a:r>
                    </a:p>
                  </a:txBody>
                  <a:tcPr/>
                </a:tc>
                <a:tc>
                  <a:txBody>
                    <a:bodyPr/>
                    <a:lstStyle/>
                    <a:p>
                      <a:r>
                        <a:rPr lang="en-US" sz="1400"/>
                        <a:t>Input </a:t>
                      </a:r>
                    </a:p>
                  </a:txBody>
                  <a:tcPr/>
                </a:tc>
                <a:tc>
                  <a:txBody>
                    <a:bodyPr/>
                    <a:lstStyle/>
                    <a:p>
                      <a:r>
                        <a:rPr lang="en-US" sz="1400"/>
                        <a:t>Output</a:t>
                      </a:r>
                    </a:p>
                  </a:txBody>
                  <a:tcPr/>
                </a:tc>
                <a:extLst>
                  <a:ext uri="{0D108BD9-81ED-4DB2-BD59-A6C34878D82A}">
                    <a16:rowId xmlns:a16="http://schemas.microsoft.com/office/drawing/2014/main" val="10000"/>
                  </a:ext>
                </a:extLst>
              </a:tr>
              <a:tr h="7575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latin typeface="+mn-lt"/>
                          <a:ea typeface="+mn-ea"/>
                          <a:cs typeface="+mn-cs"/>
                        </a:rPr>
                        <a:t>1. Combine mapped</a:t>
                      </a:r>
                      <a:r>
                        <a:rPr lang="en-US" sz="1400" kern="1200" baseline="0" dirty="0">
                          <a:solidFill>
                            <a:schemeClr val="dk1"/>
                          </a:solidFill>
                          <a:latin typeface="+mn-lt"/>
                          <a:ea typeface="+mn-ea"/>
                          <a:cs typeface="+mn-cs"/>
                        </a:rPr>
                        <a:t> reads </a:t>
                      </a:r>
                      <a:r>
                        <a:rPr lang="en-US" sz="1400" kern="1200" dirty="0">
                          <a:solidFill>
                            <a:schemeClr val="dk1"/>
                          </a:solidFill>
                          <a:latin typeface="+mn-lt"/>
                          <a:ea typeface="+mn-ea"/>
                          <a:cs typeface="+mn-cs"/>
                        </a:rPr>
                        <a:t>into pairs (valid pairs require both ends are uniquely mapped with MAPQ ≥ 30)</a:t>
                      </a:r>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dk1"/>
                          </a:solidFill>
                          <a:latin typeface="+mn-lt"/>
                          <a:ea typeface="+mn-ea"/>
                          <a:cs typeface="+mn-cs"/>
                        </a:rPr>
                        <a:t># R1 mapped reads: </a:t>
                      </a:r>
                      <a:r>
                        <a:rPr lang="cs-CZ" sz="1400" kern="1200">
                          <a:solidFill>
                            <a:schemeClr val="dk1"/>
                          </a:solidFill>
                          <a:latin typeface="+mn-lt"/>
                          <a:ea typeface="+mn-ea"/>
                          <a:cs typeface="+mn-cs"/>
                        </a:rPr>
                        <a:t>1,118,643,651</a:t>
                      </a:r>
                      <a:endParaRPr lang="is-IS" sz="1400" kern="1200">
                        <a:solidFill>
                          <a:schemeClr val="dk1"/>
                        </a:solidFill>
                        <a:latin typeface="+mn-lt"/>
                        <a:ea typeface="+mn-ea"/>
                        <a:cs typeface="+mn-cs"/>
                      </a:endParaRPr>
                    </a:p>
                    <a:p>
                      <a:pPr marL="0" marR="0" indent="0" algn="l" defTabSz="914400" rtl="0" eaLnBrk="1" fontAlgn="b" latinLnBrk="0" hangingPunct="1">
                        <a:lnSpc>
                          <a:spcPct val="100000"/>
                        </a:lnSpc>
                        <a:spcBef>
                          <a:spcPts val="0"/>
                        </a:spcBef>
                        <a:spcAft>
                          <a:spcPts val="0"/>
                        </a:spcAft>
                        <a:buClrTx/>
                        <a:buSzTx/>
                        <a:buFontTx/>
                        <a:buNone/>
                        <a:tabLst/>
                        <a:defRPr/>
                      </a:pPr>
                      <a:endParaRPr lang="en-US" sz="1400" kern="1200">
                        <a:solidFill>
                          <a:schemeClr val="dk1"/>
                        </a:solidFill>
                        <a:latin typeface="+mn-lt"/>
                        <a:ea typeface="+mn-ea"/>
                        <a:cs typeface="+mn-cs"/>
                      </a:endParaRPr>
                    </a:p>
                    <a:p>
                      <a:pPr marL="0" marR="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dk1"/>
                          </a:solidFill>
                          <a:latin typeface="+mn-lt"/>
                          <a:ea typeface="+mn-ea"/>
                          <a:cs typeface="+mn-cs"/>
                        </a:rPr>
                        <a:t># R2 mapped reads: </a:t>
                      </a:r>
                      <a:r>
                        <a:rPr lang="is-IS" sz="1400" kern="1200">
                          <a:solidFill>
                            <a:schemeClr val="dk1"/>
                          </a:solidFill>
                          <a:latin typeface="+mn-lt"/>
                          <a:ea typeface="+mn-ea"/>
                          <a:cs typeface="+mn-cs"/>
                        </a:rPr>
                        <a:t>1,099,022,238</a:t>
                      </a:r>
                    </a:p>
                  </a:txBody>
                  <a:tcPr marL="12700" marR="12700" marT="12700" marB="0"/>
                </a:tc>
                <a:tc>
                  <a:txBody>
                    <a:bodyPr/>
                    <a:lstStyle/>
                    <a:p>
                      <a:r>
                        <a:rPr lang="en-US" sz="1400" kern="1200">
                          <a:solidFill>
                            <a:schemeClr val="dk1"/>
                          </a:solidFill>
                          <a:latin typeface="+mn-lt"/>
                          <a:ea typeface="+mn-ea"/>
                          <a:cs typeface="+mn-cs"/>
                        </a:rPr>
                        <a:t># valid read pairs: </a:t>
                      </a:r>
                      <a:r>
                        <a:rPr lang="is-IS" sz="1400" kern="1200">
                          <a:solidFill>
                            <a:schemeClr val="dk1"/>
                          </a:solidFill>
                          <a:latin typeface="+mn-lt"/>
                          <a:ea typeface="+mn-ea"/>
                          <a:cs typeface="+mn-cs"/>
                        </a:rPr>
                        <a:t>850,748,197</a:t>
                      </a:r>
                    </a:p>
                  </a:txBody>
                  <a:tcPr marL="12700" marR="12700" marT="12700" marB="0"/>
                </a:tc>
                <a:extLst>
                  <a:ext uri="{0D108BD9-81ED-4DB2-BD59-A6C34878D82A}">
                    <a16:rowId xmlns:a16="http://schemas.microsoft.com/office/drawing/2014/main" val="10001"/>
                  </a:ext>
                </a:extLst>
              </a:tr>
              <a:tr h="4208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a:t>2. Remove redundant</a:t>
                      </a:r>
                      <a:r>
                        <a:rPr lang="en-US" sz="1400" baseline="0"/>
                        <a:t> pairs </a:t>
                      </a:r>
                      <a:endParaRPr lang="en-US" sz="1400"/>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a:t>#</a:t>
                      </a:r>
                      <a:r>
                        <a:rPr lang="en-US" sz="1400" baseline="0"/>
                        <a:t> valid read pairs: </a:t>
                      </a:r>
                      <a:r>
                        <a:rPr lang="is-IS" sz="1400" kern="1200">
                          <a:solidFill>
                            <a:schemeClr val="dk1"/>
                          </a:solidFill>
                          <a:latin typeface="+mn-lt"/>
                          <a:ea typeface="+mn-ea"/>
                          <a:cs typeface="+mn-cs"/>
                        </a:rPr>
                        <a:t>850,748,197</a:t>
                      </a:r>
                    </a:p>
                  </a:txBody>
                  <a:tcPr marL="12700" marR="12700" marT="12700" marB="0"/>
                </a:tc>
                <a:tc>
                  <a:txBody>
                    <a:bodyPr/>
                    <a:lstStyle/>
                    <a:p>
                      <a:r>
                        <a:rPr lang="en-US" sz="1400" dirty="0"/>
                        <a:t>#</a:t>
                      </a:r>
                      <a:r>
                        <a:rPr lang="en-US" sz="1400" baseline="0" dirty="0"/>
                        <a:t> redundancy removed pairs</a:t>
                      </a:r>
                      <a:r>
                        <a:rPr lang="en-US" sz="1400" kern="1200" dirty="0">
                          <a:solidFill>
                            <a:schemeClr val="dk1"/>
                          </a:solidFill>
                          <a:latin typeface="+mn-lt"/>
                          <a:ea typeface="+mn-ea"/>
                          <a:cs typeface="+mn-cs"/>
                        </a:rPr>
                        <a:t>: </a:t>
                      </a:r>
                      <a:r>
                        <a:rPr lang="is-IS" sz="1400" kern="1200" dirty="0">
                          <a:solidFill>
                            <a:schemeClr val="dk1"/>
                          </a:solidFill>
                          <a:latin typeface="+mn-lt"/>
                          <a:ea typeface="+mn-ea"/>
                          <a:cs typeface="+mn-cs"/>
                        </a:rPr>
                        <a:t>526,108,938</a:t>
                      </a:r>
                    </a:p>
                  </a:txBody>
                  <a:tcPr marL="12700" marR="12700" marT="12700" marB="0"/>
                </a:tc>
                <a:extLst>
                  <a:ext uri="{0D108BD9-81ED-4DB2-BD59-A6C34878D82A}">
                    <a16:rowId xmlns:a16="http://schemas.microsoft.com/office/drawing/2014/main" val="10002"/>
                  </a:ext>
                </a:extLst>
              </a:tr>
            </a:tbl>
          </a:graphicData>
        </a:graphic>
      </p:graphicFrame>
      <p:sp>
        <p:nvSpPr>
          <p:cNvPr id="8" name="TextBox 7"/>
          <p:cNvSpPr txBox="1"/>
          <p:nvPr/>
        </p:nvSpPr>
        <p:spPr>
          <a:xfrm>
            <a:off x="1139982" y="3147735"/>
            <a:ext cx="1497911" cy="369332"/>
          </a:xfrm>
          <a:prstGeom prst="rect">
            <a:avLst/>
          </a:prstGeom>
          <a:noFill/>
        </p:spPr>
        <p:txBody>
          <a:bodyPr wrap="none" rtlCol="0">
            <a:spAutoFit/>
          </a:bodyPr>
          <a:lstStyle/>
          <a:p>
            <a:r>
              <a:rPr lang="en-US"/>
              <a:t>Stim DKO CD8</a:t>
            </a:r>
          </a:p>
        </p:txBody>
      </p:sp>
      <p:sp>
        <p:nvSpPr>
          <p:cNvPr id="12" name="Date Placeholder 4"/>
          <p:cNvSpPr>
            <a:spLocks noGrp="1"/>
          </p:cNvSpPr>
          <p:nvPr>
            <p:ph type="dt" sz="half" idx="10"/>
          </p:nvPr>
        </p:nvSpPr>
        <p:spPr>
          <a:xfrm>
            <a:off x="11465011" y="0"/>
            <a:ext cx="2743200" cy="365125"/>
          </a:xfrm>
        </p:spPr>
        <p:txBody>
          <a:bodyPr/>
          <a:lstStyle/>
          <a:p>
            <a:r>
              <a:rPr lang="en-US"/>
              <a:t>11/30/17</a:t>
            </a:r>
          </a:p>
        </p:txBody>
      </p:sp>
      <p:graphicFrame>
        <p:nvGraphicFramePr>
          <p:cNvPr id="13" name="Table 12"/>
          <p:cNvGraphicFramePr>
            <a:graphicFrameLocks noGrp="1"/>
          </p:cNvGraphicFramePr>
          <p:nvPr/>
        </p:nvGraphicFramePr>
        <p:xfrm>
          <a:off x="3043824" y="1051896"/>
          <a:ext cx="6288066" cy="2095839"/>
        </p:xfrm>
        <a:graphic>
          <a:graphicData uri="http://schemas.openxmlformats.org/drawingml/2006/table">
            <a:tbl>
              <a:tblPr firstRow="1" bandRow="1">
                <a:tableStyleId>{5C22544A-7EE6-4342-B048-85BDC9FD1C3A}</a:tableStyleId>
              </a:tblPr>
              <a:tblGrid>
                <a:gridCol w="2096022">
                  <a:extLst>
                    <a:ext uri="{9D8B030D-6E8A-4147-A177-3AD203B41FA5}">
                      <a16:colId xmlns:a16="http://schemas.microsoft.com/office/drawing/2014/main" val="20000"/>
                    </a:ext>
                  </a:extLst>
                </a:gridCol>
                <a:gridCol w="2096022">
                  <a:extLst>
                    <a:ext uri="{9D8B030D-6E8A-4147-A177-3AD203B41FA5}">
                      <a16:colId xmlns:a16="http://schemas.microsoft.com/office/drawing/2014/main" val="20001"/>
                    </a:ext>
                  </a:extLst>
                </a:gridCol>
                <a:gridCol w="2096022">
                  <a:extLst>
                    <a:ext uri="{9D8B030D-6E8A-4147-A177-3AD203B41FA5}">
                      <a16:colId xmlns:a16="http://schemas.microsoft.com/office/drawing/2014/main" val="20002"/>
                    </a:ext>
                  </a:extLst>
                </a:gridCol>
              </a:tblGrid>
              <a:tr h="41943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Steps</a:t>
                      </a:r>
                    </a:p>
                  </a:txBody>
                  <a:tcPr/>
                </a:tc>
                <a:tc>
                  <a:txBody>
                    <a:bodyPr/>
                    <a:lstStyle/>
                    <a:p>
                      <a:r>
                        <a:rPr lang="en-US" sz="1400"/>
                        <a:t>Input </a:t>
                      </a:r>
                    </a:p>
                  </a:txBody>
                  <a:tcPr/>
                </a:tc>
                <a:tc>
                  <a:txBody>
                    <a:bodyPr/>
                    <a:lstStyle/>
                    <a:p>
                      <a:r>
                        <a:rPr lang="en-US" sz="1400"/>
                        <a:t>Output</a:t>
                      </a:r>
                    </a:p>
                  </a:txBody>
                  <a:tcPr/>
                </a:tc>
                <a:extLst>
                  <a:ext uri="{0D108BD9-81ED-4DB2-BD59-A6C34878D82A}">
                    <a16:rowId xmlns:a16="http://schemas.microsoft.com/office/drawing/2014/main" val="10000"/>
                  </a:ext>
                </a:extLst>
              </a:tr>
              <a:tr h="75756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kern="1200">
                          <a:solidFill>
                            <a:schemeClr val="dk1"/>
                          </a:solidFill>
                          <a:latin typeface="+mn-lt"/>
                          <a:ea typeface="+mn-ea"/>
                          <a:cs typeface="+mn-cs"/>
                        </a:rPr>
                        <a:t>1. Combine mapped</a:t>
                      </a:r>
                      <a:r>
                        <a:rPr lang="en-US" sz="1400" kern="1200" baseline="0">
                          <a:solidFill>
                            <a:schemeClr val="dk1"/>
                          </a:solidFill>
                          <a:latin typeface="+mn-lt"/>
                          <a:ea typeface="+mn-ea"/>
                          <a:cs typeface="+mn-cs"/>
                        </a:rPr>
                        <a:t> reads </a:t>
                      </a:r>
                      <a:r>
                        <a:rPr lang="en-US" sz="1400" kern="1200">
                          <a:solidFill>
                            <a:schemeClr val="dk1"/>
                          </a:solidFill>
                          <a:latin typeface="+mn-lt"/>
                          <a:ea typeface="+mn-ea"/>
                          <a:cs typeface="+mn-cs"/>
                        </a:rPr>
                        <a:t>into pairs (valid pairs require both ends are uniquely mapped with MAPQ ≥ 30)</a:t>
                      </a:r>
                    </a:p>
                  </a:txBody>
                  <a:tcPr/>
                </a:tc>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dk1"/>
                          </a:solidFill>
                          <a:latin typeface="+mn-lt"/>
                          <a:ea typeface="+mn-ea"/>
                          <a:cs typeface="+mn-cs"/>
                        </a:rPr>
                        <a:t># R1 mapped reads: </a:t>
                      </a:r>
                      <a:r>
                        <a:rPr lang="is-IS" sz="1400"/>
                        <a:t>1,034,819,857</a:t>
                      </a:r>
                    </a:p>
                    <a:p>
                      <a:pPr marL="0" marR="0" indent="0" algn="l" defTabSz="914400" rtl="0" eaLnBrk="1" fontAlgn="b" latinLnBrk="0" hangingPunct="1">
                        <a:lnSpc>
                          <a:spcPct val="100000"/>
                        </a:lnSpc>
                        <a:spcBef>
                          <a:spcPts val="0"/>
                        </a:spcBef>
                        <a:spcAft>
                          <a:spcPts val="0"/>
                        </a:spcAft>
                        <a:buClrTx/>
                        <a:buSzTx/>
                        <a:buFontTx/>
                        <a:buNone/>
                        <a:tabLst/>
                        <a:defRPr/>
                      </a:pPr>
                      <a:endParaRPr lang="en-US" sz="1400" kern="1200">
                        <a:solidFill>
                          <a:schemeClr val="dk1"/>
                        </a:solidFill>
                        <a:latin typeface="+mn-lt"/>
                        <a:ea typeface="+mn-ea"/>
                        <a:cs typeface="+mn-cs"/>
                      </a:endParaRPr>
                    </a:p>
                    <a:p>
                      <a:pPr marL="0" marR="0" indent="0" algn="l" defTabSz="914400" rtl="0" eaLnBrk="1" fontAlgn="b" latinLnBrk="0" hangingPunct="1">
                        <a:lnSpc>
                          <a:spcPct val="100000"/>
                        </a:lnSpc>
                        <a:spcBef>
                          <a:spcPts val="0"/>
                        </a:spcBef>
                        <a:spcAft>
                          <a:spcPts val="0"/>
                        </a:spcAft>
                        <a:buClrTx/>
                        <a:buSzTx/>
                        <a:buFontTx/>
                        <a:buNone/>
                        <a:tabLst/>
                        <a:defRPr/>
                      </a:pPr>
                      <a:r>
                        <a:rPr lang="en-US" sz="1400" kern="1200">
                          <a:solidFill>
                            <a:schemeClr val="dk1"/>
                          </a:solidFill>
                          <a:latin typeface="+mn-lt"/>
                          <a:ea typeface="+mn-ea"/>
                          <a:cs typeface="+mn-cs"/>
                        </a:rPr>
                        <a:t># R2 mapped reads: </a:t>
                      </a:r>
                      <a:r>
                        <a:rPr lang="fi-FI" sz="1400"/>
                        <a:t>1,020,372,388</a:t>
                      </a:r>
                      <a:endParaRPr lang="is-IS" sz="1400" kern="1200">
                        <a:solidFill>
                          <a:schemeClr val="dk1"/>
                        </a:solidFill>
                        <a:latin typeface="+mn-lt"/>
                        <a:ea typeface="+mn-ea"/>
                        <a:cs typeface="+mn-cs"/>
                      </a:endParaRPr>
                    </a:p>
                  </a:txBody>
                  <a:tcPr marL="12700" marR="12700" marT="12700" marB="0"/>
                </a:tc>
                <a:tc>
                  <a:txBody>
                    <a:bodyPr/>
                    <a:lstStyle/>
                    <a:p>
                      <a:r>
                        <a:rPr lang="en-US" sz="1400" kern="1200">
                          <a:solidFill>
                            <a:schemeClr val="dk1"/>
                          </a:solidFill>
                          <a:latin typeface="+mn-lt"/>
                          <a:ea typeface="+mn-ea"/>
                          <a:cs typeface="+mn-cs"/>
                        </a:rPr>
                        <a:t># valid read pairs: </a:t>
                      </a:r>
                      <a:r>
                        <a:rPr lang="is-IS" sz="1400" kern="1200">
                          <a:solidFill>
                            <a:schemeClr val="dk1"/>
                          </a:solidFill>
                          <a:latin typeface="+mn-lt"/>
                          <a:ea typeface="+mn-ea"/>
                          <a:cs typeface="+mn-cs"/>
                        </a:rPr>
                        <a:t>819,093,448</a:t>
                      </a:r>
                    </a:p>
                  </a:txBody>
                  <a:tcPr marL="12700" marR="12700" marT="12700" marB="0"/>
                </a:tc>
                <a:extLst>
                  <a:ext uri="{0D108BD9-81ED-4DB2-BD59-A6C34878D82A}">
                    <a16:rowId xmlns:a16="http://schemas.microsoft.com/office/drawing/2014/main" val="10001"/>
                  </a:ext>
                </a:extLst>
              </a:tr>
              <a:tr h="420871">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a:t>2. Remove redundant</a:t>
                      </a:r>
                      <a:r>
                        <a:rPr lang="en-US" sz="1400" baseline="0"/>
                        <a:t> pairs </a:t>
                      </a:r>
                      <a:endParaRPr lang="en-US" sz="1400"/>
                    </a:p>
                  </a:txBody>
                  <a:tcPr/>
                </a:tc>
                <a:tc>
                  <a:txBody>
                    <a:bodyPr/>
                    <a:lstStyle/>
                    <a:p>
                      <a:r>
                        <a:rPr lang="en-US" sz="1400"/>
                        <a:t>#</a:t>
                      </a:r>
                      <a:r>
                        <a:rPr lang="en-US" sz="1400" baseline="0"/>
                        <a:t> valid read pairs: </a:t>
                      </a:r>
                      <a:r>
                        <a:rPr lang="is-IS" sz="1400" kern="1200">
                          <a:solidFill>
                            <a:schemeClr val="dk1"/>
                          </a:solidFill>
                          <a:latin typeface="+mn-lt"/>
                          <a:ea typeface="+mn-ea"/>
                          <a:cs typeface="+mn-cs"/>
                        </a:rPr>
                        <a:t>819,093,448</a:t>
                      </a:r>
                    </a:p>
                  </a:txBody>
                  <a:tcPr marL="12700" marR="12700" marT="12700" marB="0"/>
                </a:tc>
                <a:tc>
                  <a:txBody>
                    <a:bodyPr/>
                    <a:lstStyle/>
                    <a:p>
                      <a:r>
                        <a:rPr lang="en-US" sz="1400"/>
                        <a:t>#</a:t>
                      </a:r>
                      <a:r>
                        <a:rPr lang="en-US" sz="1400" baseline="0"/>
                        <a:t> redundancy removed pairs</a:t>
                      </a:r>
                      <a:r>
                        <a:rPr lang="en-US" sz="1400" kern="1200">
                          <a:solidFill>
                            <a:schemeClr val="dk1"/>
                          </a:solidFill>
                          <a:latin typeface="+mn-lt"/>
                          <a:ea typeface="+mn-ea"/>
                          <a:cs typeface="+mn-cs"/>
                        </a:rPr>
                        <a:t>: </a:t>
                      </a:r>
                      <a:r>
                        <a:rPr lang="is-IS" sz="1400" kern="1200">
                          <a:solidFill>
                            <a:schemeClr val="dk1"/>
                          </a:solidFill>
                          <a:latin typeface="+mn-lt"/>
                          <a:ea typeface="+mn-ea"/>
                          <a:cs typeface="+mn-cs"/>
                        </a:rPr>
                        <a:t>522,175,096</a:t>
                      </a:r>
                    </a:p>
                  </a:txBody>
                  <a:tcPr marL="12700" marR="12700" marT="12700" marB="0"/>
                </a:tc>
                <a:extLst>
                  <a:ext uri="{0D108BD9-81ED-4DB2-BD59-A6C34878D82A}">
                    <a16:rowId xmlns:a16="http://schemas.microsoft.com/office/drawing/2014/main" val="10002"/>
                  </a:ext>
                </a:extLst>
              </a:tr>
            </a:tbl>
          </a:graphicData>
        </a:graphic>
      </p:graphicFrame>
      <p:sp>
        <p:nvSpPr>
          <p:cNvPr id="14" name="TextBox 13"/>
          <p:cNvSpPr txBox="1"/>
          <p:nvPr/>
        </p:nvSpPr>
        <p:spPr>
          <a:xfrm>
            <a:off x="1139982" y="943823"/>
            <a:ext cx="1410964" cy="369332"/>
          </a:xfrm>
          <a:prstGeom prst="rect">
            <a:avLst/>
          </a:prstGeom>
          <a:noFill/>
        </p:spPr>
        <p:txBody>
          <a:bodyPr wrap="none" rtlCol="0">
            <a:spAutoFit/>
          </a:bodyPr>
          <a:lstStyle/>
          <a:p>
            <a:r>
              <a:rPr lang="en-US"/>
              <a:t>Stim WT CD8</a:t>
            </a:r>
          </a:p>
        </p:txBody>
      </p:sp>
      <p:sp>
        <p:nvSpPr>
          <p:cNvPr id="5" name="TextBox 4"/>
          <p:cNvSpPr txBox="1"/>
          <p:nvPr/>
        </p:nvSpPr>
        <p:spPr>
          <a:xfrm>
            <a:off x="1324968" y="6061516"/>
            <a:ext cx="9255945" cy="646331"/>
          </a:xfrm>
          <a:prstGeom prst="rect">
            <a:avLst/>
          </a:prstGeom>
          <a:noFill/>
        </p:spPr>
        <p:txBody>
          <a:bodyPr wrap="square" rtlCol="0">
            <a:spAutoFit/>
          </a:bodyPr>
          <a:lstStyle/>
          <a:p>
            <a:r>
              <a:rPr lang="en-US" dirty="0"/>
              <a:t>3. Generate whole-genome contact maps at 10 kb resolution, and performed Iterative Correction and Eigenvector Decomposition (ICE) normalization on the whole-genome contact maps </a:t>
            </a:r>
          </a:p>
        </p:txBody>
      </p:sp>
    </p:spTree>
    <p:extLst>
      <p:ext uri="{BB962C8B-B14F-4D97-AF65-F5344CB8AC3E}">
        <p14:creationId xmlns:p14="http://schemas.microsoft.com/office/powerpoint/2010/main" val="2844461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a:t>Fit-hi-c to find significant intra-chromosomal interactions</a:t>
            </a:r>
          </a:p>
        </p:txBody>
      </p:sp>
      <p:sp>
        <p:nvSpPr>
          <p:cNvPr id="12" name="Date Placeholder 4"/>
          <p:cNvSpPr>
            <a:spLocks noGrp="1"/>
          </p:cNvSpPr>
          <p:nvPr>
            <p:ph type="dt" sz="half" idx="10"/>
          </p:nvPr>
        </p:nvSpPr>
        <p:spPr>
          <a:xfrm>
            <a:off x="11465011" y="0"/>
            <a:ext cx="2743200" cy="365125"/>
          </a:xfrm>
        </p:spPr>
        <p:txBody>
          <a:bodyPr/>
          <a:lstStyle/>
          <a:p>
            <a:r>
              <a:rPr lang="en-US"/>
              <a:t>11/30/17</a:t>
            </a:r>
          </a:p>
        </p:txBody>
      </p:sp>
      <p:sp>
        <p:nvSpPr>
          <p:cNvPr id="14" name="TextBox 13"/>
          <p:cNvSpPr txBox="1"/>
          <p:nvPr/>
        </p:nvSpPr>
        <p:spPr>
          <a:xfrm>
            <a:off x="1306234" y="943823"/>
            <a:ext cx="9824293" cy="369332"/>
          </a:xfrm>
          <a:prstGeom prst="rect">
            <a:avLst/>
          </a:prstGeom>
          <a:noFill/>
        </p:spPr>
        <p:txBody>
          <a:bodyPr wrap="none" rtlCol="0">
            <a:spAutoFit/>
          </a:bodyPr>
          <a:lstStyle/>
          <a:p>
            <a:r>
              <a:rPr lang="en-US"/>
              <a:t>Fit-hi-c settings: bin size: 10 kb. Lower bound distance range: 20 kb. Upper bound distance range: 2 Mb</a:t>
            </a:r>
          </a:p>
        </p:txBody>
      </p:sp>
      <p:graphicFrame>
        <p:nvGraphicFramePr>
          <p:cNvPr id="9" name="Table 8"/>
          <p:cNvGraphicFramePr>
            <a:graphicFrameLocks noGrp="1"/>
          </p:cNvGraphicFramePr>
          <p:nvPr/>
        </p:nvGraphicFramePr>
        <p:xfrm>
          <a:off x="1078223" y="2413959"/>
          <a:ext cx="9862452" cy="2875161"/>
        </p:xfrm>
        <a:graphic>
          <a:graphicData uri="http://schemas.openxmlformats.org/drawingml/2006/table">
            <a:tbl>
              <a:tblPr firstRow="1" bandRow="1">
                <a:tableStyleId>{5C22544A-7EE6-4342-B048-85BDC9FD1C3A}</a:tableStyleId>
              </a:tblPr>
              <a:tblGrid>
                <a:gridCol w="1643742">
                  <a:extLst>
                    <a:ext uri="{9D8B030D-6E8A-4147-A177-3AD203B41FA5}">
                      <a16:colId xmlns:a16="http://schemas.microsoft.com/office/drawing/2014/main" val="20000"/>
                    </a:ext>
                  </a:extLst>
                </a:gridCol>
                <a:gridCol w="1643742">
                  <a:extLst>
                    <a:ext uri="{9D8B030D-6E8A-4147-A177-3AD203B41FA5}">
                      <a16:colId xmlns:a16="http://schemas.microsoft.com/office/drawing/2014/main" val="20001"/>
                    </a:ext>
                  </a:extLst>
                </a:gridCol>
                <a:gridCol w="1643742">
                  <a:extLst>
                    <a:ext uri="{9D8B030D-6E8A-4147-A177-3AD203B41FA5}">
                      <a16:colId xmlns:a16="http://schemas.microsoft.com/office/drawing/2014/main" val="20002"/>
                    </a:ext>
                  </a:extLst>
                </a:gridCol>
                <a:gridCol w="1643742">
                  <a:extLst>
                    <a:ext uri="{9D8B030D-6E8A-4147-A177-3AD203B41FA5}">
                      <a16:colId xmlns:a16="http://schemas.microsoft.com/office/drawing/2014/main" val="20003"/>
                    </a:ext>
                  </a:extLst>
                </a:gridCol>
                <a:gridCol w="1643742">
                  <a:extLst>
                    <a:ext uri="{9D8B030D-6E8A-4147-A177-3AD203B41FA5}">
                      <a16:colId xmlns:a16="http://schemas.microsoft.com/office/drawing/2014/main" val="20004"/>
                    </a:ext>
                  </a:extLst>
                </a:gridCol>
                <a:gridCol w="1643742">
                  <a:extLst>
                    <a:ext uri="{9D8B030D-6E8A-4147-A177-3AD203B41FA5}">
                      <a16:colId xmlns:a16="http://schemas.microsoft.com/office/drawing/2014/main" val="20005"/>
                    </a:ext>
                  </a:extLst>
                </a:gridCol>
              </a:tblGrid>
              <a:tr h="1442388">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40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Possible</a:t>
                      </a:r>
                      <a:r>
                        <a:rPr lang="en-US" sz="1400" baseline="0" dirty="0"/>
                        <a:t> intra-</a:t>
                      </a:r>
                      <a:r>
                        <a:rPr lang="en-US" sz="1400" baseline="0" dirty="0" err="1"/>
                        <a:t>chr</a:t>
                      </a:r>
                      <a:r>
                        <a:rPr lang="en-US" sz="1400" baseline="0" dirty="0"/>
                        <a:t> fragment pairs in range (after ICE normalization)</a:t>
                      </a:r>
                      <a:endParaRPr lang="en-US" sz="1400" dirty="0"/>
                    </a:p>
                  </a:txBody>
                  <a:tcPr/>
                </a:tc>
                <a:tc>
                  <a:txBody>
                    <a:bodyPr/>
                    <a:lstStyle/>
                    <a:p>
                      <a:r>
                        <a:rPr lang="en-US" sz="1400"/>
                        <a:t>Observed</a:t>
                      </a:r>
                      <a:r>
                        <a:rPr lang="en-US" sz="1400" baseline="0"/>
                        <a:t> intra-</a:t>
                      </a:r>
                      <a:r>
                        <a:rPr lang="en-US" sz="1400" baseline="0" err="1"/>
                        <a:t>chr</a:t>
                      </a:r>
                      <a:r>
                        <a:rPr lang="en-US" sz="1400" baseline="0"/>
                        <a:t> fragment pairs in range (have interaction read counts)</a:t>
                      </a:r>
                      <a:endParaRPr lang="en-US" sz="1400"/>
                    </a:p>
                  </a:txBody>
                  <a:tcPr/>
                </a:tc>
                <a:tc>
                  <a:txBody>
                    <a:bodyPr/>
                    <a:lstStyle/>
                    <a:p>
                      <a:r>
                        <a:rPr lang="en-US" sz="1400" dirty="0"/>
                        <a:t>Significant</a:t>
                      </a:r>
                      <a:r>
                        <a:rPr lang="en-US" sz="1400" baseline="0" dirty="0"/>
                        <a:t> intra-</a:t>
                      </a:r>
                      <a:r>
                        <a:rPr lang="en-US" sz="1400" baseline="0" dirty="0" err="1"/>
                        <a:t>chr</a:t>
                      </a:r>
                      <a:r>
                        <a:rPr lang="en-US" sz="1400" baseline="0" dirty="0"/>
                        <a:t> fragment pairs in range (q-value &lt; 0.05)</a:t>
                      </a:r>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Significant</a:t>
                      </a:r>
                      <a:r>
                        <a:rPr lang="en-US" sz="1400" baseline="0" dirty="0"/>
                        <a:t> intra-</a:t>
                      </a:r>
                      <a:r>
                        <a:rPr lang="en-US" sz="1400" baseline="0" dirty="0" err="1"/>
                        <a:t>chr</a:t>
                      </a:r>
                      <a:r>
                        <a:rPr lang="en-US" sz="1400" baseline="0" dirty="0"/>
                        <a:t> fragment pairs in range (q-value &lt; 1e-4)</a:t>
                      </a:r>
                      <a:endParaRPr lang="en-US" sz="1400" dirty="0"/>
                    </a:p>
                    <a:p>
                      <a:endParaRPr 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Significant</a:t>
                      </a:r>
                      <a:r>
                        <a:rPr lang="en-US" sz="1400" baseline="0"/>
                        <a:t> intra-</a:t>
                      </a:r>
                      <a:r>
                        <a:rPr lang="en-US" sz="1400" baseline="0" err="1"/>
                        <a:t>chr</a:t>
                      </a:r>
                      <a:r>
                        <a:rPr lang="en-US" sz="1400" baseline="0"/>
                        <a:t> fragment pairs in range (q-value &lt; 1e-10)</a:t>
                      </a:r>
                      <a:endParaRPr lang="en-US" sz="1400"/>
                    </a:p>
                    <a:p>
                      <a:endParaRPr lang="en-US" sz="1400"/>
                    </a:p>
                  </a:txBody>
                  <a:tcPr/>
                </a:tc>
                <a:extLst>
                  <a:ext uri="{0D108BD9-81ED-4DB2-BD59-A6C34878D82A}">
                    <a16:rowId xmlns:a16="http://schemas.microsoft.com/office/drawing/2014/main" val="10000"/>
                  </a:ext>
                </a:extLst>
              </a:tr>
              <a:tr h="63488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latin typeface="+mn-lt"/>
                          <a:ea typeface="+mn-ea"/>
                          <a:cs typeface="+mn-cs"/>
                        </a:rPr>
                        <a:t>stim WT CD8</a:t>
                      </a:r>
                    </a:p>
                  </a:txBody>
                  <a:tcPr/>
                </a:tc>
                <a:tc>
                  <a:txBody>
                    <a:bodyPr/>
                    <a:lstStyle/>
                    <a:p>
                      <a:r>
                        <a:rPr lang="cs-CZ" sz="1800" kern="1200" dirty="0">
                          <a:solidFill>
                            <a:schemeClr val="dk1"/>
                          </a:solidFill>
                          <a:effectLst/>
                          <a:latin typeface="+mn-lt"/>
                          <a:ea typeface="+mn-ea"/>
                          <a:cs typeface="+mn-cs"/>
                        </a:rPr>
                        <a:t>47,589,657</a:t>
                      </a:r>
                    </a:p>
                  </a:txBody>
                  <a:tcPr/>
                </a:tc>
                <a:tc>
                  <a:txBody>
                    <a:bodyPr/>
                    <a:lstStyle/>
                    <a:p>
                      <a:r>
                        <a:rPr lang="fi-FI" sz="1800" kern="1200" dirty="0">
                          <a:solidFill>
                            <a:schemeClr val="dk1"/>
                          </a:solidFill>
                          <a:effectLst/>
                          <a:latin typeface="+mn-lt"/>
                          <a:ea typeface="+mn-ea"/>
                          <a:cs typeface="+mn-cs"/>
                        </a:rPr>
                        <a:t>16,767,874</a:t>
                      </a:r>
                    </a:p>
                  </a:txBody>
                  <a:tcPr marL="12700" marR="12700" marT="12700" marB="0"/>
                </a:tc>
                <a:tc>
                  <a:txBody>
                    <a:bodyPr/>
                    <a:lstStyle/>
                    <a:p>
                      <a:r>
                        <a:rPr lang="is-IS" sz="1800" kern="1200" dirty="0">
                          <a:solidFill>
                            <a:schemeClr val="dk1"/>
                          </a:solidFill>
                          <a:effectLst/>
                          <a:latin typeface="+mn-lt"/>
                          <a:ea typeface="+mn-ea"/>
                          <a:cs typeface="+mn-cs"/>
                        </a:rPr>
                        <a:t>2,651,177</a:t>
                      </a:r>
                    </a:p>
                  </a:txBody>
                  <a:tcPr marL="12700" marR="12700" marT="12700" marB="0"/>
                </a:tc>
                <a:tc>
                  <a:txBody>
                    <a:bodyPr/>
                    <a:lstStyle/>
                    <a:p>
                      <a:r>
                        <a:rPr lang="is-IS" sz="1800" kern="1200" dirty="0">
                          <a:solidFill>
                            <a:schemeClr val="dk1"/>
                          </a:solidFill>
                          <a:effectLst/>
                          <a:latin typeface="+mn-lt"/>
                          <a:ea typeface="+mn-ea"/>
                          <a:cs typeface="+mn-cs"/>
                        </a:rPr>
                        <a:t>1,068,444</a:t>
                      </a:r>
                    </a:p>
                  </a:txBody>
                  <a:tcPr marL="12700" marR="12700" marT="12700" marB="0"/>
                </a:tc>
                <a:tc>
                  <a:txBody>
                    <a:bodyPr/>
                    <a:lstStyle/>
                    <a:p>
                      <a:r>
                        <a:rPr lang="is-IS" sz="1800" kern="1200" dirty="0">
                          <a:solidFill>
                            <a:schemeClr val="dk1"/>
                          </a:solidFill>
                          <a:effectLst/>
                          <a:latin typeface="+mn-lt"/>
                          <a:ea typeface="+mn-ea"/>
                          <a:cs typeface="+mn-cs"/>
                        </a:rPr>
                        <a:t>412,924</a:t>
                      </a:r>
                    </a:p>
                  </a:txBody>
                  <a:tcPr marL="12700" marR="12700" marT="12700" marB="0"/>
                </a:tc>
                <a:extLst>
                  <a:ext uri="{0D108BD9-81ED-4DB2-BD59-A6C34878D82A}">
                    <a16:rowId xmlns:a16="http://schemas.microsoft.com/office/drawing/2014/main" val="10001"/>
                  </a:ext>
                </a:extLst>
              </a:tr>
              <a:tr h="797885">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a:t>stim DKO CD8</a:t>
                      </a:r>
                    </a:p>
                  </a:txBody>
                  <a:tcPr/>
                </a:tc>
                <a:tc>
                  <a:txBody>
                    <a:bodyPr/>
                    <a:lstStyle/>
                    <a:p>
                      <a:r>
                        <a:rPr lang="cs-CZ" sz="1800" kern="1200">
                          <a:solidFill>
                            <a:schemeClr val="dk1"/>
                          </a:solidFill>
                          <a:effectLst/>
                          <a:latin typeface="+mn-lt"/>
                          <a:ea typeface="+mn-ea"/>
                          <a:cs typeface="+mn-cs"/>
                        </a:rPr>
                        <a:t>47,754,939</a:t>
                      </a:r>
                    </a:p>
                  </a:txBody>
                  <a:tcPr/>
                </a:tc>
                <a:tc>
                  <a:txBody>
                    <a:bodyPr/>
                    <a:lstStyle/>
                    <a:p>
                      <a:r>
                        <a:rPr lang="is-IS" sz="1800" kern="1200">
                          <a:solidFill>
                            <a:schemeClr val="dk1"/>
                          </a:solidFill>
                          <a:effectLst/>
                          <a:latin typeface="+mn-lt"/>
                          <a:ea typeface="+mn-ea"/>
                          <a:cs typeface="+mn-cs"/>
                        </a:rPr>
                        <a:t>19,379,489</a:t>
                      </a:r>
                    </a:p>
                  </a:txBody>
                  <a:tcPr marL="12700" marR="12700" marT="12700" marB="0"/>
                </a:tc>
                <a:tc>
                  <a:txBody>
                    <a:bodyPr/>
                    <a:lstStyle/>
                    <a:p>
                      <a:r>
                        <a:rPr lang="fi-FI" sz="1800" kern="1200">
                          <a:solidFill>
                            <a:schemeClr val="dk1"/>
                          </a:solidFill>
                          <a:effectLst/>
                          <a:latin typeface="+mn-lt"/>
                          <a:ea typeface="+mn-ea"/>
                          <a:cs typeface="+mn-cs"/>
                        </a:rPr>
                        <a:t>3,792,847</a:t>
                      </a:r>
                    </a:p>
                  </a:txBody>
                  <a:tcPr marL="12700" marR="12700" marT="12700" marB="0"/>
                </a:tc>
                <a:tc>
                  <a:txBody>
                    <a:bodyPr/>
                    <a:lstStyle/>
                    <a:p>
                      <a:r>
                        <a:rPr lang="is-IS" sz="1800" kern="1200">
                          <a:solidFill>
                            <a:schemeClr val="dk1"/>
                          </a:solidFill>
                          <a:effectLst/>
                          <a:latin typeface="+mn-lt"/>
                          <a:ea typeface="+mn-ea"/>
                          <a:cs typeface="+mn-cs"/>
                        </a:rPr>
                        <a:t>1,640,168</a:t>
                      </a:r>
                    </a:p>
                  </a:txBody>
                  <a:tcPr marL="12700" marR="12700" marT="12700" marB="0"/>
                </a:tc>
                <a:tc>
                  <a:txBody>
                    <a:bodyPr/>
                    <a:lstStyle/>
                    <a:p>
                      <a:r>
                        <a:rPr lang="cs-CZ" sz="1800" kern="1200" dirty="0">
                          <a:solidFill>
                            <a:schemeClr val="dk1"/>
                          </a:solidFill>
                          <a:effectLst/>
                          <a:latin typeface="+mn-lt"/>
                          <a:ea typeface="+mn-ea"/>
                          <a:cs typeface="+mn-cs"/>
                        </a:rPr>
                        <a:t>689,500</a:t>
                      </a:r>
                    </a:p>
                  </a:txBody>
                  <a:tcPr marL="12700" marR="12700" marT="12700" marB="0"/>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3159379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24" y="2274948"/>
            <a:ext cx="10515600" cy="1325563"/>
          </a:xfrm>
        </p:spPr>
        <p:txBody>
          <a:bodyPr/>
          <a:lstStyle/>
          <a:p>
            <a:pPr algn="ctr"/>
            <a:r>
              <a:rPr lang="en-US" dirty="0"/>
              <a:t>Part III</a:t>
            </a:r>
            <a:br>
              <a:rPr lang="en-US" dirty="0"/>
            </a:br>
            <a:r>
              <a:rPr lang="en-US" dirty="0"/>
              <a:t>Analysis</a:t>
            </a:r>
          </a:p>
        </p:txBody>
      </p:sp>
    </p:spTree>
    <p:extLst>
      <p:ext uri="{BB962C8B-B14F-4D97-AF65-F5344CB8AC3E}">
        <p14:creationId xmlns:p14="http://schemas.microsoft.com/office/powerpoint/2010/main" val="61043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6624" y="2274948"/>
            <a:ext cx="10515600" cy="1325563"/>
          </a:xfrm>
        </p:spPr>
        <p:txBody>
          <a:bodyPr/>
          <a:lstStyle/>
          <a:p>
            <a:pPr algn="ctr"/>
            <a:r>
              <a:rPr lang="en-US" dirty="0"/>
              <a:t>TAD analysis</a:t>
            </a:r>
          </a:p>
        </p:txBody>
      </p:sp>
    </p:spTree>
    <p:extLst>
      <p:ext uri="{BB962C8B-B14F-4D97-AF65-F5344CB8AC3E}">
        <p14:creationId xmlns:p14="http://schemas.microsoft.com/office/powerpoint/2010/main" val="1451865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818147"/>
          </a:xfrm>
        </p:spPr>
        <p:txBody>
          <a:bodyPr>
            <a:normAutofit/>
          </a:bodyPr>
          <a:lstStyle/>
          <a:p>
            <a:pPr algn="ctr"/>
            <a:r>
              <a:rPr lang="en-US" dirty="0"/>
              <a:t>Background Big Picture</a:t>
            </a:r>
          </a:p>
        </p:txBody>
      </p:sp>
      <p:pic>
        <p:nvPicPr>
          <p:cNvPr id="3" name="Picture 2">
            <a:extLst>
              <a:ext uri="{FF2B5EF4-FFF2-40B4-BE49-F238E27FC236}">
                <a16:creationId xmlns:a16="http://schemas.microsoft.com/office/drawing/2014/main" id="{5BCD47FD-3353-43C6-A320-A3C63FC86686}"/>
              </a:ext>
            </a:extLst>
          </p:cNvPr>
          <p:cNvPicPr>
            <a:picLocks noChangeAspect="1"/>
          </p:cNvPicPr>
          <p:nvPr/>
        </p:nvPicPr>
        <p:blipFill>
          <a:blip r:embed="rId2"/>
          <a:stretch>
            <a:fillRect/>
          </a:stretch>
        </p:blipFill>
        <p:spPr>
          <a:xfrm>
            <a:off x="1699019" y="818147"/>
            <a:ext cx="8793962" cy="5952300"/>
          </a:xfrm>
          <a:prstGeom prst="rect">
            <a:avLst/>
          </a:prstGeom>
        </p:spPr>
      </p:pic>
    </p:spTree>
    <p:extLst>
      <p:ext uri="{BB962C8B-B14F-4D97-AF65-F5344CB8AC3E}">
        <p14:creationId xmlns:p14="http://schemas.microsoft.com/office/powerpoint/2010/main" val="455281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FA214-31F3-43A3-B26A-468C8216D3D4}"/>
              </a:ext>
            </a:extLst>
          </p:cNvPr>
          <p:cNvSpPr>
            <a:spLocks noGrp="1"/>
          </p:cNvSpPr>
          <p:nvPr>
            <p:ph type="title"/>
          </p:nvPr>
        </p:nvSpPr>
        <p:spPr>
          <a:xfrm>
            <a:off x="838199" y="-360739"/>
            <a:ext cx="10515600" cy="1325563"/>
          </a:xfrm>
        </p:spPr>
        <p:txBody>
          <a:bodyPr/>
          <a:lstStyle/>
          <a:p>
            <a:pPr algn="ctr"/>
            <a:r>
              <a:rPr lang="en-US" dirty="0"/>
              <a:t>Choosing the TAD caller: </a:t>
            </a:r>
            <a:r>
              <a:rPr lang="en-US" dirty="0" err="1"/>
              <a:t>TopDom</a:t>
            </a:r>
            <a:endParaRPr lang="en-US" dirty="0"/>
          </a:p>
        </p:txBody>
      </p:sp>
      <p:pic>
        <p:nvPicPr>
          <p:cNvPr id="1026" name="Picture 2" descr="https://oup.silverchair-cdn.com/oup/backfile/Content_public/Journal/nar/45/6/10.1093_nar_gkx145/2/gkx145fig1.jpeg?Expires=1550870185&amp;Signature=mY8zqO7wMSgZ~Kl9DgDfrwJcgpVAuzrTe0GJ2-cr2291c7JCBkj-kXvJ1ghhxmmVQKO77h-4DB3G0W4C-d2Co36KRYr6MBukzhGEJvEQ2Af3HbWlX6erK1OkNmJFg8B897JmVRS4X5W~G2CAjmtKfOUWXThdg-OyM2-RwuFhQOLJqaJ9RLKqqFhFhGN0P0dztyyYEF2H4gcTNTAQeVQ2VwnbzOgzcOM1RHuh35X3JIilE7a41AsymreGXyUtWA1A6RRSIVmVkJ93A~p86~JAARw6VvwzsHC8HvNEG1RR3weHqjAfLcJpebjz578QkyRLmiHNN~0ZVKEFkBJR17fF~g__&amp;Key-Pair-Id=APKAIE5G5CRDK6RD3PGA">
            <a:extLst>
              <a:ext uri="{FF2B5EF4-FFF2-40B4-BE49-F238E27FC236}">
                <a16:creationId xmlns:a16="http://schemas.microsoft.com/office/drawing/2014/main" id="{5C93E2BE-E9C3-4D07-86A2-3EB39FD8DD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49812" y="691637"/>
            <a:ext cx="5292373" cy="6166363"/>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5FFAC70-3116-4BED-8CFD-505567DE5E6F}"/>
              </a:ext>
            </a:extLst>
          </p:cNvPr>
          <p:cNvSpPr/>
          <p:nvPr/>
        </p:nvSpPr>
        <p:spPr>
          <a:xfrm>
            <a:off x="2853179" y="5884681"/>
            <a:ext cx="6485642" cy="3665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ircle: Hollow 3">
            <a:extLst>
              <a:ext uri="{FF2B5EF4-FFF2-40B4-BE49-F238E27FC236}">
                <a16:creationId xmlns:a16="http://schemas.microsoft.com/office/drawing/2014/main" id="{C4626009-852B-403B-AC76-B121220779CD}"/>
              </a:ext>
            </a:extLst>
          </p:cNvPr>
          <p:cNvSpPr/>
          <p:nvPr/>
        </p:nvSpPr>
        <p:spPr>
          <a:xfrm>
            <a:off x="2401765" y="5941243"/>
            <a:ext cx="272108" cy="239207"/>
          </a:xfrm>
          <a:prstGeom prst="don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011928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5132-3890-48DF-BE9B-2AC6CDC3394E}"/>
              </a:ext>
            </a:extLst>
          </p:cNvPr>
          <p:cNvSpPr>
            <a:spLocks noGrp="1"/>
          </p:cNvSpPr>
          <p:nvPr>
            <p:ph type="title"/>
          </p:nvPr>
        </p:nvSpPr>
        <p:spPr>
          <a:xfrm>
            <a:off x="1101970" y="-266133"/>
            <a:ext cx="10515600" cy="1325563"/>
          </a:xfrm>
        </p:spPr>
        <p:txBody>
          <a:bodyPr/>
          <a:lstStyle/>
          <a:p>
            <a:pPr algn="ctr"/>
            <a:r>
              <a:rPr lang="en-US" dirty="0"/>
              <a:t>Call TADs with Resolution 10k</a:t>
            </a:r>
          </a:p>
        </p:txBody>
      </p:sp>
      <p:sp>
        <p:nvSpPr>
          <p:cNvPr id="7" name="Rectangle 6">
            <a:extLst>
              <a:ext uri="{FF2B5EF4-FFF2-40B4-BE49-F238E27FC236}">
                <a16:creationId xmlns:a16="http://schemas.microsoft.com/office/drawing/2014/main" id="{E9FC9707-79F2-4014-B00E-ED47A845169E}"/>
              </a:ext>
            </a:extLst>
          </p:cNvPr>
          <p:cNvSpPr/>
          <p:nvPr/>
        </p:nvSpPr>
        <p:spPr>
          <a:xfrm>
            <a:off x="2418931" y="6027003"/>
            <a:ext cx="2418931" cy="830997"/>
          </a:xfrm>
          <a:prstGeom prst="rect">
            <a:avLst/>
          </a:prstGeom>
        </p:spPr>
        <p:txBody>
          <a:bodyPr wrap="none">
            <a:spAutoFit/>
          </a:bodyPr>
          <a:lstStyle/>
          <a:p>
            <a:pPr algn="ctr"/>
            <a:r>
              <a:rPr lang="en-US" sz="1600" dirty="0" err="1">
                <a:solidFill>
                  <a:srgbClr val="000000"/>
                </a:solidFill>
                <a:latin typeface="Calibri" panose="020F0502020204030204" pitchFamily="34" charset="0"/>
              </a:rPr>
              <a:t>Average_TAD_Size</a:t>
            </a:r>
            <a:r>
              <a:rPr lang="en-US" sz="1600" dirty="0">
                <a:solidFill>
                  <a:srgbClr val="000000"/>
                </a:solidFill>
                <a:latin typeface="Calibri" panose="020F0502020204030204" pitchFamily="34" charset="0"/>
              </a:rPr>
              <a:t> = 142kb</a:t>
            </a:r>
          </a:p>
          <a:p>
            <a:pPr algn="ctr"/>
            <a:r>
              <a:rPr lang="en-US" sz="1600" dirty="0">
                <a:solidFill>
                  <a:srgbClr val="000000"/>
                </a:solidFill>
                <a:latin typeface="Calibri" panose="020F0502020204030204" pitchFamily="34" charset="0"/>
              </a:rPr>
              <a:t># of TADs = 17,311 </a:t>
            </a:r>
          </a:p>
          <a:p>
            <a:pPr algn="ctr"/>
            <a:r>
              <a:rPr lang="en-US" sz="1600" dirty="0"/>
              <a:t>Windows Size = 5</a:t>
            </a:r>
          </a:p>
        </p:txBody>
      </p:sp>
      <p:sp>
        <p:nvSpPr>
          <p:cNvPr id="9" name="Rectangle 8">
            <a:extLst>
              <a:ext uri="{FF2B5EF4-FFF2-40B4-BE49-F238E27FC236}">
                <a16:creationId xmlns:a16="http://schemas.microsoft.com/office/drawing/2014/main" id="{90E1DFE8-5705-462A-B956-85D390680750}"/>
              </a:ext>
            </a:extLst>
          </p:cNvPr>
          <p:cNvSpPr/>
          <p:nvPr/>
        </p:nvSpPr>
        <p:spPr>
          <a:xfrm>
            <a:off x="0" y="6027003"/>
            <a:ext cx="2418931" cy="830997"/>
          </a:xfrm>
          <a:prstGeom prst="rect">
            <a:avLst/>
          </a:prstGeom>
        </p:spPr>
        <p:txBody>
          <a:bodyPr wrap="none">
            <a:spAutoFit/>
          </a:bodyPr>
          <a:lstStyle/>
          <a:p>
            <a:pPr algn="ctr"/>
            <a:r>
              <a:rPr lang="en-US" sz="1600" dirty="0" err="1">
                <a:solidFill>
                  <a:srgbClr val="000000"/>
                </a:solidFill>
                <a:latin typeface="Calibri" panose="020F0502020204030204" pitchFamily="34" charset="0"/>
              </a:rPr>
              <a:t>Average_TAD_Size</a:t>
            </a:r>
            <a:r>
              <a:rPr lang="en-US" sz="1600" dirty="0">
                <a:solidFill>
                  <a:srgbClr val="000000"/>
                </a:solidFill>
                <a:latin typeface="Calibri" panose="020F0502020204030204" pitchFamily="34" charset="0"/>
              </a:rPr>
              <a:t> = 142kb</a:t>
            </a:r>
          </a:p>
          <a:p>
            <a:pPr algn="ctr"/>
            <a:r>
              <a:rPr lang="en-US" sz="1600" dirty="0">
                <a:solidFill>
                  <a:srgbClr val="000000"/>
                </a:solidFill>
                <a:latin typeface="Calibri" panose="020F0502020204030204" pitchFamily="34" charset="0"/>
              </a:rPr>
              <a:t># of TADs =17,287 </a:t>
            </a:r>
          </a:p>
          <a:p>
            <a:pPr algn="ctr"/>
            <a:r>
              <a:rPr lang="en-US" sz="1600" dirty="0"/>
              <a:t>Windows Size = 5</a:t>
            </a:r>
          </a:p>
        </p:txBody>
      </p:sp>
      <p:pic>
        <p:nvPicPr>
          <p:cNvPr id="6" name="Chart 5">
            <a:extLst>
              <a:ext uri="{FF2B5EF4-FFF2-40B4-BE49-F238E27FC236}">
                <a16:creationId xmlns:a16="http://schemas.microsoft.com/office/drawing/2014/main" id="{70E47E8D-0E6C-4BC8-B23C-C632A5ADA949}"/>
              </a:ext>
            </a:extLst>
          </p:cNvPr>
          <p:cNvPicPr>
            <a:picLocks noGrp="1" noRot="1" noChangeAspect="1" noMove="1" noResize="1" noEditPoints="1" noAdjustHandles="1" noChangeArrowheads="1" noChangeShapeType="1"/>
          </p:cNvPicPr>
          <p:nvPr/>
        </p:nvPicPr>
        <p:blipFill>
          <a:blip r:embed="rId3"/>
          <a:stretch>
            <a:fillRect/>
          </a:stretch>
        </p:blipFill>
        <p:spPr>
          <a:xfrm>
            <a:off x="0" y="729133"/>
            <a:ext cx="4683370" cy="5399734"/>
          </a:xfrm>
          <a:prstGeom prst="rect">
            <a:avLst/>
          </a:prstGeom>
        </p:spPr>
      </p:pic>
    </p:spTree>
    <p:extLst>
      <p:ext uri="{BB962C8B-B14F-4D97-AF65-F5344CB8AC3E}">
        <p14:creationId xmlns:p14="http://schemas.microsoft.com/office/powerpoint/2010/main" val="32287903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hart 9">
            <a:extLst>
              <a:ext uri="{FF2B5EF4-FFF2-40B4-BE49-F238E27FC236}">
                <a16:creationId xmlns:a16="http://schemas.microsoft.com/office/drawing/2014/main" id="{808D2F46-BE0A-4379-8C5D-F2C8AEC1FF24}"/>
              </a:ext>
            </a:extLst>
          </p:cNvPr>
          <p:cNvPicPr>
            <a:picLocks noGrp="1" noRot="1" noChangeAspect="1" noMove="1" noResize="1" noEditPoints="1" noAdjustHandles="1" noChangeArrowheads="1" noChangeShapeType="1"/>
          </p:cNvPicPr>
          <p:nvPr/>
        </p:nvPicPr>
        <p:blipFill>
          <a:blip r:embed="rId3"/>
          <a:stretch>
            <a:fillRect/>
          </a:stretch>
        </p:blipFill>
        <p:spPr>
          <a:xfrm>
            <a:off x="1403891" y="725815"/>
            <a:ext cx="8427792" cy="3917621"/>
          </a:xfrm>
          <a:prstGeom prst="rect">
            <a:avLst/>
          </a:prstGeom>
        </p:spPr>
      </p:pic>
      <p:sp>
        <p:nvSpPr>
          <p:cNvPr id="2" name="Title 1">
            <a:extLst>
              <a:ext uri="{FF2B5EF4-FFF2-40B4-BE49-F238E27FC236}">
                <a16:creationId xmlns:a16="http://schemas.microsoft.com/office/drawing/2014/main" id="{5BD55132-3890-48DF-BE9B-2AC6CDC3394E}"/>
              </a:ext>
            </a:extLst>
          </p:cNvPr>
          <p:cNvSpPr>
            <a:spLocks noGrp="1"/>
          </p:cNvSpPr>
          <p:nvPr>
            <p:ph type="title"/>
          </p:nvPr>
        </p:nvSpPr>
        <p:spPr>
          <a:xfrm>
            <a:off x="1101970" y="-266133"/>
            <a:ext cx="10515600" cy="1325563"/>
          </a:xfrm>
        </p:spPr>
        <p:txBody>
          <a:bodyPr/>
          <a:lstStyle/>
          <a:p>
            <a:pPr algn="ctr"/>
            <a:r>
              <a:rPr lang="en-US" dirty="0"/>
              <a:t>Call TADs with Resolution 40k</a:t>
            </a:r>
          </a:p>
        </p:txBody>
      </p:sp>
      <p:sp>
        <p:nvSpPr>
          <p:cNvPr id="7" name="Rectangle 6">
            <a:extLst>
              <a:ext uri="{FF2B5EF4-FFF2-40B4-BE49-F238E27FC236}">
                <a16:creationId xmlns:a16="http://schemas.microsoft.com/office/drawing/2014/main" id="{E9FC9707-79F2-4014-B00E-ED47A845169E}"/>
              </a:ext>
            </a:extLst>
          </p:cNvPr>
          <p:cNvSpPr/>
          <p:nvPr/>
        </p:nvSpPr>
        <p:spPr>
          <a:xfrm>
            <a:off x="6570791" y="4643436"/>
            <a:ext cx="2698624" cy="923330"/>
          </a:xfrm>
          <a:prstGeom prst="rect">
            <a:avLst/>
          </a:prstGeom>
        </p:spPr>
        <p:txBody>
          <a:bodyPr wrap="none">
            <a:spAutoFit/>
          </a:bodyPr>
          <a:lstStyle/>
          <a:p>
            <a:pPr algn="ctr"/>
            <a:r>
              <a:rPr lang="en-US" dirty="0" err="1">
                <a:solidFill>
                  <a:srgbClr val="000000"/>
                </a:solidFill>
                <a:latin typeface="Calibri" panose="020F0502020204030204" pitchFamily="34" charset="0"/>
              </a:rPr>
              <a:t>Average_TAD_Size</a:t>
            </a:r>
            <a:r>
              <a:rPr lang="en-US" dirty="0">
                <a:solidFill>
                  <a:srgbClr val="000000"/>
                </a:solidFill>
                <a:latin typeface="Calibri" panose="020F0502020204030204" pitchFamily="34" charset="0"/>
              </a:rPr>
              <a:t> = 588kb</a:t>
            </a:r>
          </a:p>
          <a:p>
            <a:pPr algn="ctr"/>
            <a:r>
              <a:rPr lang="en-US" dirty="0">
                <a:solidFill>
                  <a:srgbClr val="000000"/>
                </a:solidFill>
                <a:latin typeface="Calibri" panose="020F0502020204030204" pitchFamily="34" charset="0"/>
              </a:rPr>
              <a:t># of TADs =4254 </a:t>
            </a:r>
          </a:p>
          <a:p>
            <a:pPr algn="ctr"/>
            <a:r>
              <a:rPr lang="en-US" dirty="0"/>
              <a:t>Windows Size = 5</a:t>
            </a:r>
          </a:p>
        </p:txBody>
      </p:sp>
      <p:sp>
        <p:nvSpPr>
          <p:cNvPr id="9" name="Rectangle 8">
            <a:extLst>
              <a:ext uri="{FF2B5EF4-FFF2-40B4-BE49-F238E27FC236}">
                <a16:creationId xmlns:a16="http://schemas.microsoft.com/office/drawing/2014/main" id="{90E1DFE8-5705-462A-B956-85D390680750}"/>
              </a:ext>
            </a:extLst>
          </p:cNvPr>
          <p:cNvSpPr/>
          <p:nvPr/>
        </p:nvSpPr>
        <p:spPr>
          <a:xfrm>
            <a:off x="2719817" y="4643436"/>
            <a:ext cx="2698624" cy="923330"/>
          </a:xfrm>
          <a:prstGeom prst="rect">
            <a:avLst/>
          </a:prstGeom>
        </p:spPr>
        <p:txBody>
          <a:bodyPr wrap="none">
            <a:spAutoFit/>
          </a:bodyPr>
          <a:lstStyle/>
          <a:p>
            <a:pPr algn="ctr"/>
            <a:r>
              <a:rPr lang="en-US" dirty="0" err="1">
                <a:solidFill>
                  <a:srgbClr val="000000"/>
                </a:solidFill>
                <a:latin typeface="Calibri" panose="020F0502020204030204" pitchFamily="34" charset="0"/>
              </a:rPr>
              <a:t>Average_TAD_Size</a:t>
            </a:r>
            <a:r>
              <a:rPr lang="en-US" dirty="0">
                <a:solidFill>
                  <a:srgbClr val="000000"/>
                </a:solidFill>
                <a:latin typeface="Calibri" panose="020F0502020204030204" pitchFamily="34" charset="0"/>
              </a:rPr>
              <a:t> = 597kb</a:t>
            </a:r>
          </a:p>
          <a:p>
            <a:pPr algn="ctr"/>
            <a:r>
              <a:rPr lang="en-US" dirty="0">
                <a:solidFill>
                  <a:srgbClr val="000000"/>
                </a:solidFill>
                <a:latin typeface="Calibri" panose="020F0502020204030204" pitchFamily="34" charset="0"/>
              </a:rPr>
              <a:t># of TADs =4298 </a:t>
            </a:r>
          </a:p>
          <a:p>
            <a:pPr algn="ctr"/>
            <a:r>
              <a:rPr lang="en-US" dirty="0"/>
              <a:t>Windows Size = 5</a:t>
            </a:r>
          </a:p>
        </p:txBody>
      </p:sp>
    </p:spTree>
    <p:extLst>
      <p:ext uri="{BB962C8B-B14F-4D97-AF65-F5344CB8AC3E}">
        <p14:creationId xmlns:p14="http://schemas.microsoft.com/office/powerpoint/2010/main" val="22889839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B6DC8B-7E35-4EB3-93F1-3D371039CE48}"/>
              </a:ext>
            </a:extLst>
          </p:cNvPr>
          <p:cNvSpPr>
            <a:spLocks noGrp="1"/>
          </p:cNvSpPr>
          <p:nvPr>
            <p:ph type="title"/>
          </p:nvPr>
        </p:nvSpPr>
        <p:spPr/>
        <p:txBody>
          <a:bodyPr/>
          <a:lstStyle/>
          <a:p>
            <a:pPr algn="ctr"/>
            <a:r>
              <a:rPr lang="en-US" dirty="0"/>
              <a:t>TADs Boundary With 50k Extension</a:t>
            </a:r>
          </a:p>
        </p:txBody>
      </p:sp>
      <p:pic>
        <p:nvPicPr>
          <p:cNvPr id="1026" name="Picture 2" descr="http://www.clipular.com/c/5499556721328128.png?k=L7xi_1SeeTASby6vaooIRBA_CIQ">
            <a:extLst>
              <a:ext uri="{FF2B5EF4-FFF2-40B4-BE49-F238E27FC236}">
                <a16:creationId xmlns:a16="http://schemas.microsoft.com/office/drawing/2014/main" id="{9F38E5C3-83DE-4425-A467-C5A13C48B7C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543300" y="1690688"/>
            <a:ext cx="5105400" cy="23717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www.clipular.com/c/5850054305513472.png?k=PKwSZUAyFmzkNLNOchKRv0XVPaw">
            <a:extLst>
              <a:ext uri="{FF2B5EF4-FFF2-40B4-BE49-F238E27FC236}">
                <a16:creationId xmlns:a16="http://schemas.microsoft.com/office/drawing/2014/main" id="{0A4305C0-2939-44B4-B437-3CDF1C4DC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3300" y="4466838"/>
            <a:ext cx="5105400" cy="23717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1C613A0-AF1B-4F77-B090-1EE3455EEDA2}"/>
              </a:ext>
            </a:extLst>
          </p:cNvPr>
          <p:cNvSpPr txBox="1"/>
          <p:nvPr/>
        </p:nvSpPr>
        <p:spPr>
          <a:xfrm>
            <a:off x="838200" y="2177143"/>
            <a:ext cx="1992086" cy="369332"/>
          </a:xfrm>
          <a:prstGeom prst="rect">
            <a:avLst/>
          </a:prstGeom>
          <a:noFill/>
        </p:spPr>
        <p:txBody>
          <a:bodyPr wrap="square" rtlCol="0">
            <a:spAutoFit/>
          </a:bodyPr>
          <a:lstStyle/>
          <a:p>
            <a:r>
              <a:rPr lang="en-US" dirty="0"/>
              <a:t>Res=10k</a:t>
            </a:r>
          </a:p>
        </p:txBody>
      </p:sp>
      <p:sp>
        <p:nvSpPr>
          <p:cNvPr id="6" name="TextBox 5">
            <a:extLst>
              <a:ext uri="{FF2B5EF4-FFF2-40B4-BE49-F238E27FC236}">
                <a16:creationId xmlns:a16="http://schemas.microsoft.com/office/drawing/2014/main" id="{60A8E643-0CB6-4273-A6CA-0B32F745FA4A}"/>
              </a:ext>
            </a:extLst>
          </p:cNvPr>
          <p:cNvSpPr txBox="1"/>
          <p:nvPr/>
        </p:nvSpPr>
        <p:spPr>
          <a:xfrm>
            <a:off x="838200" y="5468034"/>
            <a:ext cx="1992086" cy="369332"/>
          </a:xfrm>
          <a:prstGeom prst="rect">
            <a:avLst/>
          </a:prstGeom>
          <a:noFill/>
        </p:spPr>
        <p:txBody>
          <a:bodyPr wrap="square" rtlCol="0">
            <a:spAutoFit/>
          </a:bodyPr>
          <a:lstStyle/>
          <a:p>
            <a:r>
              <a:rPr lang="en-US" dirty="0"/>
              <a:t>Res=40k</a:t>
            </a:r>
          </a:p>
        </p:txBody>
      </p:sp>
    </p:spTree>
    <p:extLst>
      <p:ext uri="{BB962C8B-B14F-4D97-AF65-F5344CB8AC3E}">
        <p14:creationId xmlns:p14="http://schemas.microsoft.com/office/powerpoint/2010/main" val="2140313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83AB-DE79-4E00-BA79-856A9C30AFF8}"/>
              </a:ext>
            </a:extLst>
          </p:cNvPr>
          <p:cNvSpPr>
            <a:spLocks noGrp="1"/>
          </p:cNvSpPr>
          <p:nvPr>
            <p:ph type="title"/>
          </p:nvPr>
        </p:nvSpPr>
        <p:spPr>
          <a:xfrm>
            <a:off x="981075" y="2103437"/>
            <a:ext cx="10515600" cy="1325563"/>
          </a:xfrm>
        </p:spPr>
        <p:txBody>
          <a:bodyPr>
            <a:normAutofit/>
          </a:bodyPr>
          <a:lstStyle/>
          <a:p>
            <a:pPr algn="ctr"/>
            <a:r>
              <a:rPr lang="en-US" dirty="0"/>
              <a:t>Checking CTCF enrichment at TADs boundary</a:t>
            </a:r>
            <a:br>
              <a:rPr lang="en-US" dirty="0"/>
            </a:br>
            <a:r>
              <a:rPr lang="en-US" dirty="0"/>
              <a:t>Using reads of CTCF </a:t>
            </a:r>
            <a:r>
              <a:rPr lang="en-US" dirty="0" err="1"/>
              <a:t>ChIPseq</a:t>
            </a:r>
            <a:r>
              <a:rPr lang="en-US" dirty="0"/>
              <a:t> in T Cells</a:t>
            </a:r>
          </a:p>
        </p:txBody>
      </p:sp>
      <p:sp>
        <p:nvSpPr>
          <p:cNvPr id="3" name="Rectangle 2">
            <a:extLst>
              <a:ext uri="{FF2B5EF4-FFF2-40B4-BE49-F238E27FC236}">
                <a16:creationId xmlns:a16="http://schemas.microsoft.com/office/drawing/2014/main" id="{C685A750-5A90-41C8-9346-D6B14D1C3BE3}"/>
              </a:ext>
            </a:extLst>
          </p:cNvPr>
          <p:cNvSpPr/>
          <p:nvPr/>
        </p:nvSpPr>
        <p:spPr>
          <a:xfrm>
            <a:off x="3488972" y="3644384"/>
            <a:ext cx="5214056" cy="369332"/>
          </a:xfrm>
          <a:prstGeom prst="rect">
            <a:avLst/>
          </a:prstGeom>
        </p:spPr>
        <p:txBody>
          <a:bodyPr wrap="none">
            <a:spAutoFit/>
          </a:bodyPr>
          <a:lstStyle/>
          <a:p>
            <a:r>
              <a:rPr lang="en-US" dirty="0"/>
              <a:t>https://www.ncbi.nlm.nih.gov/sra?term=SRX2843858</a:t>
            </a:r>
          </a:p>
        </p:txBody>
      </p:sp>
      <p:graphicFrame>
        <p:nvGraphicFramePr>
          <p:cNvPr id="4" name="Table 3">
            <a:extLst>
              <a:ext uri="{FF2B5EF4-FFF2-40B4-BE49-F238E27FC236}">
                <a16:creationId xmlns:a16="http://schemas.microsoft.com/office/drawing/2014/main" id="{F47416A4-243B-4BBE-9570-13B4697F4FC7}"/>
              </a:ext>
            </a:extLst>
          </p:cNvPr>
          <p:cNvGraphicFramePr>
            <a:graphicFrameLocks noGrp="1"/>
          </p:cNvGraphicFramePr>
          <p:nvPr/>
        </p:nvGraphicFramePr>
        <p:xfrm>
          <a:off x="2616002" y="4229100"/>
          <a:ext cx="7245746" cy="1455674"/>
        </p:xfrm>
        <a:graphic>
          <a:graphicData uri="http://schemas.openxmlformats.org/drawingml/2006/table">
            <a:tbl>
              <a:tblPr firstRow="1" bandRow="1">
                <a:tableStyleId>{5C22544A-7EE6-4342-B048-85BDC9FD1C3A}</a:tableStyleId>
              </a:tblPr>
              <a:tblGrid>
                <a:gridCol w="1310217">
                  <a:extLst>
                    <a:ext uri="{9D8B030D-6E8A-4147-A177-3AD203B41FA5}">
                      <a16:colId xmlns:a16="http://schemas.microsoft.com/office/drawing/2014/main" val="2747291385"/>
                    </a:ext>
                  </a:extLst>
                </a:gridCol>
                <a:gridCol w="1310217">
                  <a:extLst>
                    <a:ext uri="{9D8B030D-6E8A-4147-A177-3AD203B41FA5}">
                      <a16:colId xmlns:a16="http://schemas.microsoft.com/office/drawing/2014/main" val="811268529"/>
                    </a:ext>
                  </a:extLst>
                </a:gridCol>
                <a:gridCol w="1310217">
                  <a:extLst>
                    <a:ext uri="{9D8B030D-6E8A-4147-A177-3AD203B41FA5}">
                      <a16:colId xmlns:a16="http://schemas.microsoft.com/office/drawing/2014/main" val="1399875499"/>
                    </a:ext>
                  </a:extLst>
                </a:gridCol>
                <a:gridCol w="1310217">
                  <a:extLst>
                    <a:ext uri="{9D8B030D-6E8A-4147-A177-3AD203B41FA5}">
                      <a16:colId xmlns:a16="http://schemas.microsoft.com/office/drawing/2014/main" val="1012870349"/>
                    </a:ext>
                  </a:extLst>
                </a:gridCol>
                <a:gridCol w="1002439">
                  <a:extLst>
                    <a:ext uri="{9D8B030D-6E8A-4147-A177-3AD203B41FA5}">
                      <a16:colId xmlns:a16="http://schemas.microsoft.com/office/drawing/2014/main" val="3759986922"/>
                    </a:ext>
                  </a:extLst>
                </a:gridCol>
                <a:gridCol w="1002439">
                  <a:extLst>
                    <a:ext uri="{9D8B030D-6E8A-4147-A177-3AD203B41FA5}">
                      <a16:colId xmlns:a16="http://schemas.microsoft.com/office/drawing/2014/main" val="2837835697"/>
                    </a:ext>
                  </a:extLst>
                </a:gridCol>
              </a:tblGrid>
              <a:tr h="8451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Sample Name</a:t>
                      </a:r>
                    </a:p>
                  </a:txBody>
                  <a:tcPr anchor="ctr"/>
                </a:tc>
                <a:tc>
                  <a:txBody>
                    <a:bodyPr/>
                    <a:lstStyle/>
                    <a:p>
                      <a:pPr algn="ctr"/>
                      <a:r>
                        <a:rPr lang="en-US" sz="1400" dirty="0">
                          <a:solidFill>
                            <a:schemeClr val="bg1"/>
                          </a:solidFill>
                        </a:rPr>
                        <a:t>#raw reads</a:t>
                      </a:r>
                    </a:p>
                  </a:txBody>
                  <a:tcPr anchor="ctr"/>
                </a:tc>
                <a:tc>
                  <a:txBody>
                    <a:bodyPr/>
                    <a:lstStyle/>
                    <a:p>
                      <a:r>
                        <a:rPr lang="en-US" sz="1400" dirty="0">
                          <a:solidFill>
                            <a:schemeClr val="bg1"/>
                          </a:solidFill>
                        </a:rPr>
                        <a:t># Concordantly Exactly 1 time Rate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Overall Alignment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MACS2 Peaks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MACS2 filtered Peaks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a:t>
                      </a:r>
                    </a:p>
                  </a:txBody>
                  <a:tcPr anchor="ctr"/>
                </a:tc>
                <a:extLst>
                  <a:ext uri="{0D108BD9-81ED-4DB2-BD59-A6C34878D82A}">
                    <a16:rowId xmlns:a16="http://schemas.microsoft.com/office/drawing/2014/main" val="732237568"/>
                  </a:ext>
                </a:extLst>
              </a:tr>
              <a:tr h="456885">
                <a:tc>
                  <a:txBody>
                    <a:bodyPr/>
                    <a:lstStyle/>
                    <a:p>
                      <a:pPr algn="ctr"/>
                      <a:r>
                        <a:rPr lang="en-US" sz="1600" b="0" dirty="0"/>
                        <a:t>SRR5585942</a:t>
                      </a:r>
                    </a:p>
                  </a:txBody>
                  <a:tcPr anchor="b"/>
                </a:tc>
                <a:tc>
                  <a:txBody>
                    <a:bodyPr/>
                    <a:lstStyle/>
                    <a:p>
                      <a:pPr algn="ctr">
                        <a:lnSpc>
                          <a:spcPct val="200000"/>
                        </a:lnSpc>
                      </a:pPr>
                      <a:r>
                        <a:rPr lang="en-US" sz="1600" dirty="0">
                          <a:solidFill>
                            <a:schemeClr val="tx1"/>
                          </a:solidFill>
                        </a:rPr>
                        <a:t>89,373,298</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75.57</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97.74</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58,466</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56,260</a:t>
                      </a:r>
                    </a:p>
                  </a:txBody>
                  <a:tcPr anchor="ctr"/>
                </a:tc>
                <a:extLst>
                  <a:ext uri="{0D108BD9-81ED-4DB2-BD59-A6C34878D82A}">
                    <a16:rowId xmlns:a16="http://schemas.microsoft.com/office/drawing/2014/main" val="2574563687"/>
                  </a:ext>
                </a:extLst>
              </a:tr>
            </a:tbl>
          </a:graphicData>
        </a:graphic>
      </p:graphicFrame>
    </p:spTree>
    <p:extLst>
      <p:ext uri="{BB962C8B-B14F-4D97-AF65-F5344CB8AC3E}">
        <p14:creationId xmlns:p14="http://schemas.microsoft.com/office/powerpoint/2010/main" val="1271162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5132-3890-48DF-BE9B-2AC6CDC3394E}"/>
              </a:ext>
            </a:extLst>
          </p:cNvPr>
          <p:cNvSpPr>
            <a:spLocks noGrp="1"/>
          </p:cNvSpPr>
          <p:nvPr>
            <p:ph type="title"/>
          </p:nvPr>
        </p:nvSpPr>
        <p:spPr>
          <a:xfrm>
            <a:off x="1101970" y="-266133"/>
            <a:ext cx="10515600" cy="1325563"/>
          </a:xfrm>
        </p:spPr>
        <p:txBody>
          <a:bodyPr/>
          <a:lstStyle/>
          <a:p>
            <a:pPr algn="ctr"/>
            <a:r>
              <a:rPr lang="en-US" dirty="0"/>
              <a:t>Call TADs with Resolution 10k</a:t>
            </a:r>
          </a:p>
        </p:txBody>
      </p:sp>
      <p:sp>
        <p:nvSpPr>
          <p:cNvPr id="7" name="Rectangle 6">
            <a:extLst>
              <a:ext uri="{FF2B5EF4-FFF2-40B4-BE49-F238E27FC236}">
                <a16:creationId xmlns:a16="http://schemas.microsoft.com/office/drawing/2014/main" id="{E9FC9707-79F2-4014-B00E-ED47A845169E}"/>
              </a:ext>
            </a:extLst>
          </p:cNvPr>
          <p:cNvSpPr/>
          <p:nvPr/>
        </p:nvSpPr>
        <p:spPr>
          <a:xfrm>
            <a:off x="2418931" y="6027003"/>
            <a:ext cx="2418931" cy="830997"/>
          </a:xfrm>
          <a:prstGeom prst="rect">
            <a:avLst/>
          </a:prstGeom>
        </p:spPr>
        <p:txBody>
          <a:bodyPr wrap="none">
            <a:spAutoFit/>
          </a:bodyPr>
          <a:lstStyle/>
          <a:p>
            <a:pPr algn="ctr"/>
            <a:r>
              <a:rPr lang="en-US" sz="1600" dirty="0" err="1">
                <a:solidFill>
                  <a:srgbClr val="000000"/>
                </a:solidFill>
                <a:latin typeface="Calibri" panose="020F0502020204030204" pitchFamily="34" charset="0"/>
              </a:rPr>
              <a:t>Average_TAD_Size</a:t>
            </a:r>
            <a:r>
              <a:rPr lang="en-US" sz="1600" dirty="0">
                <a:solidFill>
                  <a:srgbClr val="000000"/>
                </a:solidFill>
                <a:latin typeface="Calibri" panose="020F0502020204030204" pitchFamily="34" charset="0"/>
              </a:rPr>
              <a:t> = 142kb</a:t>
            </a:r>
          </a:p>
          <a:p>
            <a:pPr algn="ctr"/>
            <a:r>
              <a:rPr lang="en-US" sz="1600" dirty="0">
                <a:solidFill>
                  <a:srgbClr val="000000"/>
                </a:solidFill>
                <a:latin typeface="Calibri" panose="020F0502020204030204" pitchFamily="34" charset="0"/>
              </a:rPr>
              <a:t># of TADs = 17,312 </a:t>
            </a:r>
          </a:p>
          <a:p>
            <a:pPr algn="ctr"/>
            <a:r>
              <a:rPr lang="en-US" sz="1600" dirty="0"/>
              <a:t>Windows Size = 5</a:t>
            </a:r>
          </a:p>
        </p:txBody>
      </p:sp>
      <p:sp>
        <p:nvSpPr>
          <p:cNvPr id="9" name="Rectangle 8">
            <a:extLst>
              <a:ext uri="{FF2B5EF4-FFF2-40B4-BE49-F238E27FC236}">
                <a16:creationId xmlns:a16="http://schemas.microsoft.com/office/drawing/2014/main" id="{90E1DFE8-5705-462A-B956-85D390680750}"/>
              </a:ext>
            </a:extLst>
          </p:cNvPr>
          <p:cNvSpPr/>
          <p:nvPr/>
        </p:nvSpPr>
        <p:spPr>
          <a:xfrm>
            <a:off x="0" y="6027003"/>
            <a:ext cx="2418931" cy="830997"/>
          </a:xfrm>
          <a:prstGeom prst="rect">
            <a:avLst/>
          </a:prstGeom>
        </p:spPr>
        <p:txBody>
          <a:bodyPr wrap="none">
            <a:spAutoFit/>
          </a:bodyPr>
          <a:lstStyle/>
          <a:p>
            <a:pPr algn="ctr"/>
            <a:r>
              <a:rPr lang="en-US" sz="1600" dirty="0" err="1">
                <a:solidFill>
                  <a:srgbClr val="000000"/>
                </a:solidFill>
                <a:latin typeface="Calibri" panose="020F0502020204030204" pitchFamily="34" charset="0"/>
              </a:rPr>
              <a:t>Average_TAD_Size</a:t>
            </a:r>
            <a:r>
              <a:rPr lang="en-US" sz="1600" dirty="0">
                <a:solidFill>
                  <a:srgbClr val="000000"/>
                </a:solidFill>
                <a:latin typeface="Calibri" panose="020F0502020204030204" pitchFamily="34" charset="0"/>
              </a:rPr>
              <a:t> = 142kb</a:t>
            </a:r>
          </a:p>
          <a:p>
            <a:pPr algn="ctr"/>
            <a:r>
              <a:rPr lang="en-US" sz="1600" dirty="0">
                <a:solidFill>
                  <a:srgbClr val="000000"/>
                </a:solidFill>
                <a:latin typeface="Calibri" panose="020F0502020204030204" pitchFamily="34" charset="0"/>
              </a:rPr>
              <a:t># of TADs =17,287 </a:t>
            </a:r>
          </a:p>
          <a:p>
            <a:pPr algn="ctr"/>
            <a:r>
              <a:rPr lang="en-US" sz="1600" dirty="0"/>
              <a:t>Windows Size = 5</a:t>
            </a:r>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70E47E8D-0E6C-4BC8-B23C-C632A5ADA949}"/>
                  </a:ext>
                </a:extLst>
              </p:cNvPr>
              <p:cNvGraphicFramePr/>
              <p:nvPr/>
            </p:nvGraphicFramePr>
            <p:xfrm>
              <a:off x="0" y="729133"/>
              <a:ext cx="4683370" cy="5399734"/>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cx1="http://schemas.microsoft.com/office/drawing/2015/9/8/chartex" xmlns="" xmlns:a16="http://schemas.microsoft.com/office/drawing/2014/main" id="{70E47E8D-0E6C-4BC8-B23C-C632A5ADA949}"/>
                  </a:ext>
                </a:extLst>
              </p:cNvPr>
              <p:cNvPicPr>
                <a:picLocks noGrp="1" noRot="1" noChangeAspect="1" noMove="1" noResize="1" noEditPoints="1" noAdjustHandles="1" noChangeArrowheads="1" noChangeShapeType="1"/>
              </p:cNvPicPr>
              <p:nvPr/>
            </p:nvPicPr>
            <p:blipFill>
              <a:blip r:embed="rId4"/>
              <a:stretch>
                <a:fillRect/>
              </a:stretch>
            </p:blipFill>
            <p:spPr>
              <a:xfrm>
                <a:off x="0" y="729133"/>
                <a:ext cx="4683370" cy="5399734"/>
              </a:xfrm>
              <a:prstGeom prst="rect">
                <a:avLst/>
              </a:prstGeom>
            </p:spPr>
          </p:pic>
        </mc:Fallback>
      </mc:AlternateContent>
      <p:pic>
        <p:nvPicPr>
          <p:cNvPr id="1026" name="Picture 2" descr="http://www.clipular.com/c/6115600699752448.png?k=jyl9C84Qz8SEHKS434MNFydS37I">
            <a:extLst>
              <a:ext uri="{FF2B5EF4-FFF2-40B4-BE49-F238E27FC236}">
                <a16:creationId xmlns:a16="http://schemas.microsoft.com/office/drawing/2014/main" id="{972CA0B0-E13C-4068-8655-F6FBD521F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2076" y="891088"/>
            <a:ext cx="6152352" cy="315857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http://www.clipular.com/c/4707188539654144.png?k=nVOM6Tw1oOTeXa5zTPnCUPgRxgU">
            <a:extLst>
              <a:ext uri="{FF2B5EF4-FFF2-40B4-BE49-F238E27FC236}">
                <a16:creationId xmlns:a16="http://schemas.microsoft.com/office/drawing/2014/main" id="{1FBDC226-3F01-4671-83F0-D84E24E12F1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076" y="4049662"/>
            <a:ext cx="6152351" cy="315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13451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C175-904D-4BB9-97BD-423B3EA4CC9A}"/>
              </a:ext>
            </a:extLst>
          </p:cNvPr>
          <p:cNvSpPr>
            <a:spLocks noGrp="1"/>
          </p:cNvSpPr>
          <p:nvPr>
            <p:ph type="title"/>
          </p:nvPr>
        </p:nvSpPr>
        <p:spPr>
          <a:xfrm>
            <a:off x="0" y="0"/>
            <a:ext cx="12192000" cy="1325563"/>
          </a:xfrm>
        </p:spPr>
        <p:txBody>
          <a:bodyPr>
            <a:normAutofit/>
          </a:bodyPr>
          <a:lstStyle/>
          <a:p>
            <a:pPr algn="ctr"/>
            <a:r>
              <a:rPr lang="en-US" sz="3600" dirty="0"/>
              <a:t>Check CTCF </a:t>
            </a:r>
            <a:r>
              <a:rPr lang="en-US" sz="3600" dirty="0" err="1"/>
              <a:t>ChIPseq</a:t>
            </a:r>
            <a:r>
              <a:rPr lang="en-US" sz="3600" dirty="0"/>
              <a:t> Binding on Diff TADs Boundaries</a:t>
            </a:r>
          </a:p>
        </p:txBody>
      </p:sp>
      <p:sp>
        <p:nvSpPr>
          <p:cNvPr id="4" name="TextBox 3">
            <a:extLst>
              <a:ext uri="{FF2B5EF4-FFF2-40B4-BE49-F238E27FC236}">
                <a16:creationId xmlns:a16="http://schemas.microsoft.com/office/drawing/2014/main" id="{C541C51F-7659-4E5C-8D66-786699C08255}"/>
              </a:ext>
            </a:extLst>
          </p:cNvPr>
          <p:cNvSpPr txBox="1"/>
          <p:nvPr/>
        </p:nvSpPr>
        <p:spPr>
          <a:xfrm>
            <a:off x="584791" y="2438442"/>
            <a:ext cx="2147776" cy="1754326"/>
          </a:xfrm>
          <a:prstGeom prst="rect">
            <a:avLst/>
          </a:prstGeom>
          <a:noFill/>
        </p:spPr>
        <p:txBody>
          <a:bodyPr wrap="square" rtlCol="0">
            <a:spAutoFit/>
          </a:bodyPr>
          <a:lstStyle/>
          <a:p>
            <a:r>
              <a:rPr lang="en-US" dirty="0">
                <a:solidFill>
                  <a:srgbClr val="FF0000"/>
                </a:solidFill>
              </a:rPr>
              <a:t>CTCF Binding decreasing at specific TADs </a:t>
            </a:r>
            <a:r>
              <a:rPr lang="en-US" dirty="0" err="1">
                <a:solidFill>
                  <a:srgbClr val="FF0000"/>
                </a:solidFill>
              </a:rPr>
              <a:t>Boundries</a:t>
            </a:r>
            <a:r>
              <a:rPr lang="en-US" dirty="0">
                <a:solidFill>
                  <a:srgbClr val="FF0000"/>
                </a:solidFill>
              </a:rPr>
              <a:t>?? </a:t>
            </a:r>
          </a:p>
          <a:p>
            <a:r>
              <a:rPr lang="en-US" dirty="0">
                <a:solidFill>
                  <a:srgbClr val="FF0000"/>
                </a:solidFill>
              </a:rPr>
              <a:t>(Almost half of background?) </a:t>
            </a:r>
          </a:p>
        </p:txBody>
      </p:sp>
      <p:pic>
        <p:nvPicPr>
          <p:cNvPr id="2052" name="Picture 4" descr="http://www.clipular.com/c/5243350312288256.png?k=BWQ0IG8nin9HVWW1HjSfIoCedio">
            <a:extLst>
              <a:ext uri="{FF2B5EF4-FFF2-40B4-BE49-F238E27FC236}">
                <a16:creationId xmlns:a16="http://schemas.microsoft.com/office/drawing/2014/main" id="{05768CFE-1D0E-4BED-97C1-E0B3B026B4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2567" y="1325563"/>
            <a:ext cx="7821731" cy="3980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150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56D1-BAB3-4BC7-8B37-179A6F2094EB}"/>
              </a:ext>
            </a:extLst>
          </p:cNvPr>
          <p:cNvSpPr>
            <a:spLocks noGrp="1"/>
          </p:cNvSpPr>
          <p:nvPr>
            <p:ph type="title"/>
          </p:nvPr>
        </p:nvSpPr>
        <p:spPr/>
        <p:txBody>
          <a:bodyPr/>
          <a:lstStyle/>
          <a:p>
            <a:pPr algn="ctr"/>
            <a:r>
              <a:rPr lang="en-US" dirty="0"/>
              <a:t>CTCF </a:t>
            </a:r>
            <a:r>
              <a:rPr lang="en-US" dirty="0" err="1"/>
              <a:t>ChIPseq</a:t>
            </a:r>
            <a:r>
              <a:rPr lang="en-US" dirty="0"/>
              <a:t> In T cells</a:t>
            </a:r>
          </a:p>
        </p:txBody>
      </p:sp>
      <p:pic>
        <p:nvPicPr>
          <p:cNvPr id="4098" name="Picture 2" descr="http://www.clipular.com/c/6618829359415296.png?k=AAS_7bM5WaYTkqEYOfS-IVUSyRk">
            <a:extLst>
              <a:ext uri="{FF2B5EF4-FFF2-40B4-BE49-F238E27FC236}">
                <a16:creationId xmlns:a16="http://schemas.microsoft.com/office/drawing/2014/main" id="{A64FDCB7-FF43-485C-8066-A2688272772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028700" y="1690688"/>
            <a:ext cx="5067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BFE322D-1655-467D-94EF-CB78807DD1F5}"/>
              </a:ext>
            </a:extLst>
          </p:cNvPr>
          <p:cNvSpPr txBox="1"/>
          <p:nvPr/>
        </p:nvSpPr>
        <p:spPr>
          <a:xfrm>
            <a:off x="6237044" y="2451140"/>
            <a:ext cx="3048000" cy="369332"/>
          </a:xfrm>
          <a:prstGeom prst="rect">
            <a:avLst/>
          </a:prstGeom>
          <a:noFill/>
        </p:spPr>
        <p:txBody>
          <a:bodyPr wrap="square" rtlCol="0">
            <a:spAutoFit/>
          </a:bodyPr>
          <a:lstStyle/>
          <a:p>
            <a:r>
              <a:rPr lang="en-US" dirty="0"/>
              <a:t>Res 10k</a:t>
            </a:r>
          </a:p>
        </p:txBody>
      </p:sp>
      <p:pic>
        <p:nvPicPr>
          <p:cNvPr id="4100" name="Picture 4" descr="http://www.clipular.com/c/6143102742691840.png?k=PeE0QDKDJ4BUBwRWAz2Nqj3vEEk">
            <a:extLst>
              <a:ext uri="{FF2B5EF4-FFF2-40B4-BE49-F238E27FC236}">
                <a16:creationId xmlns:a16="http://schemas.microsoft.com/office/drawing/2014/main" id="{1210B9F1-DC90-40F8-A871-FCD2177D83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700" y="4330701"/>
            <a:ext cx="5067300" cy="26289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8A50B2C-9DAE-4F20-925F-2FBEB1C07CAF}"/>
              </a:ext>
            </a:extLst>
          </p:cNvPr>
          <p:cNvSpPr txBox="1"/>
          <p:nvPr/>
        </p:nvSpPr>
        <p:spPr>
          <a:xfrm>
            <a:off x="6237044" y="5275819"/>
            <a:ext cx="3048000" cy="369332"/>
          </a:xfrm>
          <a:prstGeom prst="rect">
            <a:avLst/>
          </a:prstGeom>
          <a:noFill/>
        </p:spPr>
        <p:txBody>
          <a:bodyPr wrap="square" rtlCol="0">
            <a:spAutoFit/>
          </a:bodyPr>
          <a:lstStyle/>
          <a:p>
            <a:r>
              <a:rPr lang="en-US" dirty="0"/>
              <a:t>Res 40k</a:t>
            </a:r>
          </a:p>
        </p:txBody>
      </p:sp>
      <p:pic>
        <p:nvPicPr>
          <p:cNvPr id="4104" name="Picture 8" descr="http://www.clipular.com/c/6554612417691648.png?k=TrT-b_Wi0HW4H2JERm-9jnFa6J8">
            <a:extLst>
              <a:ext uri="{FF2B5EF4-FFF2-40B4-BE49-F238E27FC236}">
                <a16:creationId xmlns:a16="http://schemas.microsoft.com/office/drawing/2014/main" id="{3CB0F15E-24CB-4C49-8365-409CC5AFA7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8337" y="1690688"/>
            <a:ext cx="5114925" cy="262890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www.clipular.com/c/5680298071949312.png?k=EfbVzc20-2MQgrxnyHwkgIrI0uY">
            <a:extLst>
              <a:ext uri="{FF2B5EF4-FFF2-40B4-BE49-F238E27FC236}">
                <a16:creationId xmlns:a16="http://schemas.microsoft.com/office/drawing/2014/main" id="{5A06F8AF-41A4-4D8D-849E-FDCD57D0EF9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98337" y="4390523"/>
            <a:ext cx="5114925"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83288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7C175-904D-4BB9-97BD-423B3EA4CC9A}"/>
              </a:ext>
            </a:extLst>
          </p:cNvPr>
          <p:cNvSpPr>
            <a:spLocks noGrp="1"/>
          </p:cNvSpPr>
          <p:nvPr>
            <p:ph type="title"/>
          </p:nvPr>
        </p:nvSpPr>
        <p:spPr>
          <a:xfrm>
            <a:off x="891363" y="-379154"/>
            <a:ext cx="10515600" cy="1325563"/>
          </a:xfrm>
        </p:spPr>
        <p:txBody>
          <a:bodyPr>
            <a:normAutofit/>
          </a:bodyPr>
          <a:lstStyle/>
          <a:p>
            <a:r>
              <a:rPr lang="en-US" sz="3600" dirty="0"/>
              <a:t>Check CTCF Motif+ Binding on Diff TADs Boundaries</a:t>
            </a:r>
          </a:p>
        </p:txBody>
      </p:sp>
      <p:sp>
        <p:nvSpPr>
          <p:cNvPr id="4" name="TextBox 3">
            <a:extLst>
              <a:ext uri="{FF2B5EF4-FFF2-40B4-BE49-F238E27FC236}">
                <a16:creationId xmlns:a16="http://schemas.microsoft.com/office/drawing/2014/main" id="{C541C51F-7659-4E5C-8D66-786699C08255}"/>
              </a:ext>
            </a:extLst>
          </p:cNvPr>
          <p:cNvSpPr txBox="1"/>
          <p:nvPr/>
        </p:nvSpPr>
        <p:spPr>
          <a:xfrm>
            <a:off x="0" y="2967335"/>
            <a:ext cx="2147776" cy="923330"/>
          </a:xfrm>
          <a:prstGeom prst="rect">
            <a:avLst/>
          </a:prstGeom>
          <a:noFill/>
        </p:spPr>
        <p:txBody>
          <a:bodyPr wrap="square" rtlCol="0">
            <a:spAutoFit/>
          </a:bodyPr>
          <a:lstStyle/>
          <a:p>
            <a:r>
              <a:rPr lang="en-US" dirty="0"/>
              <a:t>Similar observation found in CTCF Motif+ DNase Peaks</a:t>
            </a:r>
          </a:p>
        </p:txBody>
      </p:sp>
      <p:pic>
        <p:nvPicPr>
          <p:cNvPr id="3076" name="Picture 4" descr="http://www.clipular.com/c/5759462909149184.png?k=6HE3g6afDrKkXrQwuZ5SkJcwtjo">
            <a:extLst>
              <a:ext uri="{FF2B5EF4-FFF2-40B4-BE49-F238E27FC236}">
                <a16:creationId xmlns:a16="http://schemas.microsoft.com/office/drawing/2014/main" id="{BB171491-5A96-465C-B71D-6018E103D6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4636" y="1939008"/>
            <a:ext cx="5795852" cy="29799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ular.com/c/5767976742289408.png?k=8wQGlKS2w62YX6SGz7ejLVSexXI">
            <a:extLst>
              <a:ext uri="{FF2B5EF4-FFF2-40B4-BE49-F238E27FC236}">
                <a16:creationId xmlns:a16="http://schemas.microsoft.com/office/drawing/2014/main" id="{DB25735A-CE61-40AD-9555-2257443C8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7348" y="2257425"/>
            <a:ext cx="50673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4933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856D1-BAB3-4BC7-8B37-179A6F2094EB}"/>
              </a:ext>
            </a:extLst>
          </p:cNvPr>
          <p:cNvSpPr>
            <a:spLocks noGrp="1"/>
          </p:cNvSpPr>
          <p:nvPr>
            <p:ph type="title"/>
          </p:nvPr>
        </p:nvSpPr>
        <p:spPr/>
        <p:txBody>
          <a:bodyPr/>
          <a:lstStyle/>
          <a:p>
            <a:pPr algn="ctr"/>
            <a:r>
              <a:rPr lang="en-US" dirty="0"/>
              <a:t>CTCF Motif+ DNase Peaks</a:t>
            </a:r>
          </a:p>
        </p:txBody>
      </p:sp>
      <p:sp>
        <p:nvSpPr>
          <p:cNvPr id="5" name="TextBox 4">
            <a:extLst>
              <a:ext uri="{FF2B5EF4-FFF2-40B4-BE49-F238E27FC236}">
                <a16:creationId xmlns:a16="http://schemas.microsoft.com/office/drawing/2014/main" id="{DBFE322D-1655-467D-94EF-CB78807DD1F5}"/>
              </a:ext>
            </a:extLst>
          </p:cNvPr>
          <p:cNvSpPr txBox="1"/>
          <p:nvPr/>
        </p:nvSpPr>
        <p:spPr>
          <a:xfrm>
            <a:off x="6237044" y="2451140"/>
            <a:ext cx="3048000" cy="369332"/>
          </a:xfrm>
          <a:prstGeom prst="rect">
            <a:avLst/>
          </a:prstGeom>
          <a:noFill/>
        </p:spPr>
        <p:txBody>
          <a:bodyPr wrap="square" rtlCol="0">
            <a:spAutoFit/>
          </a:bodyPr>
          <a:lstStyle/>
          <a:p>
            <a:r>
              <a:rPr lang="en-US" dirty="0"/>
              <a:t>Res 10k</a:t>
            </a:r>
          </a:p>
        </p:txBody>
      </p:sp>
      <p:sp>
        <p:nvSpPr>
          <p:cNvPr id="8" name="TextBox 7">
            <a:extLst>
              <a:ext uri="{FF2B5EF4-FFF2-40B4-BE49-F238E27FC236}">
                <a16:creationId xmlns:a16="http://schemas.microsoft.com/office/drawing/2014/main" id="{E8A50B2C-9DAE-4F20-925F-2FBEB1C07CAF}"/>
              </a:ext>
            </a:extLst>
          </p:cNvPr>
          <p:cNvSpPr txBox="1"/>
          <p:nvPr/>
        </p:nvSpPr>
        <p:spPr>
          <a:xfrm>
            <a:off x="6237044" y="5275819"/>
            <a:ext cx="3048000" cy="369332"/>
          </a:xfrm>
          <a:prstGeom prst="rect">
            <a:avLst/>
          </a:prstGeom>
          <a:noFill/>
        </p:spPr>
        <p:txBody>
          <a:bodyPr wrap="square" rtlCol="0">
            <a:spAutoFit/>
          </a:bodyPr>
          <a:lstStyle/>
          <a:p>
            <a:r>
              <a:rPr lang="en-US" dirty="0"/>
              <a:t>Res 40k</a:t>
            </a:r>
          </a:p>
        </p:txBody>
      </p:sp>
      <p:pic>
        <p:nvPicPr>
          <p:cNvPr id="5124" name="Picture 4" descr="http://www.clipular.com/c/6552546513256448.png?k=v5AIH9XNAwq44ZXCve9QB8uyJ3U">
            <a:extLst>
              <a:ext uri="{FF2B5EF4-FFF2-40B4-BE49-F238E27FC236}">
                <a16:creationId xmlns:a16="http://schemas.microsoft.com/office/drawing/2014/main" id="{E57970CF-CC77-406F-8319-7614B1AD72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4333" y="1375783"/>
            <a:ext cx="508635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clipular.com/c/6014666309107712.png?k=pEcYmM5u-oGC5Sx273DNazX0Sgo">
            <a:extLst>
              <a:ext uri="{FF2B5EF4-FFF2-40B4-BE49-F238E27FC236}">
                <a16:creationId xmlns:a16="http://schemas.microsoft.com/office/drawing/2014/main" id="{EDC82CEA-E886-4ABC-9E22-0E28B017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4333" y="4037529"/>
            <a:ext cx="5086350" cy="262890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49A424A6-18E0-4BAC-8421-6916B4AAF0A3}"/>
              </a:ext>
            </a:extLst>
          </p:cNvPr>
          <p:cNvGrpSpPr/>
          <p:nvPr/>
        </p:nvGrpSpPr>
        <p:grpSpPr>
          <a:xfrm>
            <a:off x="423061" y="1375783"/>
            <a:ext cx="5531896" cy="2942477"/>
            <a:chOff x="623168" y="1375783"/>
            <a:chExt cx="5531896" cy="2942477"/>
          </a:xfrm>
        </p:grpSpPr>
        <p:pic>
          <p:nvPicPr>
            <p:cNvPr id="7" name="Picture 4" descr="http://www.clipular.com/c/6171882177691648.png?k=cFYv0ELJIytMYqBpOii-queyiqE">
              <a:extLst>
                <a:ext uri="{FF2B5EF4-FFF2-40B4-BE49-F238E27FC236}">
                  <a16:creationId xmlns:a16="http://schemas.microsoft.com/office/drawing/2014/main" id="{1267BCAC-0A22-412C-A4E1-62EB58E0DB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168" y="1375783"/>
              <a:ext cx="5531896" cy="284003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39FF21-433F-4F63-9395-48AB3324EFDE}"/>
                </a:ext>
              </a:extLst>
            </p:cNvPr>
            <p:cNvSpPr/>
            <p:nvPr/>
          </p:nvSpPr>
          <p:spPr>
            <a:xfrm>
              <a:off x="1779177" y="3948928"/>
              <a:ext cx="1911876" cy="369332"/>
            </a:xfrm>
            <a:prstGeom prst="rect">
              <a:avLst/>
            </a:prstGeom>
            <a:solidFill>
              <a:srgbClr val="FFC000"/>
            </a:solidFill>
          </p:spPr>
          <p:txBody>
            <a:bodyPr wrap="square">
              <a:spAutoFit/>
            </a:bodyPr>
            <a:lstStyle/>
            <a:p>
              <a:r>
                <a:rPr lang="en-US" dirty="0"/>
                <a:t>TADs Middle Point </a:t>
              </a:r>
            </a:p>
          </p:txBody>
        </p:sp>
      </p:grpSp>
      <p:cxnSp>
        <p:nvCxnSpPr>
          <p:cNvPr id="6" name="Straight Arrow Connector 5">
            <a:extLst>
              <a:ext uri="{FF2B5EF4-FFF2-40B4-BE49-F238E27FC236}">
                <a16:creationId xmlns:a16="http://schemas.microsoft.com/office/drawing/2014/main" id="{E9C0F28D-2B55-4E44-8753-DD276E415235}"/>
              </a:ext>
            </a:extLst>
          </p:cNvPr>
          <p:cNvCxnSpPr>
            <a:cxnSpLocks/>
          </p:cNvCxnSpPr>
          <p:nvPr/>
        </p:nvCxnSpPr>
        <p:spPr>
          <a:xfrm flipH="1">
            <a:off x="4192860" y="3178098"/>
            <a:ext cx="4906535"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6507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0AE82-6566-4A43-BA87-3C73CA081D5F}"/>
              </a:ext>
            </a:extLst>
          </p:cNvPr>
          <p:cNvSpPr>
            <a:spLocks noGrp="1"/>
          </p:cNvSpPr>
          <p:nvPr>
            <p:ph type="title"/>
          </p:nvPr>
        </p:nvSpPr>
        <p:spPr/>
        <p:txBody>
          <a:bodyPr/>
          <a:lstStyle/>
          <a:p>
            <a:endParaRPr lang="en-US"/>
          </a:p>
        </p:txBody>
      </p:sp>
      <p:pic>
        <p:nvPicPr>
          <p:cNvPr id="1026" name="Picture 2" descr="http://www.clipular.com/c/5147237534138368.png?k=2KMOnx6p_yXPEg_YGZo3dHPYci8">
            <a:extLst>
              <a:ext uri="{FF2B5EF4-FFF2-40B4-BE49-F238E27FC236}">
                <a16:creationId xmlns:a16="http://schemas.microsoft.com/office/drawing/2014/main" id="{12AE7896-3270-46D4-BAD8-14C8DC7B09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7338" y="966788"/>
            <a:ext cx="9077325" cy="49244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AEF3159E-3DA8-47D7-93DD-74B1EC48E300}"/>
              </a:ext>
            </a:extLst>
          </p:cNvPr>
          <p:cNvSpPr/>
          <p:nvPr/>
        </p:nvSpPr>
        <p:spPr>
          <a:xfrm>
            <a:off x="5378605" y="6211669"/>
            <a:ext cx="6096000" cy="646331"/>
          </a:xfrm>
          <a:prstGeom prst="rect">
            <a:avLst/>
          </a:prstGeom>
        </p:spPr>
        <p:txBody>
          <a:bodyPr>
            <a:spAutoFit/>
          </a:bodyPr>
          <a:lstStyle/>
          <a:p>
            <a:r>
              <a:rPr lang="en-US" dirty="0"/>
              <a:t>Ref: Recent evidence that TADs and chromatin loops are dynamic structures </a:t>
            </a:r>
          </a:p>
        </p:txBody>
      </p:sp>
    </p:spTree>
    <p:extLst>
      <p:ext uri="{BB962C8B-B14F-4D97-AF65-F5344CB8AC3E}">
        <p14:creationId xmlns:p14="http://schemas.microsoft.com/office/powerpoint/2010/main" val="7871979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83AB-DE79-4E00-BA79-856A9C30AFF8}"/>
              </a:ext>
            </a:extLst>
          </p:cNvPr>
          <p:cNvSpPr>
            <a:spLocks noGrp="1"/>
          </p:cNvSpPr>
          <p:nvPr>
            <p:ph type="title"/>
          </p:nvPr>
        </p:nvSpPr>
        <p:spPr>
          <a:xfrm>
            <a:off x="981075" y="2103437"/>
            <a:ext cx="10515600" cy="1325563"/>
          </a:xfrm>
        </p:spPr>
        <p:txBody>
          <a:bodyPr>
            <a:normAutofit/>
          </a:bodyPr>
          <a:lstStyle/>
          <a:p>
            <a:pPr algn="ctr"/>
            <a:r>
              <a:rPr lang="en-US" dirty="0"/>
              <a:t>Characterization/validation of TADs </a:t>
            </a:r>
            <a:br>
              <a:rPr lang="en-US" dirty="0"/>
            </a:br>
            <a:r>
              <a:rPr lang="en-US" sz="3200" dirty="0"/>
              <a:t>Checking CTCF enrichment at TADs boundary</a:t>
            </a:r>
            <a:endParaRPr lang="en-US" dirty="0"/>
          </a:p>
        </p:txBody>
      </p:sp>
    </p:spTree>
    <p:extLst>
      <p:ext uri="{BB962C8B-B14F-4D97-AF65-F5344CB8AC3E}">
        <p14:creationId xmlns:p14="http://schemas.microsoft.com/office/powerpoint/2010/main" val="24853281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29"/>
            <a:ext cx="10515600" cy="981618"/>
          </a:xfrm>
        </p:spPr>
        <p:txBody>
          <a:bodyPr>
            <a:normAutofit/>
          </a:bodyPr>
          <a:lstStyle/>
          <a:p>
            <a:pPr algn="ctr"/>
            <a:r>
              <a:rPr lang="en-US" sz="3200" b="1" dirty="0"/>
              <a:t>From CD8-HP DNase-seq</a:t>
            </a:r>
            <a:br>
              <a:rPr lang="en-US" sz="3200" b="1" dirty="0"/>
            </a:br>
            <a:r>
              <a:rPr lang="en-US" sz="3200" b="1" dirty="0"/>
              <a:t>Picard De-Duplication Summary</a:t>
            </a:r>
          </a:p>
        </p:txBody>
      </p:sp>
      <p:sp>
        <p:nvSpPr>
          <p:cNvPr id="11" name="Date Placeholder 4"/>
          <p:cNvSpPr>
            <a:spLocks noGrp="1"/>
          </p:cNvSpPr>
          <p:nvPr>
            <p:ph type="dt" sz="half" idx="10"/>
          </p:nvPr>
        </p:nvSpPr>
        <p:spPr>
          <a:xfrm>
            <a:off x="11465011" y="0"/>
            <a:ext cx="2743200" cy="365125"/>
          </a:xfrm>
        </p:spPr>
        <p:txBody>
          <a:bodyPr/>
          <a:lstStyle/>
          <a:p>
            <a:r>
              <a:rPr lang="en-US" dirty="0"/>
              <a:t>04/20/16</a:t>
            </a:r>
          </a:p>
        </p:txBody>
      </p:sp>
      <p:graphicFrame>
        <p:nvGraphicFramePr>
          <p:cNvPr id="3" name="Table 2"/>
          <p:cNvGraphicFramePr>
            <a:graphicFrameLocks noGrp="1"/>
          </p:cNvGraphicFramePr>
          <p:nvPr/>
        </p:nvGraphicFramePr>
        <p:xfrm>
          <a:off x="1147141" y="1599769"/>
          <a:ext cx="9123528" cy="4782840"/>
        </p:xfrm>
        <a:graphic>
          <a:graphicData uri="http://schemas.openxmlformats.org/drawingml/2006/table">
            <a:tbl>
              <a:tblPr firstRow="1" bandRow="1">
                <a:tableStyleId>{5C22544A-7EE6-4342-B048-85BDC9FD1C3A}</a:tableStyleId>
              </a:tblPr>
              <a:tblGrid>
                <a:gridCol w="1520588">
                  <a:extLst>
                    <a:ext uri="{9D8B030D-6E8A-4147-A177-3AD203B41FA5}">
                      <a16:colId xmlns:a16="http://schemas.microsoft.com/office/drawing/2014/main" val="20000"/>
                    </a:ext>
                  </a:extLst>
                </a:gridCol>
                <a:gridCol w="1520588">
                  <a:extLst>
                    <a:ext uri="{9D8B030D-6E8A-4147-A177-3AD203B41FA5}">
                      <a16:colId xmlns:a16="http://schemas.microsoft.com/office/drawing/2014/main" val="531488873"/>
                    </a:ext>
                  </a:extLst>
                </a:gridCol>
                <a:gridCol w="1520588">
                  <a:extLst>
                    <a:ext uri="{9D8B030D-6E8A-4147-A177-3AD203B41FA5}">
                      <a16:colId xmlns:a16="http://schemas.microsoft.com/office/drawing/2014/main" val="2789574710"/>
                    </a:ext>
                  </a:extLst>
                </a:gridCol>
                <a:gridCol w="1520588">
                  <a:extLst>
                    <a:ext uri="{9D8B030D-6E8A-4147-A177-3AD203B41FA5}">
                      <a16:colId xmlns:a16="http://schemas.microsoft.com/office/drawing/2014/main" val="471401879"/>
                    </a:ext>
                  </a:extLst>
                </a:gridCol>
                <a:gridCol w="1163393">
                  <a:extLst>
                    <a:ext uri="{9D8B030D-6E8A-4147-A177-3AD203B41FA5}">
                      <a16:colId xmlns:a16="http://schemas.microsoft.com/office/drawing/2014/main" val="3428768237"/>
                    </a:ext>
                  </a:extLst>
                </a:gridCol>
                <a:gridCol w="1877783">
                  <a:extLst>
                    <a:ext uri="{9D8B030D-6E8A-4147-A177-3AD203B41FA5}">
                      <a16:colId xmlns:a16="http://schemas.microsoft.com/office/drawing/2014/main" val="3274226525"/>
                    </a:ext>
                  </a:extLst>
                </a:gridCol>
              </a:tblGrid>
              <a:tr h="8451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Sample Name</a:t>
                      </a:r>
                    </a:p>
                  </a:txBody>
                  <a:tcPr anchor="ctr"/>
                </a:tc>
                <a:tc>
                  <a:txBody>
                    <a:bodyPr/>
                    <a:lstStyle/>
                    <a:p>
                      <a:pPr algn="ctr"/>
                      <a:r>
                        <a:rPr lang="en-US" sz="1400" dirty="0">
                          <a:solidFill>
                            <a:schemeClr val="tx1"/>
                          </a:solidFill>
                        </a:rPr>
                        <a:t>#raw reads</a:t>
                      </a:r>
                    </a:p>
                  </a:txBody>
                  <a:tcPr anchor="ctr"/>
                </a:tc>
                <a:tc>
                  <a:txBody>
                    <a:bodyPr/>
                    <a:lstStyle/>
                    <a:p>
                      <a:r>
                        <a:rPr lang="en-US" sz="1600" dirty="0"/>
                        <a:t>Union Peaks</a:t>
                      </a:r>
                      <a:endParaRPr lang="en-US" sz="1400" dirty="0"/>
                    </a:p>
                  </a:txBody>
                  <a:tcPr anchor="ctr"/>
                </a:tc>
                <a:tc>
                  <a:txBody>
                    <a:bodyPr/>
                    <a:lstStyle/>
                    <a:p>
                      <a:pPr algn="ctr"/>
                      <a:r>
                        <a:rPr lang="en-US" sz="1400" dirty="0"/>
                        <a:t># CTCF+ Hits</a:t>
                      </a:r>
                    </a:p>
                    <a:p>
                      <a:pPr algn="ctr"/>
                      <a:r>
                        <a:rPr lang="en-US" sz="1800" b="0" i="0" kern="1200" dirty="0">
                          <a:solidFill>
                            <a:schemeClr val="lt1"/>
                          </a:solidFill>
                          <a:effectLst/>
                          <a:latin typeface="+mn-lt"/>
                          <a:ea typeface="+mn-ea"/>
                          <a:cs typeface="+mn-cs"/>
                        </a:rPr>
                        <a:t>CTCF/MA0139.1/Jaspar(0.909)</a:t>
                      </a: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CTCF+ Peaks</a:t>
                      </a:r>
                    </a:p>
                    <a:p>
                      <a:pPr algn="ctr"/>
                      <a:endParaRPr lang="en-US" sz="1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CTCF+ Reads / CTCF- Reads  </a:t>
                      </a:r>
                    </a:p>
                    <a:p>
                      <a:pPr algn="ctr"/>
                      <a:endParaRPr lang="en-US" sz="1400" dirty="0"/>
                    </a:p>
                  </a:txBody>
                  <a:tcPr anchor="ctr"/>
                </a:tc>
                <a:extLst>
                  <a:ext uri="{0D108BD9-81ED-4DB2-BD59-A6C34878D82A}">
                    <a16:rowId xmlns:a16="http://schemas.microsoft.com/office/drawing/2014/main" val="10000"/>
                  </a:ext>
                </a:extLst>
              </a:tr>
              <a:tr h="456885">
                <a:tc>
                  <a:txBody>
                    <a:bodyPr/>
                    <a:lstStyle/>
                    <a:p>
                      <a:pPr algn="ctr"/>
                      <a:r>
                        <a:rPr lang="en-US" sz="1600" b="0" dirty="0"/>
                        <a:t>WT-na1</a:t>
                      </a:r>
                    </a:p>
                  </a:txBody>
                  <a:tcPr anchor="b"/>
                </a:tc>
                <a:tc rowSpan="2">
                  <a:txBody>
                    <a:bodyPr/>
                    <a:lstStyle/>
                    <a:p>
                      <a:pPr algn="ctr">
                        <a:lnSpc>
                          <a:spcPct val="200000"/>
                        </a:lnSpc>
                      </a:pPr>
                      <a:endParaRPr lang="en-US" sz="1600" dirty="0">
                        <a:solidFill>
                          <a:schemeClr val="tx1"/>
                        </a:solidFill>
                      </a:endParaRPr>
                    </a:p>
                  </a:txBody>
                  <a:tcPr anchor="ctr"/>
                </a:tc>
                <a:tc rowSpan="8">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rgbClr val="FF0000"/>
                          </a:solidFill>
                        </a:rPr>
                        <a:t>25,284</a:t>
                      </a:r>
                      <a:endParaRPr lang="en-US" sz="1600" dirty="0">
                        <a:solidFill>
                          <a:schemeClr val="tx1"/>
                        </a:solidFill>
                      </a:endParaRPr>
                    </a:p>
                  </a:txBody>
                  <a:tcPr anchor="ctr"/>
                </a:tc>
                <a:tc rowSpan="8">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2,828</a:t>
                      </a:r>
                    </a:p>
                  </a:txBody>
                  <a:tcPr anchor="ctr"/>
                </a:tc>
                <a:tc rowSpan="8">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2,729</a:t>
                      </a:r>
                    </a:p>
                  </a:txBody>
                  <a:tcPr anchor="ctr"/>
                </a:tc>
                <a:tc rowSpan="2">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t>168,344/47,110,127</a:t>
                      </a:r>
                    </a:p>
                  </a:txBody>
                  <a:tcPr anchor="ctr"/>
                </a:tc>
                <a:extLst>
                  <a:ext uri="{0D108BD9-81ED-4DB2-BD59-A6C34878D82A}">
                    <a16:rowId xmlns:a16="http://schemas.microsoft.com/office/drawing/2014/main" val="4239825093"/>
                  </a:ext>
                </a:extLst>
              </a:tr>
              <a:tr h="456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WT-na2</a:t>
                      </a:r>
                    </a:p>
                  </a:txBody>
                  <a:tcPr anchor="b"/>
                </a:tc>
                <a:tc vMerge="1">
                  <a:txBody>
                    <a:bodyPr/>
                    <a:lstStyle/>
                    <a:p>
                      <a:pPr algn="ctr">
                        <a:lnSpc>
                          <a:spcPct val="200000"/>
                        </a:lnSpc>
                      </a:pPr>
                      <a:endParaRPr lang="en-US" sz="1600" dirty="0"/>
                    </a:p>
                  </a:txBody>
                  <a:tcPr anchor="b"/>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1"/>
                  </a:ext>
                </a:extLst>
              </a:tr>
              <a:tr h="456885">
                <a:tc>
                  <a:txBody>
                    <a:bodyPr/>
                    <a:lstStyle/>
                    <a:p>
                      <a:pPr algn="ctr"/>
                      <a:r>
                        <a:rPr lang="en-US" sz="1600" b="0" dirty="0"/>
                        <a:t>dKO-na1</a:t>
                      </a:r>
                    </a:p>
                  </a:txBody>
                  <a:tcPr anchor="b"/>
                </a:tc>
                <a:tc rowSpan="2">
                  <a:txBody>
                    <a:bodyPr/>
                    <a:lstStyle/>
                    <a:p>
                      <a:pPr algn="ctr">
                        <a:lnSpc>
                          <a:spcPct val="200000"/>
                        </a:lnSpc>
                      </a:pPr>
                      <a:r>
                        <a:rPr lang="en-US" sz="1600" dirty="0">
                          <a:solidFill>
                            <a:schemeClr val="tx1"/>
                          </a:solidFill>
                        </a:rPr>
                        <a:t>52,632,457</a:t>
                      </a: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rgbClr val="FF0000"/>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rowSpan="2">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111,654/52,520,803</a:t>
                      </a:r>
                    </a:p>
                  </a:txBody>
                  <a:tcPr anchor="ctr"/>
                </a:tc>
                <a:extLst>
                  <a:ext uri="{0D108BD9-81ED-4DB2-BD59-A6C34878D82A}">
                    <a16:rowId xmlns:a16="http://schemas.microsoft.com/office/drawing/2014/main" val="10005"/>
                  </a:ext>
                </a:extLst>
              </a:tr>
              <a:tr h="456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dKO-na2</a:t>
                      </a:r>
                    </a:p>
                  </a:txBody>
                  <a:tcPr anchor="b"/>
                </a:tc>
                <a:tc vMerge="1">
                  <a:txBody>
                    <a:bodyPr/>
                    <a:lstStyle/>
                    <a:p>
                      <a:pPr algn="ctr">
                        <a:lnSpc>
                          <a:spcPct val="200000"/>
                        </a:lnSpc>
                      </a:pPr>
                      <a:endParaRPr lang="en-US" sz="1600" dirty="0"/>
                    </a:p>
                  </a:txBody>
                  <a:tcPr anchor="b"/>
                </a:tc>
                <a:tc vMerge="1">
                  <a:txBody>
                    <a:bodyPr/>
                    <a:lstStyle/>
                    <a:p>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385624013"/>
                  </a:ext>
                </a:extLst>
              </a:tr>
              <a:tr h="456885">
                <a:tc>
                  <a:txBody>
                    <a:bodyPr/>
                    <a:lstStyle/>
                    <a:p>
                      <a:pPr algn="ctr"/>
                      <a:r>
                        <a:rPr lang="en-US" sz="1600" b="0" dirty="0"/>
                        <a:t>WT-s1</a:t>
                      </a:r>
                    </a:p>
                  </a:txBody>
                  <a:tcPr anchor="b"/>
                </a:tc>
                <a:tc rowSpan="2">
                  <a:txBody>
                    <a:bodyPr/>
                    <a:lstStyle/>
                    <a:p>
                      <a:pPr algn="ctr">
                        <a:lnSpc>
                          <a:spcPct val="200000"/>
                        </a:lnSpc>
                      </a:pPr>
                      <a:endParaRPr lang="en-US" sz="1600" dirty="0"/>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rowSpan="2">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extLst>
                  <a:ext uri="{0D108BD9-81ED-4DB2-BD59-A6C34878D82A}">
                    <a16:rowId xmlns:a16="http://schemas.microsoft.com/office/drawing/2014/main" val="385872088"/>
                  </a:ext>
                </a:extLst>
              </a:tr>
              <a:tr h="456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WT-s2</a:t>
                      </a:r>
                    </a:p>
                  </a:txBody>
                  <a:tcPr anchor="b"/>
                </a:tc>
                <a:tc vMerge="1">
                  <a:txBody>
                    <a:bodyPr/>
                    <a:lstStyle/>
                    <a:p>
                      <a:pPr algn="ctr">
                        <a:lnSpc>
                          <a:spcPct val="200000"/>
                        </a:lnSpc>
                      </a:pPr>
                      <a:endParaRPr lang="en-US" sz="1600" dirty="0"/>
                    </a:p>
                  </a:txBody>
                  <a:tcPr anchor="ct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690620056"/>
                  </a:ext>
                </a:extLst>
              </a:tr>
              <a:tr h="456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dKO-s1</a:t>
                      </a:r>
                    </a:p>
                  </a:txBody>
                  <a:tcPr anchor="b"/>
                </a:tc>
                <a:tc rowSpan="2">
                  <a:txBody>
                    <a:bodyPr/>
                    <a:lstStyle/>
                    <a:p>
                      <a:pPr algn="ctr">
                        <a:lnSpc>
                          <a:spcPct val="200000"/>
                        </a:lnSpc>
                      </a:pPr>
                      <a:endParaRPr lang="en-US" sz="1600" dirty="0"/>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vMerge="1">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tc rowSpan="2">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endParaRPr lang="en-US" sz="1600" dirty="0">
                        <a:solidFill>
                          <a:schemeClr val="tx1"/>
                        </a:solidFill>
                      </a:endParaRPr>
                    </a:p>
                  </a:txBody>
                  <a:tcPr anchor="ctr"/>
                </a:tc>
                <a:extLst>
                  <a:ext uri="{0D108BD9-81ED-4DB2-BD59-A6C34878D82A}">
                    <a16:rowId xmlns:a16="http://schemas.microsoft.com/office/drawing/2014/main" val="3627352193"/>
                  </a:ext>
                </a:extLst>
              </a:tr>
              <a:tr h="45688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dirty="0"/>
                        <a:t>dKO-s2</a:t>
                      </a:r>
                    </a:p>
                  </a:txBody>
                  <a:tcPr anchor="b"/>
                </a:tc>
                <a:tc vMerge="1">
                  <a:txBody>
                    <a:bodyPr/>
                    <a:lstStyle/>
                    <a:p>
                      <a:pPr algn="ctr">
                        <a:lnSpc>
                          <a:spcPct val="200000"/>
                        </a:lnSpc>
                      </a:pPr>
                      <a:endParaRPr lang="en-US" sz="1600" dirty="0"/>
                    </a:p>
                  </a:txBody>
                  <a:tcPr anchor="ctr"/>
                </a:tc>
                <a:tc vMerge="1">
                  <a:txBody>
                    <a:bodyPr/>
                    <a:lstStyle/>
                    <a:p>
                      <a:endParaRPr lang="en-US" dirty="0"/>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59620907"/>
                  </a:ext>
                </a:extLst>
              </a:tr>
            </a:tbl>
          </a:graphicData>
        </a:graphic>
      </p:graphicFrame>
      <p:sp>
        <p:nvSpPr>
          <p:cNvPr id="4" name="TextBox 3"/>
          <p:cNvSpPr txBox="1"/>
          <p:nvPr/>
        </p:nvSpPr>
        <p:spPr>
          <a:xfrm>
            <a:off x="926756" y="982447"/>
            <a:ext cx="10538254" cy="646331"/>
          </a:xfrm>
          <a:prstGeom prst="rect">
            <a:avLst/>
          </a:prstGeom>
          <a:noFill/>
        </p:spPr>
        <p:txBody>
          <a:bodyPr wrap="square" rtlCol="0">
            <a:spAutoFit/>
          </a:bodyPr>
          <a:lstStyle/>
          <a:p>
            <a:pPr marL="285750" indent="-285750">
              <a:buFont typeface="Arial" charset="0"/>
              <a:buChar char="•"/>
            </a:pPr>
            <a:r>
              <a:rPr lang="en-US" altLang="zh-CN" dirty="0"/>
              <a:t>Read length: 50bps (Trim R1 and R2 with 100 bps from right end)</a:t>
            </a:r>
            <a:endParaRPr lang="en-US" dirty="0"/>
          </a:p>
          <a:p>
            <a:pPr marL="285750" indent="-285750">
              <a:buFont typeface="Arial" charset="0"/>
              <a:buChar char="•"/>
            </a:pPr>
            <a:r>
              <a:rPr lang="en-US" dirty="0"/>
              <a:t>Bowtie2 was used to align the reads to mouse genome (UCSC mm9 from </a:t>
            </a:r>
            <a:r>
              <a:rPr lang="en-US" dirty="0" err="1"/>
              <a:t>iGenome</a:t>
            </a:r>
            <a:r>
              <a:rPr lang="en-US" dirty="0"/>
              <a:t> for gene annotation)</a:t>
            </a:r>
          </a:p>
        </p:txBody>
      </p:sp>
    </p:spTree>
    <p:extLst>
      <p:ext uri="{BB962C8B-B14F-4D97-AF65-F5344CB8AC3E}">
        <p14:creationId xmlns:p14="http://schemas.microsoft.com/office/powerpoint/2010/main" val="2389404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9B728-C34A-4884-B6FE-F9A9A7F213E8}"/>
              </a:ext>
            </a:extLst>
          </p:cNvPr>
          <p:cNvSpPr>
            <a:spLocks noGrp="1"/>
          </p:cNvSpPr>
          <p:nvPr>
            <p:ph type="title"/>
          </p:nvPr>
        </p:nvSpPr>
        <p:spPr>
          <a:xfrm>
            <a:off x="-15326" y="0"/>
            <a:ext cx="12207326" cy="681037"/>
          </a:xfrm>
        </p:spPr>
        <p:txBody>
          <a:bodyPr>
            <a:normAutofit fontScale="90000"/>
          </a:bodyPr>
          <a:lstStyle/>
          <a:p>
            <a:pPr algn="ctr"/>
            <a:r>
              <a:rPr lang="en-US" dirty="0"/>
              <a:t>Thought</a:t>
            </a:r>
          </a:p>
        </p:txBody>
      </p:sp>
      <p:sp>
        <p:nvSpPr>
          <p:cNvPr id="3" name="Content Placeholder 2">
            <a:extLst>
              <a:ext uri="{FF2B5EF4-FFF2-40B4-BE49-F238E27FC236}">
                <a16:creationId xmlns:a16="http://schemas.microsoft.com/office/drawing/2014/main" id="{4ED033D1-2965-45D3-A8F0-069E94915EF1}"/>
              </a:ext>
            </a:extLst>
          </p:cNvPr>
          <p:cNvSpPr>
            <a:spLocks noGrp="1"/>
          </p:cNvSpPr>
          <p:nvPr>
            <p:ph idx="1"/>
          </p:nvPr>
        </p:nvSpPr>
        <p:spPr>
          <a:xfrm>
            <a:off x="838200" y="681037"/>
            <a:ext cx="10515600" cy="2747963"/>
          </a:xfrm>
        </p:spPr>
        <p:txBody>
          <a:bodyPr/>
          <a:lstStyle/>
          <a:p>
            <a:r>
              <a:rPr lang="en-US" dirty="0"/>
              <a:t>Previous Plan, identifying diff CTCF Motif+ Site in </a:t>
            </a:r>
            <a:r>
              <a:rPr lang="en-US" dirty="0" err="1"/>
              <a:t>Dnase</a:t>
            </a:r>
            <a:r>
              <a:rPr lang="en-US" dirty="0"/>
              <a:t> peaks between WT / DKO, </a:t>
            </a:r>
          </a:p>
          <a:p>
            <a:r>
              <a:rPr lang="en-US" dirty="0"/>
              <a:t>Using Union CTCF Motif+ site to draw profiles on boundary of WT/ DKO, to tell is there any difference? (If not, probably not much impact on CTCF Motif?)</a:t>
            </a:r>
          </a:p>
        </p:txBody>
      </p:sp>
      <p:pic>
        <p:nvPicPr>
          <p:cNvPr id="1026" name="Picture 2" descr="http://www.clipular.com/c/5492126067195904.png?k=7QIzo6zFhLzszIvGY5KpcsZEXKg">
            <a:extLst>
              <a:ext uri="{FF2B5EF4-FFF2-40B4-BE49-F238E27FC236}">
                <a16:creationId xmlns:a16="http://schemas.microsoft.com/office/drawing/2014/main" id="{C5D59167-07E0-4890-B2EB-7BE00E1E9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4080" y="2339828"/>
            <a:ext cx="4904090" cy="254422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B2C13F-4C23-4450-88C9-49E4BAC21B87}"/>
              </a:ext>
            </a:extLst>
          </p:cNvPr>
          <p:cNvSpPr txBox="1"/>
          <p:nvPr/>
        </p:nvSpPr>
        <p:spPr>
          <a:xfrm>
            <a:off x="399327" y="4055201"/>
            <a:ext cx="3244505" cy="1200329"/>
          </a:xfrm>
          <a:prstGeom prst="rect">
            <a:avLst/>
          </a:prstGeom>
          <a:noFill/>
        </p:spPr>
        <p:txBody>
          <a:bodyPr wrap="square" rtlCol="0">
            <a:spAutoFit/>
          </a:bodyPr>
          <a:lstStyle/>
          <a:p>
            <a:r>
              <a:rPr lang="en-US" dirty="0"/>
              <a:t>34,574 Boundaries for WT</a:t>
            </a:r>
          </a:p>
          <a:p>
            <a:r>
              <a:rPr lang="en-US" dirty="0"/>
              <a:t>34,622 Boundaries for DKO</a:t>
            </a:r>
          </a:p>
          <a:p>
            <a:endParaRPr lang="en-US" dirty="0"/>
          </a:p>
          <a:p>
            <a:r>
              <a:rPr lang="en-US" dirty="0">
                <a:solidFill>
                  <a:srgbClr val="FF0000"/>
                </a:solidFill>
              </a:rPr>
              <a:t>2,729 CTCF Motif+ </a:t>
            </a:r>
            <a:r>
              <a:rPr lang="en-US" dirty="0" err="1">
                <a:solidFill>
                  <a:srgbClr val="FF0000"/>
                </a:solidFill>
              </a:rPr>
              <a:t>Dnase</a:t>
            </a:r>
            <a:r>
              <a:rPr lang="en-US" dirty="0">
                <a:solidFill>
                  <a:srgbClr val="FF0000"/>
                </a:solidFill>
              </a:rPr>
              <a:t> Peaks </a:t>
            </a:r>
          </a:p>
        </p:txBody>
      </p:sp>
      <p:pic>
        <p:nvPicPr>
          <p:cNvPr id="6" name="Picture 6" descr="http://www.clipular.com/c/6426935186685952.png?k=BuKdFPekIWhsM1xpNk7P_IToP1o">
            <a:extLst>
              <a:ext uri="{FF2B5EF4-FFF2-40B4-BE49-F238E27FC236}">
                <a16:creationId xmlns:a16="http://schemas.microsoft.com/office/drawing/2014/main" id="{58D86A17-95B5-4AF5-8CBA-FE5836CF83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3832" y="4928028"/>
            <a:ext cx="4948337" cy="254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9439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93353C-0765-4D16-ABB2-2B31F508DDA2}"/>
              </a:ext>
            </a:extLst>
          </p:cNvPr>
          <p:cNvSpPr>
            <a:spLocks noGrp="1"/>
          </p:cNvSpPr>
          <p:nvPr>
            <p:ph type="title"/>
          </p:nvPr>
        </p:nvSpPr>
        <p:spPr/>
        <p:txBody>
          <a:bodyPr/>
          <a:lstStyle/>
          <a:p>
            <a:pPr algn="ctr"/>
            <a:r>
              <a:rPr lang="en-US" dirty="0"/>
              <a:t>Check on </a:t>
            </a:r>
            <a:r>
              <a:rPr lang="en-US" dirty="0" err="1"/>
              <a:t>mESC</a:t>
            </a:r>
            <a:r>
              <a:rPr lang="en-US" dirty="0"/>
              <a:t> and cortex TADs Boundaries</a:t>
            </a:r>
          </a:p>
        </p:txBody>
      </p:sp>
      <p:pic>
        <p:nvPicPr>
          <p:cNvPr id="1026" name="Picture 2" descr="http://www.clipular.com/c/5180075109253120.png?k=gwuS6GU1pH7Wl7qx28WifKWv_QE">
            <a:extLst>
              <a:ext uri="{FF2B5EF4-FFF2-40B4-BE49-F238E27FC236}">
                <a16:creationId xmlns:a16="http://schemas.microsoft.com/office/drawing/2014/main" id="{EC5CE00E-2F27-4395-8620-E93D9E882F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88559" y="1878728"/>
            <a:ext cx="3638550" cy="2371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ipular.com/c/5082974153080832.png?k=UY6kNjEfaO98yWA44fe2tIImmeM">
            <a:extLst>
              <a:ext uri="{FF2B5EF4-FFF2-40B4-BE49-F238E27FC236}">
                <a16:creationId xmlns:a16="http://schemas.microsoft.com/office/drawing/2014/main" id="{4141E063-0CBD-4EE6-9AC1-1CC29B9B9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08635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5004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C6029-9702-4A41-840F-0337D40E9417}"/>
              </a:ext>
            </a:extLst>
          </p:cNvPr>
          <p:cNvSpPr>
            <a:spLocks noGrp="1"/>
          </p:cNvSpPr>
          <p:nvPr>
            <p:ph type="title"/>
          </p:nvPr>
        </p:nvSpPr>
        <p:spPr/>
        <p:txBody>
          <a:bodyPr/>
          <a:lstStyle/>
          <a:p>
            <a:pPr algn="ctr"/>
            <a:r>
              <a:rPr lang="en-US" b="1" dirty="0"/>
              <a:t>Procedure</a:t>
            </a:r>
            <a:r>
              <a:rPr lang="en-US" dirty="0"/>
              <a:t> </a:t>
            </a:r>
          </a:p>
        </p:txBody>
      </p:sp>
      <p:sp>
        <p:nvSpPr>
          <p:cNvPr id="3" name="Content Placeholder 2">
            <a:extLst>
              <a:ext uri="{FF2B5EF4-FFF2-40B4-BE49-F238E27FC236}">
                <a16:creationId xmlns:a16="http://schemas.microsoft.com/office/drawing/2014/main" id="{8C58B796-5D1B-4BAB-8969-4102DCF09F9F}"/>
              </a:ext>
            </a:extLst>
          </p:cNvPr>
          <p:cNvSpPr>
            <a:spLocks noGrp="1"/>
          </p:cNvSpPr>
          <p:nvPr>
            <p:ph idx="1"/>
          </p:nvPr>
        </p:nvSpPr>
        <p:spPr/>
        <p:txBody>
          <a:bodyPr/>
          <a:lstStyle/>
          <a:p>
            <a:endParaRPr lang="en-US" dirty="0">
              <a:hlinkClick r:id="rId2"/>
            </a:endParaRPr>
          </a:p>
          <a:p>
            <a:r>
              <a:rPr lang="en-US" dirty="0" err="1">
                <a:hlinkClick r:id="rId2"/>
              </a:rPr>
              <a:t>HiCcompare</a:t>
            </a:r>
            <a:endParaRPr lang="en-US" dirty="0">
              <a:hlinkClick r:id="rId2"/>
            </a:endParaRPr>
          </a:p>
          <a:p>
            <a:pPr marL="0" indent="0">
              <a:buNone/>
            </a:pPr>
            <a:r>
              <a:rPr lang="en-US" dirty="0">
                <a:hlinkClick r:id="rId2"/>
              </a:rPr>
              <a:t> https://bmcbioinformatics.biomedcentral.com/articles/10.1186/s12859-018-2288-x</a:t>
            </a:r>
            <a:endParaRPr lang="en-US" dirty="0"/>
          </a:p>
        </p:txBody>
      </p:sp>
    </p:spTree>
    <p:extLst>
      <p:ext uri="{BB962C8B-B14F-4D97-AF65-F5344CB8AC3E}">
        <p14:creationId xmlns:p14="http://schemas.microsoft.com/office/powerpoint/2010/main" val="40663174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454E5-C2C6-44DF-952A-F057DF340DE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9D7B21-F7A8-446F-BD06-283A69812117}"/>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C16FF4F-3437-4AE4-9E1F-2FDFDEAA0541}"/>
              </a:ext>
            </a:extLst>
          </p:cNvPr>
          <p:cNvPicPr>
            <a:picLocks noChangeAspect="1"/>
          </p:cNvPicPr>
          <p:nvPr/>
        </p:nvPicPr>
        <p:blipFill>
          <a:blip r:embed="rId2"/>
          <a:stretch>
            <a:fillRect/>
          </a:stretch>
        </p:blipFill>
        <p:spPr>
          <a:xfrm>
            <a:off x="942339" y="1661874"/>
            <a:ext cx="9529718" cy="4678839"/>
          </a:xfrm>
          <a:prstGeom prst="rect">
            <a:avLst/>
          </a:prstGeom>
        </p:spPr>
      </p:pic>
    </p:spTree>
    <p:extLst>
      <p:ext uri="{BB962C8B-B14F-4D97-AF65-F5344CB8AC3E}">
        <p14:creationId xmlns:p14="http://schemas.microsoft.com/office/powerpoint/2010/main" val="35273009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2C04D-16C5-4AE4-AD1B-14C8CF17A09A}"/>
              </a:ext>
            </a:extLst>
          </p:cNvPr>
          <p:cNvSpPr>
            <a:spLocks noGrp="1"/>
          </p:cNvSpPr>
          <p:nvPr>
            <p:ph type="title"/>
          </p:nvPr>
        </p:nvSpPr>
        <p:spPr>
          <a:xfrm>
            <a:off x="838200" y="-241468"/>
            <a:ext cx="10515600" cy="1325563"/>
          </a:xfrm>
        </p:spPr>
        <p:txBody>
          <a:bodyPr/>
          <a:lstStyle/>
          <a:p>
            <a:r>
              <a:rPr lang="en-US" dirty="0"/>
              <a:t>Differential Chromatin interactions span</a:t>
            </a:r>
          </a:p>
        </p:txBody>
      </p:sp>
      <p:graphicFrame>
        <p:nvGraphicFramePr>
          <p:cNvPr id="6" name="Table 5">
            <a:extLst>
              <a:ext uri="{FF2B5EF4-FFF2-40B4-BE49-F238E27FC236}">
                <a16:creationId xmlns:a16="http://schemas.microsoft.com/office/drawing/2014/main" id="{01B062AC-04D7-46AA-B1C8-B434245F1387}"/>
              </a:ext>
            </a:extLst>
          </p:cNvPr>
          <p:cNvGraphicFramePr>
            <a:graphicFrameLocks noGrp="1"/>
          </p:cNvGraphicFramePr>
          <p:nvPr>
            <p:extLst>
              <p:ext uri="{D42A27DB-BD31-4B8C-83A1-F6EECF244321}">
                <p14:modId xmlns:p14="http://schemas.microsoft.com/office/powerpoint/2010/main" val="2153873246"/>
              </p:ext>
            </p:extLst>
          </p:nvPr>
        </p:nvGraphicFramePr>
        <p:xfrm>
          <a:off x="3719286" y="1387947"/>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689463422"/>
                    </a:ext>
                  </a:extLst>
                </a:gridCol>
                <a:gridCol w="2709333">
                  <a:extLst>
                    <a:ext uri="{9D8B030D-6E8A-4147-A177-3AD203B41FA5}">
                      <a16:colId xmlns:a16="http://schemas.microsoft.com/office/drawing/2014/main" val="2077334067"/>
                    </a:ext>
                  </a:extLst>
                </a:gridCol>
                <a:gridCol w="2709333">
                  <a:extLst>
                    <a:ext uri="{9D8B030D-6E8A-4147-A177-3AD203B41FA5}">
                      <a16:colId xmlns:a16="http://schemas.microsoft.com/office/drawing/2014/main" val="240745418"/>
                    </a:ext>
                  </a:extLst>
                </a:gridCol>
              </a:tblGrid>
              <a:tr h="370840">
                <a:tc>
                  <a:txBody>
                    <a:bodyPr/>
                    <a:lstStyle/>
                    <a:p>
                      <a:endParaRPr lang="en-US" dirty="0"/>
                    </a:p>
                  </a:txBody>
                  <a:tcPr/>
                </a:tc>
                <a:tc>
                  <a:txBody>
                    <a:bodyPr/>
                    <a:lstStyle/>
                    <a:p>
                      <a:r>
                        <a:rPr lang="en-US" dirty="0"/>
                        <a:t>TADs 10k_w5 (17,287)</a:t>
                      </a:r>
                    </a:p>
                  </a:txBody>
                  <a:tcPr/>
                </a:tc>
                <a:tc>
                  <a:txBody>
                    <a:bodyPr/>
                    <a:lstStyle/>
                    <a:p>
                      <a:r>
                        <a:rPr lang="en-US" dirty="0"/>
                        <a:t>TADs 40k</a:t>
                      </a:r>
                    </a:p>
                  </a:txBody>
                  <a:tcPr/>
                </a:tc>
                <a:extLst>
                  <a:ext uri="{0D108BD9-81ED-4DB2-BD59-A6C34878D82A}">
                    <a16:rowId xmlns:a16="http://schemas.microsoft.com/office/drawing/2014/main" val="130475460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Diff_HiC:59,181</a:t>
                      </a:r>
                    </a:p>
                  </a:txBody>
                  <a:tcPr/>
                </a:tc>
                <a:tc>
                  <a:txBody>
                    <a:bodyPr/>
                    <a:lstStyle/>
                    <a:p>
                      <a:r>
                        <a:rPr lang="en-US" dirty="0"/>
                        <a:t>11,478(19.4%)</a:t>
                      </a:r>
                    </a:p>
                  </a:txBody>
                  <a:tcPr/>
                </a:tc>
                <a:tc>
                  <a:txBody>
                    <a:bodyPr/>
                    <a:lstStyle/>
                    <a:p>
                      <a:r>
                        <a:rPr lang="en-US" dirty="0"/>
                        <a:t>30,805(52.1%)</a:t>
                      </a:r>
                    </a:p>
                  </a:txBody>
                  <a:tcPr/>
                </a:tc>
                <a:extLst>
                  <a:ext uri="{0D108BD9-81ED-4DB2-BD59-A6C34878D82A}">
                    <a16:rowId xmlns:a16="http://schemas.microsoft.com/office/drawing/2014/main" val="1901055679"/>
                  </a:ext>
                </a:extLst>
              </a:tr>
              <a:tr h="370840">
                <a:tc>
                  <a:txBody>
                    <a:bodyPr/>
                    <a:lstStyle/>
                    <a:p>
                      <a:r>
                        <a:rPr lang="en-US" dirty="0" err="1"/>
                        <a:t>Diff_HiC</a:t>
                      </a:r>
                      <a:r>
                        <a:rPr lang="en-US" dirty="0"/>
                        <a:t>: Top15,000</a:t>
                      </a:r>
                    </a:p>
                  </a:txBody>
                  <a:tcPr/>
                </a:tc>
                <a:tc>
                  <a:txBody>
                    <a:bodyPr/>
                    <a:lstStyle/>
                    <a:p>
                      <a:r>
                        <a:rPr lang="en-US" dirty="0"/>
                        <a:t>3,231(21.5%)</a:t>
                      </a:r>
                    </a:p>
                  </a:txBody>
                  <a:tcPr/>
                </a:tc>
                <a:tc>
                  <a:txBody>
                    <a:bodyPr/>
                    <a:lstStyle/>
                    <a:p>
                      <a:r>
                        <a:rPr lang="en-US" dirty="0"/>
                        <a:t>8,559(57.1%)</a:t>
                      </a:r>
                    </a:p>
                  </a:txBody>
                  <a:tcPr/>
                </a:tc>
                <a:extLst>
                  <a:ext uri="{0D108BD9-81ED-4DB2-BD59-A6C34878D82A}">
                    <a16:rowId xmlns:a16="http://schemas.microsoft.com/office/drawing/2014/main" val="161706621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Diff_HiC</a:t>
                      </a:r>
                      <a:r>
                        <a:rPr lang="en-US" dirty="0"/>
                        <a:t>: Top1,000</a:t>
                      </a:r>
                    </a:p>
                  </a:txBody>
                  <a:tcPr/>
                </a:tc>
                <a:tc>
                  <a:txBody>
                    <a:bodyPr/>
                    <a:lstStyle/>
                    <a:p>
                      <a:r>
                        <a:rPr lang="en-US" dirty="0"/>
                        <a:t>268</a:t>
                      </a:r>
                    </a:p>
                  </a:txBody>
                  <a:tcPr/>
                </a:tc>
                <a:tc>
                  <a:txBody>
                    <a:bodyPr/>
                    <a:lstStyle/>
                    <a:p>
                      <a:r>
                        <a:rPr lang="en-US" dirty="0"/>
                        <a:t>676</a:t>
                      </a:r>
                    </a:p>
                  </a:txBody>
                  <a:tcPr/>
                </a:tc>
                <a:extLst>
                  <a:ext uri="{0D108BD9-81ED-4DB2-BD59-A6C34878D82A}">
                    <a16:rowId xmlns:a16="http://schemas.microsoft.com/office/drawing/2014/main" val="73776740"/>
                  </a:ext>
                </a:extLst>
              </a:tr>
            </a:tbl>
          </a:graphicData>
        </a:graphic>
      </p:graphicFrame>
      <p:pic>
        <p:nvPicPr>
          <p:cNvPr id="1038" name="Picture 14" descr="http://www.clipular.com/c/6326342875086848.png?k=E3b8jm27FKCnWDdDAo6hT7BCOWA">
            <a:extLst>
              <a:ext uri="{FF2B5EF4-FFF2-40B4-BE49-F238E27FC236}">
                <a16:creationId xmlns:a16="http://schemas.microsoft.com/office/drawing/2014/main" id="{505902BC-55F1-44A8-8F18-CDEAC88B27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24538"/>
            <a:ext cx="360045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lipular.com/c/5851765933867008.png?k=tio66SPE9KTCDi0ZnVA8NKIVQSA">
            <a:extLst>
              <a:ext uri="{FF2B5EF4-FFF2-40B4-BE49-F238E27FC236}">
                <a16:creationId xmlns:a16="http://schemas.microsoft.com/office/drawing/2014/main" id="{59E9E44F-6235-46E2-B14A-943A02794A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1313"/>
            <a:ext cx="360045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clipular.com/c/5541425455038464.png?k=KrZqJwW_C0C7a_gf7Y5vH9jAYAE">
            <a:extLst>
              <a:ext uri="{FF2B5EF4-FFF2-40B4-BE49-F238E27FC236}">
                <a16:creationId xmlns:a16="http://schemas.microsoft.com/office/drawing/2014/main" id="{AAF570E7-ABC6-4519-9B8F-918EF9F423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50" y="3824538"/>
            <a:ext cx="3600450" cy="3286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F4F1DB9-9CB8-4666-963F-01E9F6C8EAC5}"/>
              </a:ext>
            </a:extLst>
          </p:cNvPr>
          <p:cNvPicPr>
            <a:picLocks noChangeAspect="1"/>
          </p:cNvPicPr>
          <p:nvPr/>
        </p:nvPicPr>
        <p:blipFill>
          <a:blip r:embed="rId5"/>
          <a:stretch>
            <a:fillRect/>
          </a:stretch>
        </p:blipFill>
        <p:spPr>
          <a:xfrm>
            <a:off x="3719286" y="3074483"/>
            <a:ext cx="9529718" cy="4678839"/>
          </a:xfrm>
          <a:prstGeom prst="rect">
            <a:avLst/>
          </a:prstGeom>
        </p:spPr>
      </p:pic>
    </p:spTree>
    <p:extLst>
      <p:ext uri="{BB962C8B-B14F-4D97-AF65-F5344CB8AC3E}">
        <p14:creationId xmlns:p14="http://schemas.microsoft.com/office/powerpoint/2010/main" val="27488636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4BF-AE3A-4653-8853-7BE1CD24AAF4}"/>
              </a:ext>
            </a:extLst>
          </p:cNvPr>
          <p:cNvSpPr>
            <a:spLocks noGrp="1"/>
          </p:cNvSpPr>
          <p:nvPr>
            <p:ph type="title"/>
          </p:nvPr>
        </p:nvSpPr>
        <p:spPr>
          <a:xfrm>
            <a:off x="838200" y="-112620"/>
            <a:ext cx="10515600" cy="1325563"/>
          </a:xfrm>
        </p:spPr>
        <p:txBody>
          <a:bodyPr>
            <a:normAutofit/>
          </a:bodyPr>
          <a:lstStyle/>
          <a:p>
            <a:pPr algn="ctr"/>
            <a:r>
              <a:rPr lang="en-US" sz="3600" dirty="0"/>
              <a:t>Diff Hic by </a:t>
            </a:r>
            <a:r>
              <a:rPr lang="en-US" sz="3600" dirty="0" err="1"/>
              <a:t>hiccompare</a:t>
            </a:r>
            <a:endParaRPr lang="en-US" sz="3600" dirty="0"/>
          </a:p>
        </p:txBody>
      </p:sp>
      <p:graphicFrame>
        <p:nvGraphicFramePr>
          <p:cNvPr id="4" name="Content Placeholder 3">
            <a:extLst>
              <a:ext uri="{FF2B5EF4-FFF2-40B4-BE49-F238E27FC236}">
                <a16:creationId xmlns:a16="http://schemas.microsoft.com/office/drawing/2014/main" id="{9465E774-BFD8-475D-84E8-91D7ABD9B7C7}"/>
              </a:ext>
            </a:extLst>
          </p:cNvPr>
          <p:cNvGraphicFramePr>
            <a:graphicFrameLocks noGrp="1"/>
          </p:cNvGraphicFramePr>
          <p:nvPr>
            <p:ph idx="1"/>
            <p:extLst>
              <p:ext uri="{D42A27DB-BD31-4B8C-83A1-F6EECF244321}">
                <p14:modId xmlns:p14="http://schemas.microsoft.com/office/powerpoint/2010/main" val="4033993054"/>
              </p:ext>
            </p:extLst>
          </p:nvPr>
        </p:nvGraphicFramePr>
        <p:xfrm>
          <a:off x="271392" y="771213"/>
          <a:ext cx="5257800" cy="21996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27240711"/>
                    </a:ext>
                  </a:extLst>
                </a:gridCol>
                <a:gridCol w="2628900">
                  <a:extLst>
                    <a:ext uri="{9D8B030D-6E8A-4147-A177-3AD203B41FA5}">
                      <a16:colId xmlns:a16="http://schemas.microsoft.com/office/drawing/2014/main" val="3678816306"/>
                    </a:ext>
                  </a:extLst>
                </a:gridCol>
              </a:tblGrid>
              <a:tr h="370840">
                <a:tc>
                  <a:txBody>
                    <a:bodyPr/>
                    <a:lstStyle/>
                    <a:p>
                      <a:r>
                        <a:rPr lang="en-US" dirty="0" err="1"/>
                        <a:t>Diff_HiC_Interaction</a:t>
                      </a:r>
                      <a:endParaRPr lang="en-US" dirty="0"/>
                    </a:p>
                  </a:txBody>
                  <a:tcPr/>
                </a:tc>
                <a:tc>
                  <a:txBody>
                    <a:bodyPr/>
                    <a:lstStyle/>
                    <a:p>
                      <a:r>
                        <a:rPr lang="en-US" dirty="0" err="1"/>
                        <a:t>Pvalue</a:t>
                      </a:r>
                      <a:r>
                        <a:rPr lang="en-US" dirty="0"/>
                        <a:t> = 0.01</a:t>
                      </a:r>
                    </a:p>
                  </a:txBody>
                  <a:tcPr/>
                </a:tc>
                <a:extLst>
                  <a:ext uri="{0D108BD9-81ED-4DB2-BD59-A6C34878D82A}">
                    <a16:rowId xmlns:a16="http://schemas.microsoft.com/office/drawing/2014/main" val="3537260418"/>
                  </a:ext>
                </a:extLst>
              </a:tr>
              <a:tr h="370840">
                <a:tc>
                  <a:txBody>
                    <a:bodyPr/>
                    <a:lstStyle/>
                    <a:p>
                      <a:r>
                        <a:rPr lang="en-US" dirty="0"/>
                        <a:t>WT_CD8 vs DKO_CD8</a:t>
                      </a:r>
                    </a:p>
                    <a:p>
                      <a:r>
                        <a:rPr lang="en-US" dirty="0"/>
                        <a:t>All Pairs</a:t>
                      </a:r>
                    </a:p>
                  </a:txBody>
                  <a:tcPr/>
                </a:tc>
                <a:tc>
                  <a:txBody>
                    <a:bodyPr/>
                    <a:lstStyle/>
                    <a:p>
                      <a:r>
                        <a:rPr lang="en-US" dirty="0"/>
                        <a:t>59,181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(25,531 Up, 43.14%)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(33,650 Down , 56.86%)</a:t>
                      </a:r>
                    </a:p>
                  </a:txBody>
                  <a:tcPr/>
                </a:tc>
                <a:extLst>
                  <a:ext uri="{0D108BD9-81ED-4DB2-BD59-A6C34878D82A}">
                    <a16:rowId xmlns:a16="http://schemas.microsoft.com/office/drawing/2014/main" val="989506543"/>
                  </a:ext>
                </a:extLst>
              </a:tr>
              <a:tr h="370840">
                <a:tc>
                  <a:txBody>
                    <a:bodyPr/>
                    <a:lstStyle/>
                    <a:p>
                      <a:r>
                        <a:rPr lang="en-US" dirty="0"/>
                        <a:t>Pairs Overlap with promoter(19,025)</a:t>
                      </a:r>
                    </a:p>
                  </a:txBody>
                  <a:tcPr/>
                </a:tc>
                <a:tc>
                  <a:txBody>
                    <a:bodyPr/>
                    <a:lstStyle/>
                    <a:p>
                      <a:r>
                        <a:rPr lang="en-US" dirty="0"/>
                        <a:t>19,025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(7,723   Up, 40.59 %)</a:t>
                      </a:r>
                    </a:p>
                    <a:p>
                      <a:r>
                        <a:rPr lang="en-US" dirty="0"/>
                        <a:t>(11,302 Down, 59.40%)</a:t>
                      </a:r>
                    </a:p>
                  </a:txBody>
                  <a:tcPr/>
                </a:tc>
                <a:extLst>
                  <a:ext uri="{0D108BD9-81ED-4DB2-BD59-A6C34878D82A}">
                    <a16:rowId xmlns:a16="http://schemas.microsoft.com/office/drawing/2014/main" val="2674643733"/>
                  </a:ext>
                </a:extLst>
              </a:tr>
            </a:tbl>
          </a:graphicData>
        </a:graphic>
      </p:graphicFrame>
      <p:graphicFrame>
        <p:nvGraphicFramePr>
          <p:cNvPr id="3" name="Table 2">
            <a:extLst>
              <a:ext uri="{FF2B5EF4-FFF2-40B4-BE49-F238E27FC236}">
                <a16:creationId xmlns:a16="http://schemas.microsoft.com/office/drawing/2014/main" id="{E40D9CBA-220D-4286-BE12-AE530FF9C774}"/>
              </a:ext>
            </a:extLst>
          </p:cNvPr>
          <p:cNvGraphicFramePr>
            <a:graphicFrameLocks noGrp="1"/>
          </p:cNvGraphicFramePr>
          <p:nvPr>
            <p:extLst>
              <p:ext uri="{D42A27DB-BD31-4B8C-83A1-F6EECF244321}">
                <p14:modId xmlns:p14="http://schemas.microsoft.com/office/powerpoint/2010/main" val="792237092"/>
              </p:ext>
            </p:extLst>
          </p:nvPr>
        </p:nvGraphicFramePr>
        <p:xfrm>
          <a:off x="271391" y="3854686"/>
          <a:ext cx="4431238" cy="1925320"/>
        </p:xfrm>
        <a:graphic>
          <a:graphicData uri="http://schemas.openxmlformats.org/drawingml/2006/table">
            <a:tbl>
              <a:tblPr firstRow="1" bandRow="1">
                <a:tableStyleId>{5C22544A-7EE6-4342-B048-85BDC9FD1C3A}</a:tableStyleId>
              </a:tblPr>
              <a:tblGrid>
                <a:gridCol w="1013123">
                  <a:extLst>
                    <a:ext uri="{9D8B030D-6E8A-4147-A177-3AD203B41FA5}">
                      <a16:colId xmlns:a16="http://schemas.microsoft.com/office/drawing/2014/main" val="2523144664"/>
                    </a:ext>
                  </a:extLst>
                </a:gridCol>
                <a:gridCol w="1643743">
                  <a:extLst>
                    <a:ext uri="{9D8B030D-6E8A-4147-A177-3AD203B41FA5}">
                      <a16:colId xmlns:a16="http://schemas.microsoft.com/office/drawing/2014/main" val="1112865452"/>
                    </a:ext>
                  </a:extLst>
                </a:gridCol>
                <a:gridCol w="1774372">
                  <a:extLst>
                    <a:ext uri="{9D8B030D-6E8A-4147-A177-3AD203B41FA5}">
                      <a16:colId xmlns:a16="http://schemas.microsoft.com/office/drawing/2014/main" val="3352184052"/>
                    </a:ext>
                  </a:extLst>
                </a:gridCol>
              </a:tblGrid>
              <a:tr h="445897">
                <a:tc>
                  <a:txBody>
                    <a:bodyPr/>
                    <a:lstStyle/>
                    <a:p>
                      <a:pPr algn="ctr"/>
                      <a:r>
                        <a:rPr lang="en-US" dirty="0"/>
                        <a:t>Diff </a:t>
                      </a:r>
                      <a:r>
                        <a:rPr lang="en-US" dirty="0" err="1"/>
                        <a:t>HiC</a:t>
                      </a:r>
                      <a:endParaRPr lang="en-US" dirty="0"/>
                    </a:p>
                  </a:txBody>
                  <a:tcPr/>
                </a:tc>
                <a:tc>
                  <a:txBody>
                    <a:bodyPr/>
                    <a:lstStyle/>
                    <a:p>
                      <a:pPr algn="ctr"/>
                      <a:r>
                        <a:rPr lang="en-US" dirty="0"/>
                        <a:t>Up Regulated Genes(313)</a:t>
                      </a:r>
                    </a:p>
                    <a:p>
                      <a:pPr algn="ctr"/>
                      <a:r>
                        <a:rPr lang="en-US" dirty="0"/>
                        <a:t>#_DCI/#_genes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Down Regulated Genes(259)</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#_DCI/#_genes</a:t>
                      </a:r>
                    </a:p>
                  </a:txBody>
                  <a:tcPr/>
                </a:tc>
                <a:extLst>
                  <a:ext uri="{0D108BD9-81ED-4DB2-BD59-A6C34878D82A}">
                    <a16:rowId xmlns:a16="http://schemas.microsoft.com/office/drawing/2014/main" val="2745884441"/>
                  </a:ext>
                </a:extLst>
              </a:tr>
              <a:tr h="370840">
                <a:tc>
                  <a:txBody>
                    <a:bodyPr/>
                    <a:lstStyle/>
                    <a:p>
                      <a:pPr algn="ctr"/>
                      <a:r>
                        <a:rPr lang="en-US" dirty="0"/>
                        <a:t>7723 Up</a:t>
                      </a:r>
                    </a:p>
                  </a:txBody>
                  <a:tcPr/>
                </a:tc>
                <a:tc>
                  <a:txBody>
                    <a:bodyPr/>
                    <a:lstStyle/>
                    <a:p>
                      <a:pPr algn="ctr"/>
                      <a:r>
                        <a:rPr lang="en-US" dirty="0"/>
                        <a:t>141(105)</a:t>
                      </a:r>
                    </a:p>
                  </a:txBody>
                  <a:tcPr/>
                </a:tc>
                <a:tc>
                  <a:txBody>
                    <a:bodyPr/>
                    <a:lstStyle/>
                    <a:p>
                      <a:pPr algn="ctr"/>
                      <a:r>
                        <a:rPr lang="en-US" dirty="0"/>
                        <a:t>65(55)</a:t>
                      </a:r>
                    </a:p>
                  </a:txBody>
                  <a:tcPr/>
                </a:tc>
                <a:extLst>
                  <a:ext uri="{0D108BD9-81ED-4DB2-BD59-A6C34878D82A}">
                    <a16:rowId xmlns:a16="http://schemas.microsoft.com/office/drawing/2014/main" val="2976635487"/>
                  </a:ext>
                </a:extLst>
              </a:tr>
              <a:tr h="370840">
                <a:tc>
                  <a:txBody>
                    <a:bodyPr/>
                    <a:lstStyle/>
                    <a:p>
                      <a:pPr algn="ctr"/>
                      <a:r>
                        <a:rPr lang="en-US" dirty="0"/>
                        <a:t>11302 Down</a:t>
                      </a:r>
                    </a:p>
                  </a:txBody>
                  <a:tcPr/>
                </a:tc>
                <a:tc>
                  <a:txBody>
                    <a:bodyPr/>
                    <a:lstStyle/>
                    <a:p>
                      <a:pPr algn="ctr"/>
                      <a:r>
                        <a:rPr lang="en-US" dirty="0"/>
                        <a:t>123(92)</a:t>
                      </a:r>
                    </a:p>
                  </a:txBody>
                  <a:tcPr/>
                </a:tc>
                <a:tc>
                  <a:txBody>
                    <a:bodyPr/>
                    <a:lstStyle/>
                    <a:p>
                      <a:pPr algn="ctr"/>
                      <a:r>
                        <a:rPr lang="en-US" dirty="0"/>
                        <a:t>229(134)</a:t>
                      </a:r>
                    </a:p>
                  </a:txBody>
                  <a:tcPr/>
                </a:tc>
                <a:extLst>
                  <a:ext uri="{0D108BD9-81ED-4DB2-BD59-A6C34878D82A}">
                    <a16:rowId xmlns:a16="http://schemas.microsoft.com/office/drawing/2014/main" val="509015888"/>
                  </a:ext>
                </a:extLst>
              </a:tr>
            </a:tbl>
          </a:graphicData>
        </a:graphic>
      </p:graphicFrame>
      <p:graphicFrame>
        <p:nvGraphicFramePr>
          <p:cNvPr id="7" name="Table 6">
            <a:extLst>
              <a:ext uri="{FF2B5EF4-FFF2-40B4-BE49-F238E27FC236}">
                <a16:creationId xmlns:a16="http://schemas.microsoft.com/office/drawing/2014/main" id="{B16CE0CF-3A09-4CD5-8F77-4410DD7FA372}"/>
              </a:ext>
            </a:extLst>
          </p:cNvPr>
          <p:cNvGraphicFramePr>
            <a:graphicFrameLocks noGrp="1"/>
          </p:cNvGraphicFramePr>
          <p:nvPr>
            <p:extLst>
              <p:ext uri="{D42A27DB-BD31-4B8C-83A1-F6EECF244321}">
                <p14:modId xmlns:p14="http://schemas.microsoft.com/office/powerpoint/2010/main" val="1520489481"/>
              </p:ext>
            </p:extLst>
          </p:nvPr>
        </p:nvGraphicFramePr>
        <p:xfrm>
          <a:off x="4822371" y="3778486"/>
          <a:ext cx="7098240" cy="2397760"/>
        </p:xfrm>
        <a:graphic>
          <a:graphicData uri="http://schemas.openxmlformats.org/drawingml/2006/table">
            <a:tbl>
              <a:tblPr firstRow="1" bandRow="1">
                <a:tableStyleId>{5C22544A-7EE6-4342-B048-85BDC9FD1C3A}</a:tableStyleId>
              </a:tblPr>
              <a:tblGrid>
                <a:gridCol w="1850572">
                  <a:extLst>
                    <a:ext uri="{9D8B030D-6E8A-4147-A177-3AD203B41FA5}">
                      <a16:colId xmlns:a16="http://schemas.microsoft.com/office/drawing/2014/main" val="2879903284"/>
                    </a:ext>
                  </a:extLst>
                </a:gridCol>
                <a:gridCol w="576943">
                  <a:extLst>
                    <a:ext uri="{9D8B030D-6E8A-4147-A177-3AD203B41FA5}">
                      <a16:colId xmlns:a16="http://schemas.microsoft.com/office/drawing/2014/main" val="737401451"/>
                    </a:ext>
                  </a:extLst>
                </a:gridCol>
                <a:gridCol w="731693">
                  <a:extLst>
                    <a:ext uri="{9D8B030D-6E8A-4147-A177-3AD203B41FA5}">
                      <a16:colId xmlns:a16="http://schemas.microsoft.com/office/drawing/2014/main" val="1589066236"/>
                    </a:ext>
                  </a:extLst>
                </a:gridCol>
                <a:gridCol w="984758">
                  <a:extLst>
                    <a:ext uri="{9D8B030D-6E8A-4147-A177-3AD203B41FA5}">
                      <a16:colId xmlns:a16="http://schemas.microsoft.com/office/drawing/2014/main" val="48170056"/>
                    </a:ext>
                  </a:extLst>
                </a:gridCol>
                <a:gridCol w="984758">
                  <a:extLst>
                    <a:ext uri="{9D8B030D-6E8A-4147-A177-3AD203B41FA5}">
                      <a16:colId xmlns:a16="http://schemas.microsoft.com/office/drawing/2014/main" val="1093844422"/>
                    </a:ext>
                  </a:extLst>
                </a:gridCol>
                <a:gridCol w="984758">
                  <a:extLst>
                    <a:ext uri="{9D8B030D-6E8A-4147-A177-3AD203B41FA5}">
                      <a16:colId xmlns:a16="http://schemas.microsoft.com/office/drawing/2014/main" val="2548226464"/>
                    </a:ext>
                  </a:extLst>
                </a:gridCol>
                <a:gridCol w="984758">
                  <a:extLst>
                    <a:ext uri="{9D8B030D-6E8A-4147-A177-3AD203B41FA5}">
                      <a16:colId xmlns:a16="http://schemas.microsoft.com/office/drawing/2014/main" val="2576124648"/>
                    </a:ext>
                  </a:extLst>
                </a:gridCol>
              </a:tblGrid>
              <a:tr h="370840">
                <a:tc>
                  <a:txBody>
                    <a:bodyPr/>
                    <a:lstStyle/>
                    <a:p>
                      <a:pPr algn="ctr"/>
                      <a:endParaRPr lang="en-US" dirty="0"/>
                    </a:p>
                  </a:txBody>
                  <a:tcPr/>
                </a:tc>
                <a:tc>
                  <a:txBody>
                    <a:bodyPr/>
                    <a:lstStyle/>
                    <a:p>
                      <a:pPr algn="ctr"/>
                      <a:r>
                        <a:rPr lang="en-US" dirty="0"/>
                        <a:t># of DCI</a:t>
                      </a:r>
                    </a:p>
                  </a:txBody>
                  <a:tcPr/>
                </a:tc>
                <a:tc>
                  <a:txBody>
                    <a:bodyPr/>
                    <a:lstStyle/>
                    <a:p>
                      <a:pPr algn="ctr"/>
                      <a:r>
                        <a:rPr lang="en-US" dirty="0"/>
                        <a:t># of genes</a:t>
                      </a:r>
                    </a:p>
                  </a:txBody>
                  <a:tcPr/>
                </a:tc>
                <a:tc>
                  <a:txBody>
                    <a:bodyPr/>
                    <a:lstStyle/>
                    <a:p>
                      <a:pPr algn="ctr"/>
                      <a:r>
                        <a:rPr lang="en-US" dirty="0" err="1"/>
                        <a:t>Dnase</a:t>
                      </a:r>
                      <a:r>
                        <a:rPr lang="en-US" dirty="0"/>
                        <a:t> Gain sites</a:t>
                      </a:r>
                    </a:p>
                  </a:txBody>
                  <a:tcPr/>
                </a:tc>
                <a:tc>
                  <a:txBody>
                    <a:bodyPr/>
                    <a:lstStyle/>
                    <a:p>
                      <a:pPr algn="ctr"/>
                      <a:r>
                        <a:rPr lang="en-US" dirty="0" err="1"/>
                        <a:t>Dnase</a:t>
                      </a:r>
                      <a:r>
                        <a:rPr lang="en-US" dirty="0"/>
                        <a:t> Lost Sites</a:t>
                      </a:r>
                    </a:p>
                  </a:txBody>
                  <a:tcPr/>
                </a:tc>
                <a:tc>
                  <a:txBody>
                    <a:bodyPr/>
                    <a:lstStyle/>
                    <a:p>
                      <a:pPr algn="ctr"/>
                      <a:r>
                        <a:rPr lang="en-US" dirty="0"/>
                        <a:t>Tcf1 Binding</a:t>
                      </a:r>
                    </a:p>
                  </a:txBody>
                  <a:tcPr/>
                </a:tc>
                <a:tc>
                  <a:txBody>
                    <a:bodyPr/>
                    <a:lstStyle/>
                    <a:p>
                      <a:pPr algn="ctr"/>
                      <a:r>
                        <a:rPr lang="en-US" dirty="0"/>
                        <a:t>Tcf1 Direct Binding</a:t>
                      </a:r>
                    </a:p>
                  </a:txBody>
                  <a:tcPr/>
                </a:tc>
                <a:extLst>
                  <a:ext uri="{0D108BD9-81ED-4DB2-BD59-A6C34878D82A}">
                    <a16:rowId xmlns:a16="http://schemas.microsoft.com/office/drawing/2014/main" val="218109543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Up_HiC_up</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141</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105</a:t>
                      </a:r>
                    </a:p>
                  </a:txBody>
                  <a:tcPr/>
                </a:tc>
                <a:tc>
                  <a:txBody>
                    <a:bodyPr/>
                    <a:lstStyle/>
                    <a:p>
                      <a:pPr algn="ctr"/>
                      <a:r>
                        <a:rPr lang="en-US" dirty="0"/>
                        <a:t>3</a:t>
                      </a:r>
                    </a:p>
                  </a:txBody>
                  <a:tcPr/>
                </a:tc>
                <a:tc>
                  <a:txBody>
                    <a:bodyPr/>
                    <a:lstStyle/>
                    <a:p>
                      <a:pPr algn="ctr"/>
                      <a:r>
                        <a:rPr lang="en-US" dirty="0"/>
                        <a:t>1</a:t>
                      </a:r>
                    </a:p>
                  </a:txBody>
                  <a:tcPr/>
                </a:tc>
                <a:tc>
                  <a:txBody>
                    <a:bodyPr/>
                    <a:lstStyle/>
                    <a:p>
                      <a:pPr algn="ctr"/>
                      <a:r>
                        <a:rPr lang="en-US" dirty="0"/>
                        <a:t>42</a:t>
                      </a:r>
                    </a:p>
                  </a:txBody>
                  <a:tcPr/>
                </a:tc>
                <a:tc>
                  <a:txBody>
                    <a:bodyPr/>
                    <a:lstStyle/>
                    <a:p>
                      <a:pPr algn="ctr"/>
                      <a:r>
                        <a:rPr lang="en-US" dirty="0"/>
                        <a:t>13</a:t>
                      </a:r>
                    </a:p>
                  </a:txBody>
                  <a:tcPr/>
                </a:tc>
                <a:extLst>
                  <a:ext uri="{0D108BD9-81ED-4DB2-BD59-A6C34878D82A}">
                    <a16:rowId xmlns:a16="http://schemas.microsoft.com/office/drawing/2014/main" val="288171011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Up_HiC_down</a:t>
                      </a:r>
                      <a:endParaRPr lang="en-US" dirty="0"/>
                    </a:p>
                  </a:txBody>
                  <a:tcPr/>
                </a:tc>
                <a:tc>
                  <a:txBody>
                    <a:bodyPr/>
                    <a:lstStyle/>
                    <a:p>
                      <a:pPr algn="ctr"/>
                      <a:r>
                        <a:rPr lang="en-US" dirty="0"/>
                        <a:t>123</a:t>
                      </a:r>
                    </a:p>
                  </a:txBody>
                  <a:tcPr/>
                </a:tc>
                <a:tc>
                  <a:txBody>
                    <a:bodyPr/>
                    <a:lstStyle/>
                    <a:p>
                      <a:pPr algn="ctr"/>
                      <a:r>
                        <a:rPr lang="en-US" dirty="0"/>
                        <a:t>92</a:t>
                      </a:r>
                    </a:p>
                  </a:txBody>
                  <a:tcPr/>
                </a:tc>
                <a:tc>
                  <a:txBody>
                    <a:bodyPr/>
                    <a:lstStyle/>
                    <a:p>
                      <a:pPr algn="ctr"/>
                      <a:r>
                        <a:rPr lang="en-US" dirty="0"/>
                        <a:t>0</a:t>
                      </a:r>
                    </a:p>
                  </a:txBody>
                  <a:tcPr/>
                </a:tc>
                <a:tc>
                  <a:txBody>
                    <a:bodyPr/>
                    <a:lstStyle/>
                    <a:p>
                      <a:pPr algn="ctr"/>
                      <a:r>
                        <a:rPr lang="en-US" dirty="0"/>
                        <a:t>2</a:t>
                      </a:r>
                    </a:p>
                  </a:txBody>
                  <a:tcPr/>
                </a:tc>
                <a:tc>
                  <a:txBody>
                    <a:bodyPr/>
                    <a:lstStyle/>
                    <a:p>
                      <a:pPr algn="ctr"/>
                      <a:r>
                        <a:rPr lang="en-US" dirty="0"/>
                        <a:t>20</a:t>
                      </a:r>
                    </a:p>
                  </a:txBody>
                  <a:tcPr/>
                </a:tc>
                <a:tc>
                  <a:txBody>
                    <a:bodyPr/>
                    <a:lstStyle/>
                    <a:p>
                      <a:pPr algn="ctr"/>
                      <a:r>
                        <a:rPr lang="en-US" dirty="0"/>
                        <a:t>7</a:t>
                      </a:r>
                    </a:p>
                  </a:txBody>
                  <a:tcPr/>
                </a:tc>
                <a:extLst>
                  <a:ext uri="{0D108BD9-81ED-4DB2-BD59-A6C34878D82A}">
                    <a16:rowId xmlns:a16="http://schemas.microsoft.com/office/drawing/2014/main" val="254655551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Down_HiC_up</a:t>
                      </a:r>
                      <a:endParaRPr lang="en-US" dirty="0"/>
                    </a:p>
                  </a:txBody>
                  <a:tcPr/>
                </a:tc>
                <a:tc>
                  <a:txBody>
                    <a:bodyPr/>
                    <a:lstStyle/>
                    <a:p>
                      <a:pPr algn="ctr"/>
                      <a:r>
                        <a:rPr lang="en-US" dirty="0"/>
                        <a:t>65</a:t>
                      </a:r>
                    </a:p>
                  </a:txBody>
                  <a:tcPr/>
                </a:tc>
                <a:tc>
                  <a:txBody>
                    <a:bodyPr/>
                    <a:lstStyle/>
                    <a:p>
                      <a:pPr algn="ctr"/>
                      <a:r>
                        <a:rPr lang="en-US" dirty="0"/>
                        <a:t>55</a:t>
                      </a:r>
                    </a:p>
                  </a:txBody>
                  <a:tcPr/>
                </a:tc>
                <a:tc>
                  <a:txBody>
                    <a:bodyPr/>
                    <a:lstStyle/>
                    <a:p>
                      <a:pPr algn="ctr"/>
                      <a:r>
                        <a:rPr lang="en-US" dirty="0"/>
                        <a:t>0</a:t>
                      </a:r>
                    </a:p>
                  </a:txBody>
                  <a:tcPr/>
                </a:tc>
                <a:tc>
                  <a:txBody>
                    <a:bodyPr/>
                    <a:lstStyle/>
                    <a:p>
                      <a:pPr algn="ctr"/>
                      <a:r>
                        <a:rPr lang="en-US" dirty="0"/>
                        <a:t>1</a:t>
                      </a:r>
                    </a:p>
                  </a:txBody>
                  <a:tcPr/>
                </a:tc>
                <a:tc>
                  <a:txBody>
                    <a:bodyPr/>
                    <a:lstStyle/>
                    <a:p>
                      <a:pPr algn="ctr"/>
                      <a:r>
                        <a:rPr lang="en-US" dirty="0"/>
                        <a:t>15</a:t>
                      </a:r>
                    </a:p>
                  </a:txBody>
                  <a:tcPr/>
                </a:tc>
                <a:tc>
                  <a:txBody>
                    <a:bodyPr/>
                    <a:lstStyle/>
                    <a:p>
                      <a:pPr algn="ctr"/>
                      <a:r>
                        <a:rPr lang="en-US" dirty="0"/>
                        <a:t>7</a:t>
                      </a:r>
                    </a:p>
                  </a:txBody>
                  <a:tcPr/>
                </a:tc>
                <a:extLst>
                  <a:ext uri="{0D108BD9-81ED-4DB2-BD59-A6C34878D82A}">
                    <a16:rowId xmlns:a16="http://schemas.microsoft.com/office/drawing/2014/main" val="378552725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Down_HiC_down</a:t>
                      </a:r>
                      <a:endParaRPr lang="en-US" dirty="0"/>
                    </a:p>
                  </a:txBody>
                  <a:tcPr/>
                </a:tc>
                <a:tc>
                  <a:txBody>
                    <a:bodyPr/>
                    <a:lstStyle/>
                    <a:p>
                      <a:pPr algn="ctr"/>
                      <a:r>
                        <a:rPr lang="en-US" dirty="0"/>
                        <a:t>229</a:t>
                      </a:r>
                    </a:p>
                  </a:txBody>
                  <a:tcPr/>
                </a:tc>
                <a:tc>
                  <a:txBody>
                    <a:bodyPr/>
                    <a:lstStyle/>
                    <a:p>
                      <a:pPr algn="ctr"/>
                      <a:r>
                        <a:rPr lang="en-US" dirty="0"/>
                        <a:t>134</a:t>
                      </a:r>
                    </a:p>
                  </a:txBody>
                  <a:tcPr/>
                </a:tc>
                <a:tc>
                  <a:txBody>
                    <a:bodyPr/>
                    <a:lstStyle/>
                    <a:p>
                      <a:pPr algn="ctr"/>
                      <a:r>
                        <a:rPr lang="en-US" dirty="0"/>
                        <a:t>1</a:t>
                      </a:r>
                    </a:p>
                  </a:txBody>
                  <a:tcPr/>
                </a:tc>
                <a:tc>
                  <a:txBody>
                    <a:bodyPr/>
                    <a:lstStyle/>
                    <a:p>
                      <a:pPr algn="ctr"/>
                      <a:r>
                        <a:rPr lang="en-US" dirty="0"/>
                        <a:t>4</a:t>
                      </a:r>
                    </a:p>
                  </a:txBody>
                  <a:tcPr/>
                </a:tc>
                <a:tc>
                  <a:txBody>
                    <a:bodyPr/>
                    <a:lstStyle/>
                    <a:p>
                      <a:pPr algn="ctr"/>
                      <a:r>
                        <a:rPr lang="en-US" dirty="0"/>
                        <a:t>58</a:t>
                      </a:r>
                    </a:p>
                  </a:txBody>
                  <a:tcPr/>
                </a:tc>
                <a:tc>
                  <a:txBody>
                    <a:bodyPr/>
                    <a:lstStyle/>
                    <a:p>
                      <a:pPr algn="ctr"/>
                      <a:r>
                        <a:rPr lang="en-US" dirty="0"/>
                        <a:t>22</a:t>
                      </a:r>
                    </a:p>
                  </a:txBody>
                  <a:tcPr/>
                </a:tc>
                <a:extLst>
                  <a:ext uri="{0D108BD9-81ED-4DB2-BD59-A6C34878D82A}">
                    <a16:rowId xmlns:a16="http://schemas.microsoft.com/office/drawing/2014/main" val="342451489"/>
                  </a:ext>
                </a:extLst>
              </a:tr>
            </a:tbl>
          </a:graphicData>
        </a:graphic>
      </p:graphicFrame>
    </p:spTree>
    <p:extLst>
      <p:ext uri="{BB962C8B-B14F-4D97-AF65-F5344CB8AC3E}">
        <p14:creationId xmlns:p14="http://schemas.microsoft.com/office/powerpoint/2010/main" val="26752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A5894-01DF-45A3-95C0-AEE62791B7AC}"/>
              </a:ext>
            </a:extLst>
          </p:cNvPr>
          <p:cNvSpPr>
            <a:spLocks noGrp="1"/>
          </p:cNvSpPr>
          <p:nvPr>
            <p:ph type="title"/>
          </p:nvPr>
        </p:nvSpPr>
        <p:spPr/>
        <p:txBody>
          <a:bodyPr/>
          <a:lstStyle/>
          <a:p>
            <a:pPr algn="ctr"/>
            <a:r>
              <a:rPr lang="en-US" dirty="0"/>
              <a:t>Validation of Diff </a:t>
            </a:r>
            <a:r>
              <a:rPr lang="en-US" dirty="0" err="1"/>
              <a:t>HiC</a:t>
            </a:r>
            <a:r>
              <a:rPr lang="en-US" dirty="0"/>
              <a:t> region</a:t>
            </a:r>
          </a:p>
        </p:txBody>
      </p:sp>
      <p:pic>
        <p:nvPicPr>
          <p:cNvPr id="1026" name="Picture 2" descr="http://www.clipular.com/c/5348258764029952.png?k=jcfiQjuIjqqXeGwj_zFoLmvhZK8">
            <a:extLst>
              <a:ext uri="{FF2B5EF4-FFF2-40B4-BE49-F238E27FC236}">
                <a16:creationId xmlns:a16="http://schemas.microsoft.com/office/drawing/2014/main" id="{54093120-1ECF-404C-8110-E6D445EA7E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0081" y="1370060"/>
            <a:ext cx="7611837" cy="4117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21065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4BF-AE3A-4653-8853-7BE1CD24AAF4}"/>
              </a:ext>
            </a:extLst>
          </p:cNvPr>
          <p:cNvSpPr>
            <a:spLocks noGrp="1"/>
          </p:cNvSpPr>
          <p:nvPr>
            <p:ph type="title"/>
          </p:nvPr>
        </p:nvSpPr>
        <p:spPr>
          <a:xfrm>
            <a:off x="838200" y="-112620"/>
            <a:ext cx="10515600" cy="1325563"/>
          </a:xfrm>
        </p:spPr>
        <p:txBody>
          <a:bodyPr>
            <a:normAutofit/>
          </a:bodyPr>
          <a:lstStyle/>
          <a:p>
            <a:pPr algn="ctr"/>
            <a:r>
              <a:rPr lang="en-US" sz="3600" dirty="0"/>
              <a:t>Diff Hic by </a:t>
            </a:r>
            <a:r>
              <a:rPr lang="en-US" sz="3600" dirty="0" err="1"/>
              <a:t>hiccompare</a:t>
            </a:r>
            <a:endParaRPr lang="en-US" sz="3600" dirty="0"/>
          </a:p>
        </p:txBody>
      </p:sp>
      <p:graphicFrame>
        <p:nvGraphicFramePr>
          <p:cNvPr id="4" name="Content Placeholder 3">
            <a:extLst>
              <a:ext uri="{FF2B5EF4-FFF2-40B4-BE49-F238E27FC236}">
                <a16:creationId xmlns:a16="http://schemas.microsoft.com/office/drawing/2014/main" id="{9465E774-BFD8-475D-84E8-91D7ABD9B7C7}"/>
              </a:ext>
            </a:extLst>
          </p:cNvPr>
          <p:cNvGraphicFramePr>
            <a:graphicFrameLocks noGrp="1"/>
          </p:cNvGraphicFramePr>
          <p:nvPr>
            <p:ph idx="1"/>
            <p:extLst>
              <p:ext uri="{D42A27DB-BD31-4B8C-83A1-F6EECF244321}">
                <p14:modId xmlns:p14="http://schemas.microsoft.com/office/powerpoint/2010/main" val="1976682661"/>
              </p:ext>
            </p:extLst>
          </p:nvPr>
        </p:nvGraphicFramePr>
        <p:xfrm>
          <a:off x="271392" y="771213"/>
          <a:ext cx="5257800" cy="40284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27240711"/>
                    </a:ext>
                  </a:extLst>
                </a:gridCol>
                <a:gridCol w="2628900">
                  <a:extLst>
                    <a:ext uri="{9D8B030D-6E8A-4147-A177-3AD203B41FA5}">
                      <a16:colId xmlns:a16="http://schemas.microsoft.com/office/drawing/2014/main" val="3678816306"/>
                    </a:ext>
                  </a:extLst>
                </a:gridCol>
              </a:tblGrid>
              <a:tr h="370840">
                <a:tc>
                  <a:txBody>
                    <a:bodyPr/>
                    <a:lstStyle/>
                    <a:p>
                      <a:r>
                        <a:rPr lang="en-US" dirty="0" err="1"/>
                        <a:t>Diff_HiC_Interaction</a:t>
                      </a:r>
                      <a:endParaRPr lang="en-US" dirty="0"/>
                    </a:p>
                  </a:txBody>
                  <a:tcPr/>
                </a:tc>
                <a:tc>
                  <a:txBody>
                    <a:bodyPr/>
                    <a:lstStyle/>
                    <a:p>
                      <a:r>
                        <a:rPr lang="en-US" dirty="0" err="1"/>
                        <a:t>Pvalue</a:t>
                      </a:r>
                      <a:r>
                        <a:rPr lang="en-US" dirty="0"/>
                        <a:t> = 0.01</a:t>
                      </a:r>
                    </a:p>
                  </a:txBody>
                  <a:tcPr/>
                </a:tc>
                <a:extLst>
                  <a:ext uri="{0D108BD9-81ED-4DB2-BD59-A6C34878D82A}">
                    <a16:rowId xmlns:a16="http://schemas.microsoft.com/office/drawing/2014/main" val="3537260418"/>
                  </a:ext>
                </a:extLst>
              </a:tr>
              <a:tr h="370840">
                <a:tc>
                  <a:txBody>
                    <a:bodyPr/>
                    <a:lstStyle/>
                    <a:p>
                      <a:r>
                        <a:rPr lang="en-US" dirty="0"/>
                        <a:t>WT_CD8 vs DKO_CD8</a:t>
                      </a:r>
                    </a:p>
                    <a:p>
                      <a:r>
                        <a:rPr lang="en-US" dirty="0"/>
                        <a:t>All Pairs</a:t>
                      </a:r>
                    </a:p>
                  </a:txBody>
                  <a:tcPr/>
                </a:tc>
                <a:tc>
                  <a:txBody>
                    <a:bodyPr/>
                    <a:lstStyle/>
                    <a:p>
                      <a:r>
                        <a:rPr lang="en-US" dirty="0"/>
                        <a:t>59,181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(25,531 Up, 43.14%)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(33,650 Down , 56.86%)</a:t>
                      </a:r>
                    </a:p>
                  </a:txBody>
                  <a:tcPr/>
                </a:tc>
                <a:extLst>
                  <a:ext uri="{0D108BD9-81ED-4DB2-BD59-A6C34878D82A}">
                    <a16:rowId xmlns:a16="http://schemas.microsoft.com/office/drawing/2014/main" val="989506543"/>
                  </a:ext>
                </a:extLst>
              </a:tr>
              <a:tr h="370840">
                <a:tc>
                  <a:txBody>
                    <a:bodyPr/>
                    <a:lstStyle/>
                    <a:p>
                      <a:r>
                        <a:rPr lang="en-US" dirty="0"/>
                        <a:t>Pairs Overlap with Tcf1(19,042) to promoter</a:t>
                      </a:r>
                    </a:p>
                  </a:txBody>
                  <a:tcPr/>
                </a:tc>
                <a:tc>
                  <a:txBody>
                    <a:bodyPr/>
                    <a:lstStyle/>
                    <a:p>
                      <a:r>
                        <a:rPr lang="en-US" dirty="0"/>
                        <a:t>5,846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(2,364 Up     , %)</a:t>
                      </a:r>
                    </a:p>
                    <a:p>
                      <a:r>
                        <a:rPr lang="en-US" dirty="0"/>
                        <a:t>(3,482 Down, %)</a:t>
                      </a:r>
                    </a:p>
                  </a:txBody>
                  <a:tcPr/>
                </a:tc>
                <a:extLst>
                  <a:ext uri="{0D108BD9-81ED-4DB2-BD59-A6C34878D82A}">
                    <a16:rowId xmlns:a16="http://schemas.microsoft.com/office/drawing/2014/main" val="2674643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Diff_DNase</a:t>
                      </a:r>
                      <a:r>
                        <a:rPr lang="en-US" dirty="0"/>
                        <a:t>(1,551) to promoter</a:t>
                      </a:r>
                    </a:p>
                  </a:txBody>
                  <a:tcPr/>
                </a:tc>
                <a:tc>
                  <a:txBody>
                    <a:bodyPr/>
                    <a:lstStyle/>
                    <a:p>
                      <a:r>
                        <a:rPr lang="en-US" dirty="0"/>
                        <a:t>466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(137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(329 Down)</a:t>
                      </a:r>
                    </a:p>
                  </a:txBody>
                  <a:tcPr/>
                </a:tc>
                <a:extLst>
                  <a:ext uri="{0D108BD9-81ED-4DB2-BD59-A6C34878D82A}">
                    <a16:rowId xmlns:a16="http://schemas.microsoft.com/office/drawing/2014/main" val="8383798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Dnase_Union</a:t>
                      </a:r>
                      <a:r>
                        <a:rPr lang="en-US" dirty="0"/>
                        <a:t>(36,380) to promoter</a:t>
                      </a:r>
                    </a:p>
                  </a:txBody>
                  <a:tcPr/>
                </a:tc>
                <a:tc>
                  <a:txBody>
                    <a:bodyPr/>
                    <a:lstStyle/>
                    <a:p>
                      <a:r>
                        <a:rPr lang="en-US" dirty="0"/>
                        <a:t>9902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(3988 Up)</a:t>
                      </a:r>
                    </a:p>
                    <a:p>
                      <a:r>
                        <a:rPr lang="en-US" dirty="0"/>
                        <a:t>(5914 Down)</a:t>
                      </a:r>
                    </a:p>
                  </a:txBody>
                  <a:tcPr/>
                </a:tc>
                <a:extLst>
                  <a:ext uri="{0D108BD9-81ED-4DB2-BD59-A6C34878D82A}">
                    <a16:rowId xmlns:a16="http://schemas.microsoft.com/office/drawing/2014/main" val="262366930"/>
                  </a:ext>
                </a:extLst>
              </a:tr>
            </a:tbl>
          </a:graphicData>
        </a:graphic>
      </p:graphicFrame>
      <p:cxnSp>
        <p:nvCxnSpPr>
          <p:cNvPr id="5" name="Straight Arrow Connector 4">
            <a:extLst>
              <a:ext uri="{FF2B5EF4-FFF2-40B4-BE49-F238E27FC236}">
                <a16:creationId xmlns:a16="http://schemas.microsoft.com/office/drawing/2014/main" id="{FABA077D-07CB-4FC8-97B5-0BC6A6468B78}"/>
              </a:ext>
            </a:extLst>
          </p:cNvPr>
          <p:cNvCxnSpPr>
            <a:cxnSpLocks/>
          </p:cNvCxnSpPr>
          <p:nvPr/>
        </p:nvCxnSpPr>
        <p:spPr>
          <a:xfrm flipV="1">
            <a:off x="4413970" y="3145276"/>
            <a:ext cx="3641459" cy="2551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2" descr="http://www.clipular.com/c/5061208483561472.png?k=x43GvGr6ZoRQmUQHI7WyV5tf5QA">
            <a:extLst>
              <a:ext uri="{FF2B5EF4-FFF2-40B4-BE49-F238E27FC236}">
                <a16:creationId xmlns:a16="http://schemas.microsoft.com/office/drawing/2014/main" id="{B93A654B-4CE5-4273-8256-149BF3CD35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1050" y="3457575"/>
            <a:ext cx="3790950" cy="340042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ular.com/c/4595304121499648.png?k=AzOe9BB4T3ux7GUZ1mjicbYkTh0">
            <a:extLst>
              <a:ext uri="{FF2B5EF4-FFF2-40B4-BE49-F238E27FC236}">
                <a16:creationId xmlns:a16="http://schemas.microsoft.com/office/drawing/2014/main" id="{C3034EFA-5FC6-4022-866E-DE4F9102F5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3387"/>
          <a:stretch/>
        </p:blipFill>
        <p:spPr bwMode="auto">
          <a:xfrm>
            <a:off x="8478610" y="418419"/>
            <a:ext cx="3790950" cy="29820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E40D9CBA-220D-4286-BE12-AE530FF9C774}"/>
              </a:ext>
            </a:extLst>
          </p:cNvPr>
          <p:cNvGraphicFramePr>
            <a:graphicFrameLocks noGrp="1"/>
          </p:cNvGraphicFramePr>
          <p:nvPr>
            <p:extLst>
              <p:ext uri="{D42A27DB-BD31-4B8C-83A1-F6EECF244321}">
                <p14:modId xmlns:p14="http://schemas.microsoft.com/office/powerpoint/2010/main" val="2198006033"/>
              </p:ext>
            </p:extLst>
          </p:nvPr>
        </p:nvGraphicFramePr>
        <p:xfrm>
          <a:off x="281527" y="4799653"/>
          <a:ext cx="7130895" cy="1920240"/>
        </p:xfrm>
        <a:graphic>
          <a:graphicData uri="http://schemas.openxmlformats.org/drawingml/2006/table">
            <a:tbl>
              <a:tblPr firstRow="1" bandRow="1">
                <a:tableStyleId>{5C22544A-7EE6-4342-B048-85BDC9FD1C3A}</a:tableStyleId>
              </a:tblPr>
              <a:tblGrid>
                <a:gridCol w="1426179">
                  <a:extLst>
                    <a:ext uri="{9D8B030D-6E8A-4147-A177-3AD203B41FA5}">
                      <a16:colId xmlns:a16="http://schemas.microsoft.com/office/drawing/2014/main" val="2523144664"/>
                    </a:ext>
                  </a:extLst>
                </a:gridCol>
                <a:gridCol w="1100808">
                  <a:extLst>
                    <a:ext uri="{9D8B030D-6E8A-4147-A177-3AD203B41FA5}">
                      <a16:colId xmlns:a16="http://schemas.microsoft.com/office/drawing/2014/main" val="1002998682"/>
                    </a:ext>
                  </a:extLst>
                </a:gridCol>
                <a:gridCol w="1230086">
                  <a:extLst>
                    <a:ext uri="{9D8B030D-6E8A-4147-A177-3AD203B41FA5}">
                      <a16:colId xmlns:a16="http://schemas.microsoft.com/office/drawing/2014/main" val="541515279"/>
                    </a:ext>
                  </a:extLst>
                </a:gridCol>
                <a:gridCol w="1513114">
                  <a:extLst>
                    <a:ext uri="{9D8B030D-6E8A-4147-A177-3AD203B41FA5}">
                      <a16:colId xmlns:a16="http://schemas.microsoft.com/office/drawing/2014/main" val="1112865452"/>
                    </a:ext>
                  </a:extLst>
                </a:gridCol>
                <a:gridCol w="1860708">
                  <a:extLst>
                    <a:ext uri="{9D8B030D-6E8A-4147-A177-3AD203B41FA5}">
                      <a16:colId xmlns:a16="http://schemas.microsoft.com/office/drawing/2014/main" val="3352184052"/>
                    </a:ext>
                  </a:extLst>
                </a:gridCol>
              </a:tblGrid>
              <a:tr h="370840">
                <a:tc>
                  <a:txBody>
                    <a:bodyPr/>
                    <a:lstStyle/>
                    <a:p>
                      <a:pPr algn="ctr"/>
                      <a:r>
                        <a:rPr lang="en-US" dirty="0"/>
                        <a:t>Diff </a:t>
                      </a:r>
                      <a:r>
                        <a:rPr lang="en-US" dirty="0" err="1"/>
                        <a:t>HiC</a:t>
                      </a:r>
                      <a:endParaRPr lang="en-US" dirty="0"/>
                    </a:p>
                  </a:txBody>
                  <a:tcPr/>
                </a:tc>
                <a:tc>
                  <a:txBody>
                    <a:bodyPr/>
                    <a:lstStyle/>
                    <a:p>
                      <a:pPr algn="ctr"/>
                      <a:r>
                        <a:rPr lang="en-US" dirty="0" err="1"/>
                        <a:t>Dnase</a:t>
                      </a:r>
                      <a:r>
                        <a:rPr lang="en-US" dirty="0"/>
                        <a:t> Gain sites</a:t>
                      </a:r>
                    </a:p>
                  </a:txBody>
                  <a:tcPr/>
                </a:tc>
                <a:tc>
                  <a:txBody>
                    <a:bodyPr/>
                    <a:lstStyle/>
                    <a:p>
                      <a:pPr algn="ctr"/>
                      <a:r>
                        <a:rPr lang="en-US" dirty="0" err="1"/>
                        <a:t>Dnase</a:t>
                      </a:r>
                      <a:r>
                        <a:rPr lang="en-US" dirty="0"/>
                        <a:t> Lost Sites</a:t>
                      </a:r>
                    </a:p>
                  </a:txBody>
                  <a:tcPr/>
                </a:tc>
                <a:tc>
                  <a:txBody>
                    <a:bodyPr/>
                    <a:lstStyle/>
                    <a:p>
                      <a:pPr algn="ctr"/>
                      <a:r>
                        <a:rPr lang="en-US" dirty="0"/>
                        <a:t>Up Regulated Genes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Down Regulated Genes</a:t>
                      </a:r>
                    </a:p>
                  </a:txBody>
                  <a:tcPr/>
                </a:tc>
                <a:extLst>
                  <a:ext uri="{0D108BD9-81ED-4DB2-BD59-A6C34878D82A}">
                    <a16:rowId xmlns:a16="http://schemas.microsoft.com/office/drawing/2014/main" val="2745884441"/>
                  </a:ext>
                </a:extLst>
              </a:tr>
              <a:tr h="370840">
                <a:tc>
                  <a:txBody>
                    <a:bodyPr/>
                    <a:lstStyle/>
                    <a:p>
                      <a:pPr algn="ctr"/>
                      <a:r>
                        <a:rPr lang="en-US" dirty="0"/>
                        <a:t>137 Up (124 genes)</a:t>
                      </a:r>
                    </a:p>
                  </a:txBody>
                  <a:tcPr/>
                </a:tc>
                <a:tc>
                  <a:txBody>
                    <a:bodyPr/>
                    <a:lstStyle/>
                    <a:p>
                      <a:pPr algn="ctr"/>
                      <a:r>
                        <a:rPr lang="en-US" dirty="0"/>
                        <a:t>71</a:t>
                      </a:r>
                    </a:p>
                  </a:txBody>
                  <a:tcPr/>
                </a:tc>
                <a:tc>
                  <a:txBody>
                    <a:bodyPr/>
                    <a:lstStyle/>
                    <a:p>
                      <a:pPr algn="ctr"/>
                      <a:r>
                        <a:rPr lang="en-US" dirty="0"/>
                        <a:t>66</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2976635487"/>
                  </a:ext>
                </a:extLst>
              </a:tr>
              <a:tr h="370840">
                <a:tc>
                  <a:txBody>
                    <a:bodyPr/>
                    <a:lstStyle/>
                    <a:p>
                      <a:pPr algn="ctr"/>
                      <a:r>
                        <a:rPr lang="en-US" dirty="0"/>
                        <a:t>329 Down (307 genes)</a:t>
                      </a:r>
                    </a:p>
                  </a:txBody>
                  <a:tcPr/>
                </a:tc>
                <a:tc>
                  <a:txBody>
                    <a:bodyPr/>
                    <a:lstStyle/>
                    <a:p>
                      <a:pPr algn="ctr"/>
                      <a:r>
                        <a:rPr lang="en-US" dirty="0"/>
                        <a:t>47</a:t>
                      </a:r>
                    </a:p>
                  </a:txBody>
                  <a:tcPr/>
                </a:tc>
                <a:tc>
                  <a:txBody>
                    <a:bodyPr/>
                    <a:lstStyle/>
                    <a:p>
                      <a:pPr algn="ctr"/>
                      <a:r>
                        <a:rPr lang="en-US" dirty="0"/>
                        <a:t>282</a:t>
                      </a:r>
                    </a:p>
                  </a:txBody>
                  <a:tcPr/>
                </a:tc>
                <a:tc>
                  <a:txBody>
                    <a:bodyPr/>
                    <a:lstStyle/>
                    <a:p>
                      <a:pPr algn="ctr"/>
                      <a:r>
                        <a:rPr lang="en-US" dirty="0"/>
                        <a:t>2</a:t>
                      </a:r>
                    </a:p>
                  </a:txBody>
                  <a:tcPr/>
                </a:tc>
                <a:tc>
                  <a:txBody>
                    <a:bodyPr/>
                    <a:lstStyle/>
                    <a:p>
                      <a:pPr algn="ctr"/>
                      <a:r>
                        <a:rPr lang="en-US" dirty="0"/>
                        <a:t>5</a:t>
                      </a:r>
                    </a:p>
                  </a:txBody>
                  <a:tcPr/>
                </a:tc>
                <a:extLst>
                  <a:ext uri="{0D108BD9-81ED-4DB2-BD59-A6C34878D82A}">
                    <a16:rowId xmlns:a16="http://schemas.microsoft.com/office/drawing/2014/main" val="509015888"/>
                  </a:ext>
                </a:extLst>
              </a:tr>
            </a:tbl>
          </a:graphicData>
        </a:graphic>
      </p:graphicFrame>
    </p:spTree>
    <p:extLst>
      <p:ext uri="{BB962C8B-B14F-4D97-AF65-F5344CB8AC3E}">
        <p14:creationId xmlns:p14="http://schemas.microsoft.com/office/powerpoint/2010/main" val="30751329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416450312110080.png?k=kdBec6XdCuB13mEe7QNNpSgKfb8">
            <a:extLst>
              <a:ext uri="{FF2B5EF4-FFF2-40B4-BE49-F238E27FC236}">
                <a16:creationId xmlns:a16="http://schemas.microsoft.com/office/drawing/2014/main" id="{5C0868D8-A764-43CC-B1D6-25BE2D3812F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58176" y="735445"/>
            <a:ext cx="7675648" cy="53871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1D45F-0807-4411-AD5B-3167B4D223F0}"/>
              </a:ext>
            </a:extLst>
          </p:cNvPr>
          <p:cNvSpPr/>
          <p:nvPr/>
        </p:nvSpPr>
        <p:spPr>
          <a:xfrm>
            <a:off x="5378605" y="6211669"/>
            <a:ext cx="6096000" cy="646331"/>
          </a:xfrm>
          <a:prstGeom prst="rect">
            <a:avLst/>
          </a:prstGeom>
        </p:spPr>
        <p:txBody>
          <a:bodyPr>
            <a:spAutoFit/>
          </a:bodyPr>
          <a:lstStyle/>
          <a:p>
            <a:r>
              <a:rPr lang="en-US" dirty="0"/>
              <a:t>Ref: Recent evidence that TADs and chromatin loops are dynamic structures </a:t>
            </a:r>
          </a:p>
        </p:txBody>
      </p:sp>
    </p:spTree>
    <p:extLst>
      <p:ext uri="{BB962C8B-B14F-4D97-AF65-F5344CB8AC3E}">
        <p14:creationId xmlns:p14="http://schemas.microsoft.com/office/powerpoint/2010/main" val="8419868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4BF-AE3A-4653-8853-7BE1CD24AAF4}"/>
              </a:ext>
            </a:extLst>
          </p:cNvPr>
          <p:cNvSpPr>
            <a:spLocks noGrp="1"/>
          </p:cNvSpPr>
          <p:nvPr>
            <p:ph type="title"/>
          </p:nvPr>
        </p:nvSpPr>
        <p:spPr>
          <a:xfrm>
            <a:off x="533400" y="-316284"/>
            <a:ext cx="10515600" cy="1325563"/>
          </a:xfrm>
        </p:spPr>
        <p:txBody>
          <a:bodyPr/>
          <a:lstStyle/>
          <a:p>
            <a:pPr algn="ctr"/>
            <a:r>
              <a:rPr lang="en-US" dirty="0"/>
              <a:t>Diff Hic by </a:t>
            </a:r>
            <a:r>
              <a:rPr lang="en-US" dirty="0" err="1"/>
              <a:t>hiccompare</a:t>
            </a:r>
            <a:endParaRPr lang="en-US" dirty="0"/>
          </a:p>
        </p:txBody>
      </p:sp>
      <p:graphicFrame>
        <p:nvGraphicFramePr>
          <p:cNvPr id="4" name="Content Placeholder 3">
            <a:extLst>
              <a:ext uri="{FF2B5EF4-FFF2-40B4-BE49-F238E27FC236}">
                <a16:creationId xmlns:a16="http://schemas.microsoft.com/office/drawing/2014/main" id="{9465E774-BFD8-475D-84E8-91D7ABD9B7C7}"/>
              </a:ext>
            </a:extLst>
          </p:cNvPr>
          <p:cNvGraphicFramePr>
            <a:graphicFrameLocks noGrp="1"/>
          </p:cNvGraphicFramePr>
          <p:nvPr>
            <p:ph idx="1"/>
            <p:extLst>
              <p:ext uri="{D42A27DB-BD31-4B8C-83A1-F6EECF244321}">
                <p14:modId xmlns:p14="http://schemas.microsoft.com/office/powerpoint/2010/main" val="1160062511"/>
              </p:ext>
            </p:extLst>
          </p:nvPr>
        </p:nvGraphicFramePr>
        <p:xfrm>
          <a:off x="249621" y="1478784"/>
          <a:ext cx="5257800" cy="40284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27240711"/>
                    </a:ext>
                  </a:extLst>
                </a:gridCol>
                <a:gridCol w="2628900">
                  <a:extLst>
                    <a:ext uri="{9D8B030D-6E8A-4147-A177-3AD203B41FA5}">
                      <a16:colId xmlns:a16="http://schemas.microsoft.com/office/drawing/2014/main" val="3678816306"/>
                    </a:ext>
                  </a:extLst>
                </a:gridCol>
              </a:tblGrid>
              <a:tr h="370840">
                <a:tc>
                  <a:txBody>
                    <a:bodyPr/>
                    <a:lstStyle/>
                    <a:p>
                      <a:r>
                        <a:rPr lang="en-US" dirty="0" err="1"/>
                        <a:t>Diff_HiC_Interaction</a:t>
                      </a:r>
                      <a:endParaRPr lang="en-US" dirty="0"/>
                    </a:p>
                  </a:txBody>
                  <a:tcPr/>
                </a:tc>
                <a:tc>
                  <a:txBody>
                    <a:bodyPr/>
                    <a:lstStyle/>
                    <a:p>
                      <a:r>
                        <a:rPr lang="en-US" dirty="0" err="1"/>
                        <a:t>Pvalue</a:t>
                      </a:r>
                      <a:r>
                        <a:rPr lang="en-US" dirty="0"/>
                        <a:t> = 0.01</a:t>
                      </a:r>
                    </a:p>
                  </a:txBody>
                  <a:tcPr/>
                </a:tc>
                <a:extLst>
                  <a:ext uri="{0D108BD9-81ED-4DB2-BD59-A6C34878D82A}">
                    <a16:rowId xmlns:a16="http://schemas.microsoft.com/office/drawing/2014/main" val="3537260418"/>
                  </a:ext>
                </a:extLst>
              </a:tr>
              <a:tr h="370840">
                <a:tc>
                  <a:txBody>
                    <a:bodyPr/>
                    <a:lstStyle/>
                    <a:p>
                      <a:r>
                        <a:rPr lang="en-US" dirty="0"/>
                        <a:t>WT_CD8 vs DKO_CD8</a:t>
                      </a:r>
                    </a:p>
                    <a:p>
                      <a:r>
                        <a:rPr lang="en-US" dirty="0"/>
                        <a:t>All Pairs</a:t>
                      </a:r>
                    </a:p>
                  </a:txBody>
                  <a:tcPr/>
                </a:tc>
                <a:tc>
                  <a:txBody>
                    <a:bodyPr/>
                    <a:lstStyle/>
                    <a:p>
                      <a:r>
                        <a:rPr lang="en-US" dirty="0"/>
                        <a:t>59,181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(25,531 Up, 43.14%)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(33,650 Down , 56.86%)</a:t>
                      </a:r>
                    </a:p>
                  </a:txBody>
                  <a:tcPr/>
                </a:tc>
                <a:extLst>
                  <a:ext uri="{0D108BD9-81ED-4DB2-BD59-A6C34878D82A}">
                    <a16:rowId xmlns:a16="http://schemas.microsoft.com/office/drawing/2014/main" val="989506543"/>
                  </a:ext>
                </a:extLst>
              </a:tr>
              <a:tr h="370840">
                <a:tc>
                  <a:txBody>
                    <a:bodyPr/>
                    <a:lstStyle/>
                    <a:p>
                      <a:r>
                        <a:rPr lang="en-US" dirty="0"/>
                        <a:t>Pairs Overlap with Tcf1(19,042) to promoter</a:t>
                      </a:r>
                    </a:p>
                  </a:txBody>
                  <a:tcPr/>
                </a:tc>
                <a:tc>
                  <a:txBody>
                    <a:bodyPr/>
                    <a:lstStyle/>
                    <a:p>
                      <a:r>
                        <a:rPr lang="en-US" dirty="0"/>
                        <a:t>5,846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(2,364 Up     , %)</a:t>
                      </a:r>
                    </a:p>
                    <a:p>
                      <a:r>
                        <a:rPr lang="en-US" dirty="0"/>
                        <a:t>(3,482 Down, %)</a:t>
                      </a:r>
                    </a:p>
                  </a:txBody>
                  <a:tcPr/>
                </a:tc>
                <a:extLst>
                  <a:ext uri="{0D108BD9-81ED-4DB2-BD59-A6C34878D82A}">
                    <a16:rowId xmlns:a16="http://schemas.microsoft.com/office/drawing/2014/main" val="2674643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Diff_DNase</a:t>
                      </a:r>
                      <a:r>
                        <a:rPr lang="en-US" dirty="0"/>
                        <a:t>(1,551) to promoter</a:t>
                      </a:r>
                    </a:p>
                  </a:txBody>
                  <a:tcPr/>
                </a:tc>
                <a:tc>
                  <a:txBody>
                    <a:bodyPr/>
                    <a:lstStyle/>
                    <a:p>
                      <a:r>
                        <a:rPr lang="en-US" dirty="0"/>
                        <a:t>466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(137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(329 Down)</a:t>
                      </a:r>
                    </a:p>
                  </a:txBody>
                  <a:tcPr/>
                </a:tc>
                <a:extLst>
                  <a:ext uri="{0D108BD9-81ED-4DB2-BD59-A6C34878D82A}">
                    <a16:rowId xmlns:a16="http://schemas.microsoft.com/office/drawing/2014/main" val="8383798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Dnase_Union</a:t>
                      </a:r>
                      <a:r>
                        <a:rPr lang="en-US" dirty="0"/>
                        <a:t>(36,380) to promoter</a:t>
                      </a:r>
                    </a:p>
                  </a:txBody>
                  <a:tcPr/>
                </a:tc>
                <a:tc>
                  <a:txBody>
                    <a:bodyPr/>
                    <a:lstStyle/>
                    <a:p>
                      <a:r>
                        <a:rPr lang="en-US" dirty="0"/>
                        <a:t>9902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(3988 Up)</a:t>
                      </a:r>
                    </a:p>
                    <a:p>
                      <a:r>
                        <a:rPr lang="en-US" dirty="0"/>
                        <a:t>(5914 Down)</a:t>
                      </a:r>
                    </a:p>
                  </a:txBody>
                  <a:tcPr/>
                </a:tc>
                <a:extLst>
                  <a:ext uri="{0D108BD9-81ED-4DB2-BD59-A6C34878D82A}">
                    <a16:rowId xmlns:a16="http://schemas.microsoft.com/office/drawing/2014/main" val="262366930"/>
                  </a:ext>
                </a:extLst>
              </a:tr>
            </a:tbl>
          </a:graphicData>
        </a:graphic>
      </p:graphicFrame>
      <p:cxnSp>
        <p:nvCxnSpPr>
          <p:cNvPr id="7" name="Straight Arrow Connector 6">
            <a:extLst>
              <a:ext uri="{FF2B5EF4-FFF2-40B4-BE49-F238E27FC236}">
                <a16:creationId xmlns:a16="http://schemas.microsoft.com/office/drawing/2014/main" id="{0518D800-2B57-44B1-9467-2F5990FE7C40}"/>
              </a:ext>
            </a:extLst>
          </p:cNvPr>
          <p:cNvCxnSpPr>
            <a:cxnSpLocks/>
          </p:cNvCxnSpPr>
          <p:nvPr/>
        </p:nvCxnSpPr>
        <p:spPr>
          <a:xfrm>
            <a:off x="4150460" y="3188559"/>
            <a:ext cx="3981169" cy="752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http://www.clipular.com/c/5744248574705664.png?k=MyIusk822LflZWTwDR73pWsfk90">
            <a:extLst>
              <a:ext uri="{FF2B5EF4-FFF2-40B4-BE49-F238E27FC236}">
                <a16:creationId xmlns:a16="http://schemas.microsoft.com/office/drawing/2014/main" id="{BD62346B-1687-44CF-A64D-2F1A23F881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2939" y="321147"/>
            <a:ext cx="3676650" cy="32289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clipular.com/c/6393721416056832.png?k=ld2dqa7Y36LbuPElW0RudRqHQuk">
            <a:extLst>
              <a:ext uri="{FF2B5EF4-FFF2-40B4-BE49-F238E27FC236}">
                <a16:creationId xmlns:a16="http://schemas.microsoft.com/office/drawing/2014/main" id="{218EB99A-2424-4C3A-9A1E-7249C19766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1629" y="3495675"/>
            <a:ext cx="3733800" cy="3362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394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a:extLst>
              <a:ext uri="{FF2B5EF4-FFF2-40B4-BE49-F238E27FC236}">
                <a16:creationId xmlns:a16="http://schemas.microsoft.com/office/drawing/2014/main" id="{7D969309-F924-4FC1-9036-000B2A0A1701}"/>
              </a:ext>
            </a:extLst>
          </p:cNvPr>
          <p:cNvGrpSpPr/>
          <p:nvPr/>
        </p:nvGrpSpPr>
        <p:grpSpPr>
          <a:xfrm>
            <a:off x="6416640" y="967945"/>
            <a:ext cx="4619306" cy="5876925"/>
            <a:chOff x="8214958" y="967945"/>
            <a:chExt cx="4619306" cy="5876925"/>
          </a:xfrm>
        </p:grpSpPr>
        <p:pic>
          <p:nvPicPr>
            <p:cNvPr id="4" name="Picture 6" descr="http://www.clipular.com/c/5627395198156800.png?k=PG2lLAhszEwdZsxOqq7m_LibpA8">
              <a:extLst>
                <a:ext uri="{FF2B5EF4-FFF2-40B4-BE49-F238E27FC236}">
                  <a16:creationId xmlns:a16="http://schemas.microsoft.com/office/drawing/2014/main" id="{6391EED2-791C-4DDB-B658-60A19A3CFD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958" y="967945"/>
              <a:ext cx="2962275" cy="587692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2EF0AD9C-9109-4BCA-94E9-E696FA2AA8A6}"/>
                </a:ext>
              </a:extLst>
            </p:cNvPr>
            <p:cNvSpPr/>
            <p:nvPr/>
          </p:nvSpPr>
          <p:spPr>
            <a:xfrm>
              <a:off x="11031783" y="2429080"/>
              <a:ext cx="1688989" cy="1477328"/>
            </a:xfrm>
            <a:prstGeom prst="rect">
              <a:avLst/>
            </a:prstGeom>
          </p:spPr>
          <p:txBody>
            <a:bodyPr wrap="none">
              <a:spAutoFit/>
            </a:bodyPr>
            <a:lstStyle/>
            <a:p>
              <a:r>
                <a:rPr lang="en-US" dirty="0" err="1"/>
                <a:t>Up_Gene</a:t>
              </a:r>
              <a:r>
                <a:rPr lang="en-US" dirty="0"/>
                <a:t>: 42 </a:t>
              </a:r>
            </a:p>
            <a:p>
              <a:endParaRPr lang="en-US" dirty="0"/>
            </a:p>
            <a:p>
              <a:endParaRPr lang="en-US" dirty="0"/>
            </a:p>
            <a:p>
              <a:endParaRPr lang="en-US" dirty="0"/>
            </a:p>
            <a:p>
              <a:r>
                <a:rPr lang="en-US" dirty="0"/>
                <a:t>Down Gene: 15</a:t>
              </a:r>
            </a:p>
          </p:txBody>
        </p:sp>
        <p:sp>
          <p:nvSpPr>
            <p:cNvPr id="11" name="Rectangle 10">
              <a:extLst>
                <a:ext uri="{FF2B5EF4-FFF2-40B4-BE49-F238E27FC236}">
                  <a16:creationId xmlns:a16="http://schemas.microsoft.com/office/drawing/2014/main" id="{42A85864-F9DE-425C-BC3B-C56AF644BB09}"/>
                </a:ext>
              </a:extLst>
            </p:cNvPr>
            <p:cNvSpPr/>
            <p:nvPr/>
          </p:nvSpPr>
          <p:spPr>
            <a:xfrm>
              <a:off x="11031783" y="4029164"/>
              <a:ext cx="1802481" cy="1477328"/>
            </a:xfrm>
            <a:prstGeom prst="rect">
              <a:avLst/>
            </a:prstGeom>
          </p:spPr>
          <p:txBody>
            <a:bodyPr wrap="none">
              <a:spAutoFit/>
            </a:bodyPr>
            <a:lstStyle/>
            <a:p>
              <a:r>
                <a:rPr lang="en-US" dirty="0" err="1"/>
                <a:t>Up_Gene</a:t>
              </a:r>
              <a:r>
                <a:rPr lang="en-US" dirty="0"/>
                <a:t>: 20</a:t>
              </a:r>
            </a:p>
            <a:p>
              <a:endParaRPr lang="en-US" dirty="0"/>
            </a:p>
            <a:p>
              <a:endParaRPr lang="en-US" dirty="0"/>
            </a:p>
            <a:p>
              <a:endParaRPr lang="en-US" dirty="0"/>
            </a:p>
            <a:p>
              <a:r>
                <a:rPr lang="en-US" dirty="0" err="1"/>
                <a:t>Down_genes</a:t>
              </a:r>
              <a:r>
                <a:rPr lang="en-US" dirty="0"/>
                <a:t>: 55</a:t>
              </a:r>
            </a:p>
          </p:txBody>
        </p:sp>
      </p:grpSp>
      <p:sp>
        <p:nvSpPr>
          <p:cNvPr id="2" name="Title 1">
            <a:extLst>
              <a:ext uri="{FF2B5EF4-FFF2-40B4-BE49-F238E27FC236}">
                <a16:creationId xmlns:a16="http://schemas.microsoft.com/office/drawing/2014/main" id="{0CFEF186-0FD0-473E-A971-DE6907F6C00F}"/>
              </a:ext>
            </a:extLst>
          </p:cNvPr>
          <p:cNvSpPr>
            <a:spLocks noGrp="1"/>
          </p:cNvSpPr>
          <p:nvPr>
            <p:ph type="title"/>
          </p:nvPr>
        </p:nvSpPr>
        <p:spPr/>
        <p:txBody>
          <a:bodyPr/>
          <a:lstStyle/>
          <a:p>
            <a:pPr algn="ctr"/>
            <a:r>
              <a:rPr lang="en-US" dirty="0"/>
              <a:t>From Tcf1 Binding site to Promoter</a:t>
            </a:r>
            <a:br>
              <a:rPr lang="en-US" dirty="0"/>
            </a:br>
            <a:r>
              <a:rPr lang="en-US" dirty="0"/>
              <a:t>Diff </a:t>
            </a:r>
            <a:r>
              <a:rPr lang="en-US" dirty="0" err="1"/>
              <a:t>HiC</a:t>
            </a:r>
            <a:r>
              <a:rPr lang="en-US" dirty="0"/>
              <a:t> sites</a:t>
            </a:r>
          </a:p>
        </p:txBody>
      </p:sp>
      <p:pic>
        <p:nvPicPr>
          <p:cNvPr id="3" name="Picture 4" descr="http://www.clipular.com/c/6007815114850304.png?k=m2GsnN3x9dSPFgAqtSYdozh08XM">
            <a:extLst>
              <a:ext uri="{FF2B5EF4-FFF2-40B4-BE49-F238E27FC236}">
                <a16:creationId xmlns:a16="http://schemas.microsoft.com/office/drawing/2014/main" id="{7ECCAF54-7E77-4298-99B9-65C6E56D0D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27" y="893309"/>
            <a:ext cx="3000375" cy="587692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3BAE7A7D-592F-4CB3-9472-6FFDE90DA821}"/>
              </a:ext>
            </a:extLst>
          </p:cNvPr>
          <p:cNvCxnSpPr>
            <a:cxnSpLocks/>
          </p:cNvCxnSpPr>
          <p:nvPr/>
        </p:nvCxnSpPr>
        <p:spPr>
          <a:xfrm>
            <a:off x="2579914" y="2873829"/>
            <a:ext cx="4539343" cy="1741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A7BC79-F1C0-4EF0-A020-F54F33DB04CF}"/>
              </a:ext>
            </a:extLst>
          </p:cNvPr>
          <p:cNvCxnSpPr>
            <a:cxnSpLocks/>
          </p:cNvCxnSpPr>
          <p:nvPr/>
        </p:nvCxnSpPr>
        <p:spPr>
          <a:xfrm>
            <a:off x="2677886" y="5018314"/>
            <a:ext cx="4354285" cy="2939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6D007AE-DEC3-46B8-B9B5-884EC2F9FAA5}"/>
              </a:ext>
            </a:extLst>
          </p:cNvPr>
          <p:cNvSpPr txBox="1"/>
          <p:nvPr/>
        </p:nvSpPr>
        <p:spPr>
          <a:xfrm>
            <a:off x="3418114" y="3429000"/>
            <a:ext cx="3326947" cy="1200329"/>
          </a:xfrm>
          <a:prstGeom prst="rect">
            <a:avLst/>
          </a:prstGeom>
          <a:noFill/>
        </p:spPr>
        <p:txBody>
          <a:bodyPr wrap="square" rtlCol="0">
            <a:spAutoFit/>
          </a:bodyPr>
          <a:lstStyle/>
          <a:p>
            <a:r>
              <a:rPr lang="en-US" dirty="0"/>
              <a:t>Associated With Differential Expressed Genes</a:t>
            </a:r>
          </a:p>
          <a:p>
            <a:r>
              <a:rPr lang="en-US" dirty="0"/>
              <a:t>(</a:t>
            </a:r>
            <a:r>
              <a:rPr lang="en-US" dirty="0" err="1"/>
              <a:t>Down_Regulated</a:t>
            </a:r>
            <a:r>
              <a:rPr lang="en-US" dirty="0"/>
              <a:t>: 259 </a:t>
            </a:r>
          </a:p>
          <a:p>
            <a:r>
              <a:rPr lang="en-US" dirty="0"/>
              <a:t> </a:t>
            </a:r>
            <a:r>
              <a:rPr lang="en-US" dirty="0" err="1"/>
              <a:t>Up_Regulated</a:t>
            </a:r>
            <a:r>
              <a:rPr lang="en-US" dirty="0"/>
              <a:t>: 313)</a:t>
            </a:r>
          </a:p>
        </p:txBody>
      </p:sp>
    </p:spTree>
    <p:extLst>
      <p:ext uri="{BB962C8B-B14F-4D97-AF65-F5344CB8AC3E}">
        <p14:creationId xmlns:p14="http://schemas.microsoft.com/office/powerpoint/2010/main" val="25171940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4E4BF-AE3A-4653-8853-7BE1CD24AAF4}"/>
              </a:ext>
            </a:extLst>
          </p:cNvPr>
          <p:cNvSpPr>
            <a:spLocks noGrp="1"/>
          </p:cNvSpPr>
          <p:nvPr>
            <p:ph type="title"/>
          </p:nvPr>
        </p:nvSpPr>
        <p:spPr>
          <a:xfrm>
            <a:off x="838200" y="-215160"/>
            <a:ext cx="10515600" cy="1325563"/>
          </a:xfrm>
        </p:spPr>
        <p:txBody>
          <a:bodyPr>
            <a:normAutofit/>
          </a:bodyPr>
          <a:lstStyle/>
          <a:p>
            <a:pPr algn="ctr"/>
            <a:r>
              <a:rPr lang="en-US" sz="3600" dirty="0"/>
              <a:t>Diff Hic by </a:t>
            </a:r>
            <a:r>
              <a:rPr lang="en-US" sz="3600" dirty="0" err="1"/>
              <a:t>hiccompare</a:t>
            </a:r>
            <a:endParaRPr lang="en-US" sz="3600" dirty="0"/>
          </a:p>
        </p:txBody>
      </p:sp>
      <p:graphicFrame>
        <p:nvGraphicFramePr>
          <p:cNvPr id="4" name="Content Placeholder 3">
            <a:extLst>
              <a:ext uri="{FF2B5EF4-FFF2-40B4-BE49-F238E27FC236}">
                <a16:creationId xmlns:a16="http://schemas.microsoft.com/office/drawing/2014/main" id="{9465E774-BFD8-475D-84E8-91D7ABD9B7C7}"/>
              </a:ext>
            </a:extLst>
          </p:cNvPr>
          <p:cNvGraphicFramePr>
            <a:graphicFrameLocks noGrp="1"/>
          </p:cNvGraphicFramePr>
          <p:nvPr>
            <p:ph idx="1"/>
            <p:extLst>
              <p:ext uri="{D42A27DB-BD31-4B8C-83A1-F6EECF244321}">
                <p14:modId xmlns:p14="http://schemas.microsoft.com/office/powerpoint/2010/main" val="196221681"/>
              </p:ext>
            </p:extLst>
          </p:nvPr>
        </p:nvGraphicFramePr>
        <p:xfrm>
          <a:off x="249621" y="1478784"/>
          <a:ext cx="5257800" cy="4028440"/>
        </p:xfrm>
        <a:graphic>
          <a:graphicData uri="http://schemas.openxmlformats.org/drawingml/2006/table">
            <a:tbl>
              <a:tblPr firstRow="1" bandRow="1">
                <a:tableStyleId>{5C22544A-7EE6-4342-B048-85BDC9FD1C3A}</a:tableStyleId>
              </a:tblPr>
              <a:tblGrid>
                <a:gridCol w="2628900">
                  <a:extLst>
                    <a:ext uri="{9D8B030D-6E8A-4147-A177-3AD203B41FA5}">
                      <a16:colId xmlns:a16="http://schemas.microsoft.com/office/drawing/2014/main" val="227240711"/>
                    </a:ext>
                  </a:extLst>
                </a:gridCol>
                <a:gridCol w="2628900">
                  <a:extLst>
                    <a:ext uri="{9D8B030D-6E8A-4147-A177-3AD203B41FA5}">
                      <a16:colId xmlns:a16="http://schemas.microsoft.com/office/drawing/2014/main" val="3678816306"/>
                    </a:ext>
                  </a:extLst>
                </a:gridCol>
              </a:tblGrid>
              <a:tr h="370840">
                <a:tc>
                  <a:txBody>
                    <a:bodyPr/>
                    <a:lstStyle/>
                    <a:p>
                      <a:r>
                        <a:rPr lang="en-US" dirty="0" err="1"/>
                        <a:t>Diff_HiC_Interaction</a:t>
                      </a:r>
                      <a:endParaRPr lang="en-US" dirty="0"/>
                    </a:p>
                  </a:txBody>
                  <a:tcPr/>
                </a:tc>
                <a:tc>
                  <a:txBody>
                    <a:bodyPr/>
                    <a:lstStyle/>
                    <a:p>
                      <a:r>
                        <a:rPr lang="en-US" dirty="0" err="1"/>
                        <a:t>Pvalue</a:t>
                      </a:r>
                      <a:r>
                        <a:rPr lang="en-US" dirty="0"/>
                        <a:t> = 0.01</a:t>
                      </a:r>
                    </a:p>
                  </a:txBody>
                  <a:tcPr/>
                </a:tc>
                <a:extLst>
                  <a:ext uri="{0D108BD9-81ED-4DB2-BD59-A6C34878D82A}">
                    <a16:rowId xmlns:a16="http://schemas.microsoft.com/office/drawing/2014/main" val="3537260418"/>
                  </a:ext>
                </a:extLst>
              </a:tr>
              <a:tr h="370840">
                <a:tc>
                  <a:txBody>
                    <a:bodyPr/>
                    <a:lstStyle/>
                    <a:p>
                      <a:r>
                        <a:rPr lang="en-US" dirty="0"/>
                        <a:t>WT_CD8 vs DKO_CD8</a:t>
                      </a:r>
                    </a:p>
                    <a:p>
                      <a:r>
                        <a:rPr lang="en-US" dirty="0"/>
                        <a:t>All Pairs</a:t>
                      </a:r>
                    </a:p>
                  </a:txBody>
                  <a:tcPr/>
                </a:tc>
                <a:tc>
                  <a:txBody>
                    <a:bodyPr/>
                    <a:lstStyle/>
                    <a:p>
                      <a:r>
                        <a:rPr lang="en-US" dirty="0"/>
                        <a:t>59,181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(25,531 Up, 43.14%)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(33,650 Down , 56.86%)</a:t>
                      </a:r>
                    </a:p>
                  </a:txBody>
                  <a:tcPr/>
                </a:tc>
                <a:extLst>
                  <a:ext uri="{0D108BD9-81ED-4DB2-BD59-A6C34878D82A}">
                    <a16:rowId xmlns:a16="http://schemas.microsoft.com/office/drawing/2014/main" val="989506543"/>
                  </a:ext>
                </a:extLst>
              </a:tr>
              <a:tr h="370840">
                <a:tc>
                  <a:txBody>
                    <a:bodyPr/>
                    <a:lstStyle/>
                    <a:p>
                      <a:r>
                        <a:rPr lang="en-US" dirty="0"/>
                        <a:t>Pairs Overlap with Tcf1(19,042) to promoter</a:t>
                      </a:r>
                    </a:p>
                  </a:txBody>
                  <a:tcPr/>
                </a:tc>
                <a:tc>
                  <a:txBody>
                    <a:bodyPr/>
                    <a:lstStyle/>
                    <a:p>
                      <a:r>
                        <a:rPr lang="en-US" dirty="0"/>
                        <a:t>5,846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(2,364 Up     , %)</a:t>
                      </a:r>
                    </a:p>
                    <a:p>
                      <a:r>
                        <a:rPr lang="en-US" dirty="0"/>
                        <a:t>(3,482 Down, %)</a:t>
                      </a:r>
                    </a:p>
                  </a:txBody>
                  <a:tcPr/>
                </a:tc>
                <a:extLst>
                  <a:ext uri="{0D108BD9-81ED-4DB2-BD59-A6C34878D82A}">
                    <a16:rowId xmlns:a16="http://schemas.microsoft.com/office/drawing/2014/main" val="26746437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Diff_DNase</a:t>
                      </a:r>
                      <a:r>
                        <a:rPr lang="en-US" dirty="0"/>
                        <a:t>(1,551) to promoter</a:t>
                      </a:r>
                    </a:p>
                  </a:txBody>
                  <a:tcPr/>
                </a:tc>
                <a:tc>
                  <a:txBody>
                    <a:bodyPr/>
                    <a:lstStyle/>
                    <a:p>
                      <a:r>
                        <a:rPr lang="en-US" dirty="0"/>
                        <a:t>466</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(137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(329 Down)</a:t>
                      </a:r>
                    </a:p>
                  </a:txBody>
                  <a:tcPr/>
                </a:tc>
                <a:extLst>
                  <a:ext uri="{0D108BD9-81ED-4DB2-BD59-A6C34878D82A}">
                    <a16:rowId xmlns:a16="http://schemas.microsoft.com/office/drawing/2014/main" val="83837981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Pairs Overlap with </a:t>
                      </a:r>
                      <a:r>
                        <a:rPr lang="en-US" dirty="0" err="1"/>
                        <a:t>Dnase_Union</a:t>
                      </a:r>
                      <a:r>
                        <a:rPr lang="en-US" dirty="0"/>
                        <a:t>(36,380) to promoter</a:t>
                      </a:r>
                    </a:p>
                  </a:txBody>
                  <a:tcPr/>
                </a:tc>
                <a:tc>
                  <a:txBody>
                    <a:bodyPr/>
                    <a:lstStyle/>
                    <a:p>
                      <a:r>
                        <a:rPr lang="en-US" dirty="0"/>
                        <a:t>9902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(3988 Up)</a:t>
                      </a:r>
                    </a:p>
                    <a:p>
                      <a:r>
                        <a:rPr lang="en-US" dirty="0"/>
                        <a:t>(5914 Down)</a:t>
                      </a:r>
                    </a:p>
                  </a:txBody>
                  <a:tcPr/>
                </a:tc>
                <a:extLst>
                  <a:ext uri="{0D108BD9-81ED-4DB2-BD59-A6C34878D82A}">
                    <a16:rowId xmlns:a16="http://schemas.microsoft.com/office/drawing/2014/main" val="262366930"/>
                  </a:ext>
                </a:extLst>
              </a:tr>
            </a:tbl>
          </a:graphicData>
        </a:graphic>
      </p:graphicFrame>
      <p:cxnSp>
        <p:nvCxnSpPr>
          <p:cNvPr id="12" name="Straight Arrow Connector 11">
            <a:extLst>
              <a:ext uri="{FF2B5EF4-FFF2-40B4-BE49-F238E27FC236}">
                <a16:creationId xmlns:a16="http://schemas.microsoft.com/office/drawing/2014/main" id="{162A8C71-E1C3-4337-BC40-023CF7FBD9E7}"/>
              </a:ext>
            </a:extLst>
          </p:cNvPr>
          <p:cNvCxnSpPr>
            <a:cxnSpLocks/>
          </p:cNvCxnSpPr>
          <p:nvPr/>
        </p:nvCxnSpPr>
        <p:spPr>
          <a:xfrm flipV="1">
            <a:off x="3761959" y="3747715"/>
            <a:ext cx="4576498" cy="13072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http://www.clipular.com/c/4918966112485376.png?k=A0c9mYkwM0SnpQttgVdoQ3l8t64">
            <a:extLst>
              <a:ext uri="{FF2B5EF4-FFF2-40B4-BE49-F238E27FC236}">
                <a16:creationId xmlns:a16="http://schemas.microsoft.com/office/drawing/2014/main" id="{BD840DB7-BC57-45B1-AE7A-D047AF2FAD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0" y="3429000"/>
            <a:ext cx="3733800" cy="34099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clipular.com/c/4960481333477376.png?k=Rblj_8Gb-mFPABGn_oIiFpBZGy8">
            <a:extLst>
              <a:ext uri="{FF2B5EF4-FFF2-40B4-BE49-F238E27FC236}">
                <a16:creationId xmlns:a16="http://schemas.microsoft.com/office/drawing/2014/main" id="{1F020E44-3C81-49A5-A066-5AB968BC8A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7725" y="235454"/>
            <a:ext cx="3724275" cy="3257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770904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380B8-B92F-4A60-B525-6316B02371A2}"/>
              </a:ext>
            </a:extLst>
          </p:cNvPr>
          <p:cNvSpPr>
            <a:spLocks noGrp="1"/>
          </p:cNvSpPr>
          <p:nvPr>
            <p:ph type="title"/>
          </p:nvPr>
        </p:nvSpPr>
        <p:spPr>
          <a:xfrm>
            <a:off x="26862" y="0"/>
            <a:ext cx="12165137" cy="1325563"/>
          </a:xfrm>
        </p:spPr>
        <p:txBody>
          <a:bodyPr>
            <a:normAutofit/>
          </a:bodyPr>
          <a:lstStyle/>
          <a:p>
            <a:pPr algn="ctr"/>
            <a:r>
              <a:rPr lang="en-US" sz="4000" dirty="0"/>
              <a:t>Distribution of Intra-Chromosome Interaction score of bins</a:t>
            </a:r>
          </a:p>
        </p:txBody>
      </p:sp>
      <p:pic>
        <p:nvPicPr>
          <p:cNvPr id="1036" name="Picture 12" descr="http://www.clipular.com/c/5797216376324096.png?k=v1F0eHqb56Jp9QGnEzNe6GPL9pM">
            <a:extLst>
              <a:ext uri="{FF2B5EF4-FFF2-40B4-BE49-F238E27FC236}">
                <a16:creationId xmlns:a16="http://schemas.microsoft.com/office/drawing/2014/main" id="{D3FD42A8-A80D-4B60-B5F9-B6FB6D583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514" y="2268309"/>
            <a:ext cx="4315148" cy="349568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lipular.com/c/6606329628852224.png?k=yvo0z_zvOyhz_4JX0Y-p-JJkOH8">
            <a:extLst>
              <a:ext uri="{FF2B5EF4-FFF2-40B4-BE49-F238E27FC236}">
                <a16:creationId xmlns:a16="http://schemas.microsoft.com/office/drawing/2014/main" id="{CD93BDD9-F68A-4242-9C42-2CC0B445E8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0339" y="2112445"/>
            <a:ext cx="3640659" cy="411872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ED5079B-8C91-46A1-9283-7684B1BB1609}"/>
              </a:ext>
            </a:extLst>
          </p:cNvPr>
          <p:cNvSpPr/>
          <p:nvPr/>
        </p:nvSpPr>
        <p:spPr>
          <a:xfrm>
            <a:off x="2523259" y="1473770"/>
            <a:ext cx="7145482" cy="646331"/>
          </a:xfrm>
          <a:prstGeom prst="rect">
            <a:avLst/>
          </a:prstGeom>
        </p:spPr>
        <p:txBody>
          <a:bodyPr wrap="square">
            <a:spAutoFit/>
          </a:bodyPr>
          <a:lstStyle/>
          <a:p>
            <a:pPr lvl="0">
              <a:defRPr/>
            </a:pPr>
            <a:r>
              <a:rPr lang="en-US" dirty="0"/>
              <a:t>Distribution of interaction score of bins, the interaction score of each bin is defined as  sum of each row in normalized interaction matrix.</a:t>
            </a:r>
          </a:p>
        </p:txBody>
      </p:sp>
    </p:spTree>
    <p:extLst>
      <p:ext uri="{BB962C8B-B14F-4D97-AF65-F5344CB8AC3E}">
        <p14:creationId xmlns:p14="http://schemas.microsoft.com/office/powerpoint/2010/main" val="2276885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801E50B-2787-4BAE-9847-FD6B6EB3EE55}"/>
              </a:ext>
            </a:extLst>
          </p:cNvPr>
          <p:cNvSpPr>
            <a:spLocks noGrp="1"/>
          </p:cNvSpPr>
          <p:nvPr>
            <p:ph type="title"/>
          </p:nvPr>
        </p:nvSpPr>
        <p:spPr>
          <a:xfrm>
            <a:off x="0" y="0"/>
            <a:ext cx="12192000" cy="1325563"/>
          </a:xfrm>
        </p:spPr>
        <p:txBody>
          <a:bodyPr>
            <a:normAutofit/>
          </a:bodyPr>
          <a:lstStyle/>
          <a:p>
            <a:pPr algn="ctr"/>
            <a:r>
              <a:rPr lang="en-US" sz="3200" dirty="0"/>
              <a:t>Distribution of Intra-Chromosome Interaction score</a:t>
            </a:r>
            <a:br>
              <a:rPr lang="en-US" sz="3200" dirty="0"/>
            </a:br>
            <a:r>
              <a:rPr lang="en-US" sz="3200" dirty="0"/>
              <a:t>(Bin Resolution: 10k)</a:t>
            </a:r>
          </a:p>
        </p:txBody>
      </p:sp>
      <p:sp>
        <p:nvSpPr>
          <p:cNvPr id="2" name="Rectangle 1">
            <a:extLst>
              <a:ext uri="{FF2B5EF4-FFF2-40B4-BE49-F238E27FC236}">
                <a16:creationId xmlns:a16="http://schemas.microsoft.com/office/drawing/2014/main" id="{A24E5710-D929-400D-92D5-AE0B5E177FB2}"/>
              </a:ext>
            </a:extLst>
          </p:cNvPr>
          <p:cNvSpPr/>
          <p:nvPr/>
        </p:nvSpPr>
        <p:spPr>
          <a:xfrm>
            <a:off x="6713078" y="1279837"/>
            <a:ext cx="5690276" cy="369332"/>
          </a:xfrm>
          <a:prstGeom prst="rect">
            <a:avLst/>
          </a:prstGeom>
        </p:spPr>
        <p:txBody>
          <a:bodyPr wrap="square">
            <a:spAutoFit/>
          </a:bodyPr>
          <a:lstStyle/>
          <a:p>
            <a:r>
              <a:rPr lang="en-US" dirty="0">
                <a:solidFill>
                  <a:srgbClr val="FF0000"/>
                </a:solidFill>
              </a:rPr>
              <a:t>Tcf1+ bins interaction scores show a shift towards WT_CD8</a:t>
            </a:r>
          </a:p>
        </p:txBody>
      </p:sp>
      <p:pic>
        <p:nvPicPr>
          <p:cNvPr id="10" name="Picture 2" descr="http://www.clipular.com/c/5711572513849344.png?k=1Nm6Yu0DWeSjFrHp3SLJwESlBgI">
            <a:extLst>
              <a:ext uri="{FF2B5EF4-FFF2-40B4-BE49-F238E27FC236}">
                <a16:creationId xmlns:a16="http://schemas.microsoft.com/office/drawing/2014/main" id="{4A0D697A-4E48-4452-807E-A63ABFF54C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49168"/>
            <a:ext cx="4230635" cy="341003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www.clipular.com/c/5168120436883456.png?k=Oudj3xmJyuHy_2Z8MQIxlwKrV88">
            <a:extLst>
              <a:ext uri="{FF2B5EF4-FFF2-40B4-BE49-F238E27FC236}">
                <a16:creationId xmlns:a16="http://schemas.microsoft.com/office/drawing/2014/main" id="{7D81767A-C1C7-4A6C-ADD3-A423D7789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0732" y="1624492"/>
            <a:ext cx="4271782" cy="346811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www.clipular.com/c/5736754443976704.png?k=bDyjnL39w6Itv4Ix5URlnFMyNog">
            <a:extLst>
              <a:ext uri="{FF2B5EF4-FFF2-40B4-BE49-F238E27FC236}">
                <a16:creationId xmlns:a16="http://schemas.microsoft.com/office/drawing/2014/main" id="{EB3A2303-16CE-4572-9D77-98868F0511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898" y="1624492"/>
            <a:ext cx="4230635" cy="3434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869044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9A824-44DD-45BF-AEFC-DCA52F827C76}"/>
              </a:ext>
            </a:extLst>
          </p:cNvPr>
          <p:cNvSpPr>
            <a:spLocks noGrp="1"/>
          </p:cNvSpPr>
          <p:nvPr>
            <p:ph type="title"/>
          </p:nvPr>
        </p:nvSpPr>
        <p:spPr/>
        <p:txBody>
          <a:bodyPr/>
          <a:lstStyle/>
          <a:p>
            <a:pPr algn="ctr"/>
            <a:r>
              <a:rPr lang="en-US" dirty="0"/>
              <a:t>Intra-TADs Interaction </a:t>
            </a:r>
          </a:p>
        </p:txBody>
      </p:sp>
      <p:sp>
        <p:nvSpPr>
          <p:cNvPr id="3" name="Content Placeholder 2">
            <a:extLst>
              <a:ext uri="{FF2B5EF4-FFF2-40B4-BE49-F238E27FC236}">
                <a16:creationId xmlns:a16="http://schemas.microsoft.com/office/drawing/2014/main" id="{DF5D52ED-429C-4A8E-B2F4-B477BD8154D5}"/>
              </a:ext>
            </a:extLst>
          </p:cNvPr>
          <p:cNvSpPr>
            <a:spLocks noGrp="1"/>
          </p:cNvSpPr>
          <p:nvPr>
            <p:ph idx="1"/>
          </p:nvPr>
        </p:nvSpPr>
        <p:spPr/>
        <p:txBody>
          <a:bodyPr/>
          <a:lstStyle/>
          <a:p>
            <a:r>
              <a:rPr lang="en-US" dirty="0"/>
              <a:t>Question:</a:t>
            </a:r>
          </a:p>
          <a:p>
            <a:pPr lvl="1"/>
            <a:r>
              <a:rPr lang="en-US" dirty="0"/>
              <a:t>Since different TADs distribution among different conditions, how to make the comparison of intra-TADs interaction score between them? </a:t>
            </a:r>
          </a:p>
        </p:txBody>
      </p:sp>
      <p:pic>
        <p:nvPicPr>
          <p:cNvPr id="5122" name="Picture 2" descr="http://www.clipular.com/c/4607719613661184.png?k=rX_Ows7plt5qrBV_TLFXbF4rOAQ">
            <a:extLst>
              <a:ext uri="{FF2B5EF4-FFF2-40B4-BE49-F238E27FC236}">
                <a16:creationId xmlns:a16="http://schemas.microsoft.com/office/drawing/2014/main" id="{5B7BBC0A-E392-4AD8-AC02-C360D9C7A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0298" y="3517728"/>
            <a:ext cx="10442602" cy="12180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E6B932-5FAA-49AC-8733-A8E640C72C25}"/>
              </a:ext>
            </a:extLst>
          </p:cNvPr>
          <p:cNvSpPr txBox="1"/>
          <p:nvPr/>
        </p:nvSpPr>
        <p:spPr>
          <a:xfrm>
            <a:off x="4407169" y="3141326"/>
            <a:ext cx="5243017" cy="369332"/>
          </a:xfrm>
          <a:prstGeom prst="rect">
            <a:avLst/>
          </a:prstGeom>
          <a:noFill/>
        </p:spPr>
        <p:txBody>
          <a:bodyPr wrap="square" rtlCol="0">
            <a:spAutoFit/>
          </a:bodyPr>
          <a:lstStyle/>
          <a:p>
            <a:r>
              <a:rPr lang="en-US" dirty="0"/>
              <a:t>An example on </a:t>
            </a:r>
            <a:r>
              <a:rPr lang="en-US" dirty="0" err="1"/>
              <a:t>Myb</a:t>
            </a:r>
            <a:r>
              <a:rPr lang="en-US" dirty="0"/>
              <a:t> Promoter</a:t>
            </a:r>
          </a:p>
        </p:txBody>
      </p:sp>
      <p:pic>
        <p:nvPicPr>
          <p:cNvPr id="1026" name="Picture 2" descr="http://www.clipular.com/c/6294018464677888.png?k=kY0EPodYnAKoxV5cgSI6ZIs472Q">
            <a:extLst>
              <a:ext uri="{FF2B5EF4-FFF2-40B4-BE49-F238E27FC236}">
                <a16:creationId xmlns:a16="http://schemas.microsoft.com/office/drawing/2014/main" id="{1095A214-F432-45B3-AC7C-C70B5959E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298" y="5003624"/>
            <a:ext cx="10516874" cy="12626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5A3795-90B4-4A77-8AB5-B38DEC242D6F}"/>
              </a:ext>
            </a:extLst>
          </p:cNvPr>
          <p:cNvSpPr txBox="1"/>
          <p:nvPr/>
        </p:nvSpPr>
        <p:spPr>
          <a:xfrm>
            <a:off x="0" y="5511292"/>
            <a:ext cx="1828800" cy="646331"/>
          </a:xfrm>
          <a:prstGeom prst="rect">
            <a:avLst/>
          </a:prstGeom>
          <a:noFill/>
        </p:spPr>
        <p:txBody>
          <a:bodyPr wrap="square" rtlCol="0">
            <a:spAutoFit/>
          </a:bodyPr>
          <a:lstStyle/>
          <a:p>
            <a:r>
              <a:rPr lang="en-US" dirty="0"/>
              <a:t>With Normalization</a:t>
            </a:r>
          </a:p>
        </p:txBody>
      </p:sp>
    </p:spTree>
    <p:extLst>
      <p:ext uri="{BB962C8B-B14F-4D97-AF65-F5344CB8AC3E}">
        <p14:creationId xmlns:p14="http://schemas.microsoft.com/office/powerpoint/2010/main" val="393577760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descr="http://www.clipular.com/c/5708128822493184.png?k=2ayltZhJDuFSkMX2l8xH7iP66yU">
            <a:extLst>
              <a:ext uri="{FF2B5EF4-FFF2-40B4-BE49-F238E27FC236}">
                <a16:creationId xmlns:a16="http://schemas.microsoft.com/office/drawing/2014/main" id="{5DAE61C0-57F8-4086-8320-5C86360AFA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082" y="3981654"/>
            <a:ext cx="3877116" cy="309837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clipular.com/c/6687384452988928.png?k=4bHUr5ci5qJ6oxpaYQDizsBl50E">
            <a:extLst>
              <a:ext uri="{FF2B5EF4-FFF2-40B4-BE49-F238E27FC236}">
                <a16:creationId xmlns:a16="http://schemas.microsoft.com/office/drawing/2014/main" id="{8ED76C04-9DD4-4791-B5B7-82605668CC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66" y="826936"/>
            <a:ext cx="3843978" cy="309837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41A6AB6-9AA4-456C-B18F-71A20C3AAA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2018" y="3956003"/>
            <a:ext cx="3877115" cy="3098378"/>
          </a:xfrm>
          <a:prstGeom prst="rect">
            <a:avLst/>
          </a:prstGeom>
        </p:spPr>
      </p:pic>
      <p:pic>
        <p:nvPicPr>
          <p:cNvPr id="1036" name="Picture 12" descr="http://www.clipular.com/c/5529863587627008.png?k=C5IKdukWq_MlwOgQvdBip8Z_bIo">
            <a:extLst>
              <a:ext uri="{FF2B5EF4-FFF2-40B4-BE49-F238E27FC236}">
                <a16:creationId xmlns:a16="http://schemas.microsoft.com/office/drawing/2014/main" id="{EB993D0F-D5B4-449B-8F57-37586B2AEB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018" y="857624"/>
            <a:ext cx="3816363" cy="309837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801E50B-2787-4BAE-9847-FD6B6EB3EE55}"/>
              </a:ext>
            </a:extLst>
          </p:cNvPr>
          <p:cNvSpPr>
            <a:spLocks noGrp="1"/>
          </p:cNvSpPr>
          <p:nvPr>
            <p:ph type="title"/>
          </p:nvPr>
        </p:nvSpPr>
        <p:spPr>
          <a:xfrm>
            <a:off x="349827" y="-152780"/>
            <a:ext cx="11333744" cy="1325563"/>
          </a:xfrm>
        </p:spPr>
        <p:txBody>
          <a:bodyPr>
            <a:normAutofit/>
          </a:bodyPr>
          <a:lstStyle/>
          <a:p>
            <a:pPr algn="ctr"/>
            <a:r>
              <a:rPr lang="en-US" sz="3600" dirty="0"/>
              <a:t>Distribution of Intra-Chromosome Interaction score</a:t>
            </a:r>
            <a:br>
              <a:rPr lang="en-US" sz="3600" dirty="0"/>
            </a:br>
            <a:r>
              <a:rPr lang="en-US" sz="3600" dirty="0"/>
              <a:t>(Bin Resolution: 10k)</a:t>
            </a:r>
          </a:p>
        </p:txBody>
      </p:sp>
      <p:sp>
        <p:nvSpPr>
          <p:cNvPr id="16" name="TextBox 15">
            <a:extLst>
              <a:ext uri="{FF2B5EF4-FFF2-40B4-BE49-F238E27FC236}">
                <a16:creationId xmlns:a16="http://schemas.microsoft.com/office/drawing/2014/main" id="{CAD331B4-6E1A-4A35-AE30-73A1C45FD4AF}"/>
              </a:ext>
            </a:extLst>
          </p:cNvPr>
          <p:cNvSpPr txBox="1"/>
          <p:nvPr/>
        </p:nvSpPr>
        <p:spPr>
          <a:xfrm>
            <a:off x="10564946" y="4972820"/>
            <a:ext cx="1828800" cy="646331"/>
          </a:xfrm>
          <a:prstGeom prst="rect">
            <a:avLst/>
          </a:prstGeom>
          <a:noFill/>
        </p:spPr>
        <p:txBody>
          <a:bodyPr wrap="square" rtlCol="0">
            <a:spAutoFit/>
          </a:bodyPr>
          <a:lstStyle/>
          <a:p>
            <a:r>
              <a:rPr lang="en-US" dirty="0"/>
              <a:t>With Normalization</a:t>
            </a:r>
          </a:p>
        </p:txBody>
      </p:sp>
      <p:sp>
        <p:nvSpPr>
          <p:cNvPr id="17" name="Rectangle 16">
            <a:extLst>
              <a:ext uri="{FF2B5EF4-FFF2-40B4-BE49-F238E27FC236}">
                <a16:creationId xmlns:a16="http://schemas.microsoft.com/office/drawing/2014/main" id="{750FBFD4-5132-4C5C-905E-32727BDB5282}"/>
              </a:ext>
            </a:extLst>
          </p:cNvPr>
          <p:cNvSpPr/>
          <p:nvPr/>
        </p:nvSpPr>
        <p:spPr>
          <a:xfrm>
            <a:off x="10540971" y="2137664"/>
            <a:ext cx="1651029" cy="369332"/>
          </a:xfrm>
          <a:prstGeom prst="rect">
            <a:avLst/>
          </a:prstGeom>
        </p:spPr>
        <p:txBody>
          <a:bodyPr wrap="square">
            <a:spAutoFit/>
          </a:bodyPr>
          <a:lstStyle/>
          <a:p>
            <a:r>
              <a:rPr lang="en-US" dirty="0"/>
              <a:t>Using WT_TADs</a:t>
            </a:r>
          </a:p>
        </p:txBody>
      </p:sp>
      <p:pic>
        <p:nvPicPr>
          <p:cNvPr id="1040" name="Picture 16" descr="http://www.clipular.com/c/6732542745772032.png?k=MVVyI0zRXByW-teD-jhbK35O5BA">
            <a:extLst>
              <a:ext uri="{FF2B5EF4-FFF2-40B4-BE49-F238E27FC236}">
                <a16:creationId xmlns:a16="http://schemas.microsoft.com/office/drawing/2014/main" id="{166A96EE-C180-4E67-A003-4A5D8968E8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3980" y="864037"/>
            <a:ext cx="3816363" cy="3098379"/>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www.clipular.com/c/5033365368209408.png?k=T_FVntKJX7nRH3QX63rZwQpu9gU">
            <a:extLst>
              <a:ext uri="{FF2B5EF4-FFF2-40B4-BE49-F238E27FC236}">
                <a16:creationId xmlns:a16="http://schemas.microsoft.com/office/drawing/2014/main" id="{21281801-9B01-43C0-8F77-199A98E16B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43979" y="3943176"/>
            <a:ext cx="3816364" cy="304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36196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8B70F-BE42-4C83-8083-7F31A107D8C1}"/>
              </a:ext>
            </a:extLst>
          </p:cNvPr>
          <p:cNvSpPr>
            <a:spLocks noGrp="1"/>
          </p:cNvSpPr>
          <p:nvPr>
            <p:ph type="title"/>
          </p:nvPr>
        </p:nvSpPr>
        <p:spPr/>
        <p:txBody>
          <a:bodyPr/>
          <a:lstStyle/>
          <a:p>
            <a:pPr algn="ctr"/>
            <a:r>
              <a:rPr lang="en-US" dirty="0"/>
              <a:t>Distribution of Interaction Fold Change</a:t>
            </a:r>
          </a:p>
        </p:txBody>
      </p:sp>
      <p:pic>
        <p:nvPicPr>
          <p:cNvPr id="1026" name="Picture 2" descr="http://www.clipular.com/c/5929382049480704.png?k=Q3dVBq3Y9gmv18iXkQAH3DfXh3w">
            <a:extLst>
              <a:ext uri="{FF2B5EF4-FFF2-40B4-BE49-F238E27FC236}">
                <a16:creationId xmlns:a16="http://schemas.microsoft.com/office/drawing/2014/main" id="{D9C8CDC4-072C-4C10-8B23-437E6DCEB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198064"/>
            <a:ext cx="4800600" cy="29051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http://www.clipular.com/c/4729906400067584.png?k=UsXM82rq03h-_l-xgmVldx-_odQ">
            <a:extLst>
              <a:ext uri="{FF2B5EF4-FFF2-40B4-BE49-F238E27FC236}">
                <a16:creationId xmlns:a16="http://schemas.microsoft.com/office/drawing/2014/main" id="{CA884CA4-A74F-4655-92C4-92DEB0BB06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63" y="1198064"/>
            <a:ext cx="4800600" cy="29051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0AB3D17B-943A-4260-8EAB-EF70C012649D}"/>
              </a:ext>
            </a:extLst>
          </p:cNvPr>
          <p:cNvSpPr/>
          <p:nvPr/>
        </p:nvSpPr>
        <p:spPr>
          <a:xfrm>
            <a:off x="4494487" y="4225097"/>
            <a:ext cx="3203026" cy="923330"/>
          </a:xfrm>
          <a:prstGeom prst="rect">
            <a:avLst/>
          </a:prstGeom>
        </p:spPr>
        <p:txBody>
          <a:bodyPr wrap="square">
            <a:spAutoFit/>
          </a:bodyPr>
          <a:lstStyle/>
          <a:p>
            <a:r>
              <a:rPr lang="en-US" dirty="0">
                <a:solidFill>
                  <a:srgbClr val="FF0000"/>
                </a:solidFill>
              </a:rPr>
              <a:t>One More Plot 6894+10465, MWU test with 244453, </a:t>
            </a:r>
          </a:p>
          <a:p>
            <a:r>
              <a:rPr lang="en-US" dirty="0">
                <a:solidFill>
                  <a:srgbClr val="FF0000"/>
                </a:solidFill>
              </a:rPr>
              <a:t>provide p value for two plots.</a:t>
            </a:r>
          </a:p>
        </p:txBody>
      </p:sp>
      <p:sp>
        <p:nvSpPr>
          <p:cNvPr id="12" name="TextBox 11">
            <a:extLst>
              <a:ext uri="{FF2B5EF4-FFF2-40B4-BE49-F238E27FC236}">
                <a16:creationId xmlns:a16="http://schemas.microsoft.com/office/drawing/2014/main" id="{50705E55-22EB-480B-9DB6-1055F82CD430}"/>
              </a:ext>
            </a:extLst>
          </p:cNvPr>
          <p:cNvSpPr txBox="1"/>
          <p:nvPr/>
        </p:nvSpPr>
        <p:spPr>
          <a:xfrm>
            <a:off x="7485992" y="6483728"/>
            <a:ext cx="3888828" cy="369332"/>
          </a:xfrm>
          <a:prstGeom prst="rect">
            <a:avLst/>
          </a:prstGeom>
          <a:noFill/>
        </p:spPr>
        <p:txBody>
          <a:bodyPr wrap="square" rtlCol="0">
            <a:spAutoFit/>
          </a:bodyPr>
          <a:lstStyle/>
          <a:p>
            <a:r>
              <a:rPr lang="en-US" dirty="0"/>
              <a:t>Cumulative Plot With Normalization</a:t>
            </a:r>
          </a:p>
        </p:txBody>
      </p:sp>
      <p:pic>
        <p:nvPicPr>
          <p:cNvPr id="7" name="Picture 2" descr="http://www.clipular.com/c/5674375127498752.png?k=mpakXTr0GIZlgUMr4bvuMCaqx4k">
            <a:extLst>
              <a:ext uri="{FF2B5EF4-FFF2-40B4-BE49-F238E27FC236}">
                <a16:creationId xmlns:a16="http://schemas.microsoft.com/office/drawing/2014/main" id="{45E9D950-502C-49FB-9B51-6EF1B21C9D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3562" y="4182369"/>
            <a:ext cx="3590925" cy="24860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ipular.com/c/6485684987363328.png?k=19J3EfgGj1yl_MIWaojJV2SXSlg">
            <a:extLst>
              <a:ext uri="{FF2B5EF4-FFF2-40B4-BE49-F238E27FC236}">
                <a16:creationId xmlns:a16="http://schemas.microsoft.com/office/drawing/2014/main" id="{8CC2CB9C-74C6-4D61-A952-56AC6237C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9187" y="4103189"/>
            <a:ext cx="3590925" cy="248602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CE7D5BE-45C2-454C-84CC-174D7CB890BE}"/>
              </a:ext>
            </a:extLst>
          </p:cNvPr>
          <p:cNvSpPr txBox="1"/>
          <p:nvPr/>
        </p:nvSpPr>
        <p:spPr>
          <a:xfrm>
            <a:off x="960054" y="6526456"/>
            <a:ext cx="3888828" cy="369332"/>
          </a:xfrm>
          <a:prstGeom prst="rect">
            <a:avLst/>
          </a:prstGeom>
          <a:noFill/>
        </p:spPr>
        <p:txBody>
          <a:bodyPr wrap="square" rtlCol="0">
            <a:spAutoFit/>
          </a:bodyPr>
          <a:lstStyle/>
          <a:p>
            <a:r>
              <a:rPr lang="en-US" dirty="0"/>
              <a:t>Cumulative Plot With Normalization</a:t>
            </a:r>
          </a:p>
        </p:txBody>
      </p:sp>
    </p:spTree>
    <p:extLst>
      <p:ext uri="{BB962C8B-B14F-4D97-AF65-F5344CB8AC3E}">
        <p14:creationId xmlns:p14="http://schemas.microsoft.com/office/powerpoint/2010/main" val="9978363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F4CC-A15E-4D75-8744-B925F9827909}"/>
              </a:ext>
            </a:extLst>
          </p:cNvPr>
          <p:cNvSpPr>
            <a:spLocks noGrp="1"/>
          </p:cNvSpPr>
          <p:nvPr>
            <p:ph type="title"/>
          </p:nvPr>
        </p:nvSpPr>
        <p:spPr>
          <a:xfrm>
            <a:off x="838200" y="-101104"/>
            <a:ext cx="10515600" cy="1325563"/>
          </a:xfrm>
        </p:spPr>
        <p:txBody>
          <a:bodyPr/>
          <a:lstStyle/>
          <a:p>
            <a:pPr algn="ctr"/>
            <a:r>
              <a:rPr lang="en-US" dirty="0"/>
              <a:t>Scatter Plot of interaction score</a:t>
            </a:r>
          </a:p>
        </p:txBody>
      </p:sp>
      <p:pic>
        <p:nvPicPr>
          <p:cNvPr id="1028" name="Picture 4" descr="http://www.clipular.com/c/5109139664273408.png?k=KhXCOoYXY2zxfCa4lqqdOqwd4lo">
            <a:extLst>
              <a:ext uri="{FF2B5EF4-FFF2-40B4-BE49-F238E27FC236}">
                <a16:creationId xmlns:a16="http://schemas.microsoft.com/office/drawing/2014/main" id="{8AD5A154-66D7-4513-9002-B58DAB69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141" y="1462149"/>
            <a:ext cx="5988859" cy="483417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4D1C9D3B-A605-4DA6-B1C8-4D8B881477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5390" y="1559928"/>
            <a:ext cx="5812737" cy="46386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73777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F4CC-A15E-4D75-8744-B925F9827909}"/>
              </a:ext>
            </a:extLst>
          </p:cNvPr>
          <p:cNvSpPr>
            <a:spLocks noGrp="1"/>
          </p:cNvSpPr>
          <p:nvPr>
            <p:ph type="title"/>
          </p:nvPr>
        </p:nvSpPr>
        <p:spPr>
          <a:xfrm>
            <a:off x="0" y="201242"/>
            <a:ext cx="12036056" cy="1325563"/>
          </a:xfrm>
        </p:spPr>
        <p:txBody>
          <a:bodyPr>
            <a:normAutofit fontScale="90000"/>
          </a:bodyPr>
          <a:lstStyle/>
          <a:p>
            <a:pPr algn="ctr"/>
            <a:r>
              <a:rPr lang="en-US" dirty="0"/>
              <a:t>Distribution of interaction score fold change</a:t>
            </a:r>
            <a:br>
              <a:rPr lang="en-US" dirty="0"/>
            </a:br>
            <a:r>
              <a:rPr lang="en-US" dirty="0"/>
              <a:t>from WT-</a:t>
            </a:r>
            <a:r>
              <a:rPr lang="en-US" dirty="0" err="1"/>
              <a:t>na</a:t>
            </a:r>
            <a:r>
              <a:rPr lang="en-US" dirty="0"/>
              <a:t> to DKO-</a:t>
            </a:r>
            <a:r>
              <a:rPr lang="en-US" dirty="0" err="1"/>
              <a:t>na</a:t>
            </a:r>
            <a:br>
              <a:rPr lang="en-US" dirty="0"/>
            </a:br>
            <a:endParaRPr lang="en-US" dirty="0"/>
          </a:p>
        </p:txBody>
      </p:sp>
      <p:pic>
        <p:nvPicPr>
          <p:cNvPr id="3074" name="Picture 2" descr="http://www.clipular.com/c/6297598118592512.png?k=E1GZ6-vBr6K6hxUswID6gvS9Eso">
            <a:extLst>
              <a:ext uri="{FF2B5EF4-FFF2-40B4-BE49-F238E27FC236}">
                <a16:creationId xmlns:a16="http://schemas.microsoft.com/office/drawing/2014/main" id="{5DC4DC89-6A81-4FB6-A311-C0FE4D4496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412" y="1526805"/>
            <a:ext cx="6249176" cy="3804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7192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B885C-FBBB-4FDC-91F3-2906CBB860B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2B7745CD-1965-420D-B88A-E55F298A3CB9}"/>
              </a:ext>
            </a:extLst>
          </p:cNvPr>
          <p:cNvPicPr>
            <a:picLocks noGrp="1" noChangeAspect="1"/>
          </p:cNvPicPr>
          <p:nvPr>
            <p:ph idx="1"/>
          </p:nvPr>
        </p:nvPicPr>
        <p:blipFill>
          <a:blip r:embed="rId3"/>
          <a:stretch>
            <a:fillRect/>
          </a:stretch>
        </p:blipFill>
        <p:spPr>
          <a:xfrm>
            <a:off x="3423424" y="421071"/>
            <a:ext cx="6093973" cy="6071804"/>
          </a:xfrm>
          <a:prstGeom prst="rect">
            <a:avLst/>
          </a:prstGeom>
        </p:spPr>
      </p:pic>
      <p:sp>
        <p:nvSpPr>
          <p:cNvPr id="5" name="Rectangle 4">
            <a:extLst>
              <a:ext uri="{FF2B5EF4-FFF2-40B4-BE49-F238E27FC236}">
                <a16:creationId xmlns:a16="http://schemas.microsoft.com/office/drawing/2014/main" id="{8AD2739B-F839-4F80-B357-11E94BB2EC35}"/>
              </a:ext>
            </a:extLst>
          </p:cNvPr>
          <p:cNvSpPr/>
          <p:nvPr/>
        </p:nvSpPr>
        <p:spPr>
          <a:xfrm>
            <a:off x="5400908" y="6169709"/>
            <a:ext cx="6096000" cy="646331"/>
          </a:xfrm>
          <a:prstGeom prst="rect">
            <a:avLst/>
          </a:prstGeom>
        </p:spPr>
        <p:txBody>
          <a:bodyPr>
            <a:spAutoFit/>
          </a:bodyPr>
          <a:lstStyle/>
          <a:p>
            <a:r>
              <a:rPr lang="en-US" dirty="0"/>
              <a:t>Ref: Targeted Degradation of CTCF Decouples Local Insulation of Chromosome Domains from Genomic Compartmentalization</a:t>
            </a:r>
          </a:p>
        </p:txBody>
      </p:sp>
    </p:spTree>
    <p:extLst>
      <p:ext uri="{BB962C8B-B14F-4D97-AF65-F5344CB8AC3E}">
        <p14:creationId xmlns:p14="http://schemas.microsoft.com/office/powerpoint/2010/main" val="37506767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F4CC-A15E-4D75-8744-B925F9827909}"/>
              </a:ext>
            </a:extLst>
          </p:cNvPr>
          <p:cNvSpPr>
            <a:spLocks noGrp="1"/>
          </p:cNvSpPr>
          <p:nvPr>
            <p:ph type="title"/>
          </p:nvPr>
        </p:nvSpPr>
        <p:spPr>
          <a:xfrm>
            <a:off x="838200" y="-101104"/>
            <a:ext cx="10515600" cy="1325563"/>
          </a:xfrm>
        </p:spPr>
        <p:txBody>
          <a:bodyPr/>
          <a:lstStyle/>
          <a:p>
            <a:pPr algn="ctr"/>
            <a:r>
              <a:rPr lang="en-US" dirty="0"/>
              <a:t>Scatter Plot of interaction score</a:t>
            </a:r>
          </a:p>
        </p:txBody>
      </p:sp>
      <p:pic>
        <p:nvPicPr>
          <p:cNvPr id="1028" name="Picture 4" descr="http://www.clipular.com/c/5109139664273408.png?k=KhXCOoYXY2zxfCa4lqqdOqwd4lo">
            <a:extLst>
              <a:ext uri="{FF2B5EF4-FFF2-40B4-BE49-F238E27FC236}">
                <a16:creationId xmlns:a16="http://schemas.microsoft.com/office/drawing/2014/main" id="{8AD5A154-66D7-4513-9002-B58DAB6969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3141" y="1462148"/>
            <a:ext cx="5988859" cy="483417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125D43F-B6F4-4C13-A062-FB0F6F9FD3DA}"/>
              </a:ext>
            </a:extLst>
          </p:cNvPr>
          <p:cNvSpPr txBox="1"/>
          <p:nvPr/>
        </p:nvSpPr>
        <p:spPr>
          <a:xfrm>
            <a:off x="6432698" y="988828"/>
            <a:ext cx="5326911" cy="369332"/>
          </a:xfrm>
          <a:prstGeom prst="rect">
            <a:avLst/>
          </a:prstGeom>
          <a:noFill/>
        </p:spPr>
        <p:txBody>
          <a:bodyPr wrap="square" rtlCol="0">
            <a:spAutoFit/>
          </a:bodyPr>
          <a:lstStyle/>
          <a:p>
            <a:pPr algn="ctr"/>
            <a:r>
              <a:rPr lang="en-US" dirty="0"/>
              <a:t>Interaction score &gt; 0.01</a:t>
            </a:r>
          </a:p>
        </p:txBody>
      </p:sp>
      <p:pic>
        <p:nvPicPr>
          <p:cNvPr id="1026" name="Picture 2" descr="http://www.clipular.com/c/6046004152107008.png?k=U39oPf7sQo9hSC9FrR7ErAO8808">
            <a:extLst>
              <a:ext uri="{FF2B5EF4-FFF2-40B4-BE49-F238E27FC236}">
                <a16:creationId xmlns:a16="http://schemas.microsoft.com/office/drawing/2014/main" id="{2570E748-B7B8-477F-AFEA-C48F811663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3141" y="1425010"/>
            <a:ext cx="6057759" cy="483417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DE4BD14-F7C7-463E-9FC9-4969CC49A13C}"/>
              </a:ext>
            </a:extLst>
          </p:cNvPr>
          <p:cNvSpPr txBox="1"/>
          <p:nvPr/>
        </p:nvSpPr>
        <p:spPr>
          <a:xfrm>
            <a:off x="488210" y="921978"/>
            <a:ext cx="5326911" cy="369332"/>
          </a:xfrm>
          <a:prstGeom prst="rect">
            <a:avLst/>
          </a:prstGeom>
          <a:noFill/>
        </p:spPr>
        <p:txBody>
          <a:bodyPr wrap="square" rtlCol="0">
            <a:spAutoFit/>
          </a:bodyPr>
          <a:lstStyle/>
          <a:p>
            <a:pPr algn="ctr"/>
            <a:r>
              <a:rPr lang="en-US" dirty="0"/>
              <a:t>Interaction score &gt; 0.01</a:t>
            </a:r>
          </a:p>
        </p:txBody>
      </p:sp>
      <p:pic>
        <p:nvPicPr>
          <p:cNvPr id="1030" name="Picture 6" descr="http://www.clipular.com/c/4596324461445120.png?k=0GvKWZWNHph8JNm6H7XjEtjxUHQ">
            <a:extLst>
              <a:ext uri="{FF2B5EF4-FFF2-40B4-BE49-F238E27FC236}">
                <a16:creationId xmlns:a16="http://schemas.microsoft.com/office/drawing/2014/main" id="{95A935D5-DCA8-458B-B494-1959C495CE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18" y="1358160"/>
            <a:ext cx="6269894" cy="5003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5260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F4CC-A15E-4D75-8744-B925F9827909}"/>
              </a:ext>
            </a:extLst>
          </p:cNvPr>
          <p:cNvSpPr>
            <a:spLocks noGrp="1"/>
          </p:cNvSpPr>
          <p:nvPr>
            <p:ph type="title"/>
          </p:nvPr>
        </p:nvSpPr>
        <p:spPr>
          <a:xfrm>
            <a:off x="0" y="201242"/>
            <a:ext cx="12036056" cy="1325563"/>
          </a:xfrm>
        </p:spPr>
        <p:txBody>
          <a:bodyPr>
            <a:normAutofit fontScale="90000"/>
          </a:bodyPr>
          <a:lstStyle/>
          <a:p>
            <a:pPr algn="ctr"/>
            <a:r>
              <a:rPr lang="en-US" dirty="0"/>
              <a:t>Distribution of interaction score fold change</a:t>
            </a:r>
            <a:br>
              <a:rPr lang="en-US" dirty="0"/>
            </a:br>
            <a:r>
              <a:rPr lang="en-US" dirty="0"/>
              <a:t>WT-</a:t>
            </a:r>
            <a:r>
              <a:rPr lang="en-US" dirty="0" err="1"/>
              <a:t>na</a:t>
            </a:r>
            <a:r>
              <a:rPr lang="en-US" dirty="0"/>
              <a:t>/DKO-</a:t>
            </a:r>
            <a:r>
              <a:rPr lang="en-US" dirty="0" err="1"/>
              <a:t>na</a:t>
            </a:r>
            <a:br>
              <a:rPr lang="en-US" dirty="0"/>
            </a:br>
            <a:endParaRPr lang="en-US" dirty="0"/>
          </a:p>
        </p:txBody>
      </p:sp>
      <p:sp>
        <p:nvSpPr>
          <p:cNvPr id="5" name="TextBox 4">
            <a:extLst>
              <a:ext uri="{FF2B5EF4-FFF2-40B4-BE49-F238E27FC236}">
                <a16:creationId xmlns:a16="http://schemas.microsoft.com/office/drawing/2014/main" id="{FFF566D3-796F-4C9E-9BD7-F53A8037E994}"/>
              </a:ext>
            </a:extLst>
          </p:cNvPr>
          <p:cNvSpPr txBox="1"/>
          <p:nvPr/>
        </p:nvSpPr>
        <p:spPr>
          <a:xfrm>
            <a:off x="3540642" y="1926929"/>
            <a:ext cx="5326911" cy="369332"/>
          </a:xfrm>
          <a:prstGeom prst="rect">
            <a:avLst/>
          </a:prstGeom>
          <a:noFill/>
        </p:spPr>
        <p:txBody>
          <a:bodyPr wrap="square" rtlCol="0">
            <a:spAutoFit/>
          </a:bodyPr>
          <a:lstStyle/>
          <a:p>
            <a:pPr algn="ctr"/>
            <a:r>
              <a:rPr lang="en-US" dirty="0"/>
              <a:t>Interaction score &gt; 0.01</a:t>
            </a:r>
          </a:p>
        </p:txBody>
      </p:sp>
      <p:pic>
        <p:nvPicPr>
          <p:cNvPr id="2052" name="Picture 4" descr="http://www.clipular.com/c/6009479750221824.png?k=J7cRgg0orvaMUxf4sltx7xfIUoM">
            <a:extLst>
              <a:ext uri="{FF2B5EF4-FFF2-40B4-BE49-F238E27FC236}">
                <a16:creationId xmlns:a16="http://schemas.microsoft.com/office/drawing/2014/main" id="{BBD7F8B5-71CA-4A2D-916E-CD21D2B5D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4097" y="3429000"/>
            <a:ext cx="5624623" cy="34037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ipular.com/c/6172267214798848.png?k=7Cd52p10IAfKUQ2kjJqOczZkv94">
            <a:extLst>
              <a:ext uri="{FF2B5EF4-FFF2-40B4-BE49-F238E27FC236}">
                <a16:creationId xmlns:a16="http://schemas.microsoft.com/office/drawing/2014/main" id="{106D1257-CAD7-4BCA-929F-FE282FD511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26" y="3429001"/>
            <a:ext cx="5624623" cy="340379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ipular.com/c/5299118281588736.png?k=pJRU7twHgrMsKIqJOhRSA6XvQAk">
            <a:extLst>
              <a:ext uri="{FF2B5EF4-FFF2-40B4-BE49-F238E27FC236}">
                <a16:creationId xmlns:a16="http://schemas.microsoft.com/office/drawing/2014/main" id="{D5426917-DEE6-4774-9B8F-717DC592A5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846" y="715980"/>
            <a:ext cx="3229628" cy="259201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AA1C878C-1776-4DBF-915B-DCCE8E502D4C}"/>
              </a:ext>
            </a:extLst>
          </p:cNvPr>
          <p:cNvCxnSpPr/>
          <p:nvPr/>
        </p:nvCxnSpPr>
        <p:spPr>
          <a:xfrm flipH="1" flipV="1">
            <a:off x="2931037" y="2477386"/>
            <a:ext cx="1290089" cy="1956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60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EF4CC-A15E-4D75-8744-B925F9827909}"/>
              </a:ext>
            </a:extLst>
          </p:cNvPr>
          <p:cNvSpPr>
            <a:spLocks noGrp="1"/>
          </p:cNvSpPr>
          <p:nvPr>
            <p:ph type="title"/>
          </p:nvPr>
        </p:nvSpPr>
        <p:spPr>
          <a:xfrm>
            <a:off x="838200" y="-363934"/>
            <a:ext cx="10515600" cy="1325563"/>
          </a:xfrm>
        </p:spPr>
        <p:txBody>
          <a:bodyPr/>
          <a:lstStyle/>
          <a:p>
            <a:pPr algn="ctr"/>
            <a:r>
              <a:rPr lang="en-US" dirty="0"/>
              <a:t>Impact of Tcf1 binding on interaction</a:t>
            </a:r>
          </a:p>
        </p:txBody>
      </p:sp>
      <p:pic>
        <p:nvPicPr>
          <p:cNvPr id="1032" name="Picture 8" descr="http://www.clipular.com/c/4800221910138880.png?k=XOrxIRyq5wbm5wP7sbHcsxgZtwk">
            <a:extLst>
              <a:ext uri="{FF2B5EF4-FFF2-40B4-BE49-F238E27FC236}">
                <a16:creationId xmlns:a16="http://schemas.microsoft.com/office/drawing/2014/main" id="{BC04B2E2-1FB7-4873-9AB5-55A019FA7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2048" y="778089"/>
            <a:ext cx="2162175" cy="234315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www.clipular.com/c/5507010049867776.png?k=LXIzTj4lVHnmOhQayxD_7Pa6pgI">
            <a:extLst>
              <a:ext uri="{FF2B5EF4-FFF2-40B4-BE49-F238E27FC236}">
                <a16:creationId xmlns:a16="http://schemas.microsoft.com/office/drawing/2014/main" id="{CB85AC02-26AD-4D70-9F9D-79D539EF5C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29" y="3652759"/>
            <a:ext cx="4903636" cy="320524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clipular.com/c/5271803698872320.png?k=ZcYqqe2bsvAo6vzoOgtA4Aul8Cs">
            <a:extLst>
              <a:ext uri="{FF2B5EF4-FFF2-40B4-BE49-F238E27FC236}">
                <a16:creationId xmlns:a16="http://schemas.microsoft.com/office/drawing/2014/main" id="{19E95A74-3537-471A-A8C5-E118ECE295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3370" y="3736761"/>
            <a:ext cx="4646608" cy="3037236"/>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63E2307-E3B0-44F0-8DF0-91047C59967B}"/>
              </a:ext>
            </a:extLst>
          </p:cNvPr>
          <p:cNvCxnSpPr>
            <a:cxnSpLocks/>
            <a:stCxn id="1038" idx="3"/>
            <a:endCxn id="1040" idx="1"/>
          </p:cNvCxnSpPr>
          <p:nvPr/>
        </p:nvCxnSpPr>
        <p:spPr>
          <a:xfrm flipV="1">
            <a:off x="4994265" y="5255379"/>
            <a:ext cx="182910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FAEF988-2168-49CF-B5CC-9D21D887A05F}"/>
              </a:ext>
            </a:extLst>
          </p:cNvPr>
          <p:cNvSpPr txBox="1"/>
          <p:nvPr/>
        </p:nvSpPr>
        <p:spPr>
          <a:xfrm>
            <a:off x="5206868" y="4763387"/>
            <a:ext cx="1571086" cy="369332"/>
          </a:xfrm>
          <a:prstGeom prst="rect">
            <a:avLst/>
          </a:prstGeom>
          <a:noFill/>
        </p:spPr>
        <p:txBody>
          <a:bodyPr wrap="square" rtlCol="0">
            <a:spAutoFit/>
          </a:bodyPr>
          <a:lstStyle/>
          <a:p>
            <a:r>
              <a:rPr lang="en-US" dirty="0"/>
              <a:t>+Background</a:t>
            </a:r>
          </a:p>
        </p:txBody>
      </p:sp>
    </p:spTree>
    <p:extLst>
      <p:ext uri="{BB962C8B-B14F-4D97-AF65-F5344CB8AC3E}">
        <p14:creationId xmlns:p14="http://schemas.microsoft.com/office/powerpoint/2010/main" val="12778134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801E50B-2787-4BAE-9847-FD6B6EB3EE55}"/>
              </a:ext>
            </a:extLst>
          </p:cNvPr>
          <p:cNvSpPr>
            <a:spLocks noGrp="1"/>
          </p:cNvSpPr>
          <p:nvPr>
            <p:ph type="title"/>
          </p:nvPr>
        </p:nvSpPr>
        <p:spPr>
          <a:xfrm>
            <a:off x="0" y="-129344"/>
            <a:ext cx="12192000" cy="1166357"/>
          </a:xfrm>
        </p:spPr>
        <p:txBody>
          <a:bodyPr>
            <a:noAutofit/>
          </a:bodyPr>
          <a:lstStyle/>
          <a:p>
            <a:pPr algn="ctr"/>
            <a:r>
              <a:rPr lang="en-US" sz="2800" dirty="0"/>
              <a:t>Distribution of Intra-Chromosome Interaction score</a:t>
            </a:r>
            <a:br>
              <a:rPr lang="en-US" sz="2800" dirty="0"/>
            </a:br>
            <a:r>
              <a:rPr lang="en-US" sz="2800" dirty="0"/>
              <a:t>(Bin Resolution: 10k)</a:t>
            </a:r>
          </a:p>
        </p:txBody>
      </p:sp>
      <p:pic>
        <p:nvPicPr>
          <p:cNvPr id="2052" name="Picture 4" descr="http://www.clipular.com/c/6183779270656000.png?k=VIEzIpyNtbZ7nhu1PEizpWXnbAU">
            <a:extLst>
              <a:ext uri="{FF2B5EF4-FFF2-40B4-BE49-F238E27FC236}">
                <a16:creationId xmlns:a16="http://schemas.microsoft.com/office/drawing/2014/main" id="{7395AC00-1D2F-43DC-A23B-326CE71491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793996"/>
            <a:ext cx="3801332" cy="306400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lipular.com/c/6440852256456704.png?k=tL_sOQWI6Jg9j7SdQoNpc0Rug4M">
            <a:extLst>
              <a:ext uri="{FF2B5EF4-FFF2-40B4-BE49-F238E27FC236}">
                <a16:creationId xmlns:a16="http://schemas.microsoft.com/office/drawing/2014/main" id="{405D1775-67C7-49C5-8478-77CB7312A9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888" y="3793996"/>
            <a:ext cx="3801332" cy="302489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http://www.clipular.com/c/5846327649632256.png?k=KosZ3pPYsw-j2Bw_LDtAcO__35E">
            <a:extLst>
              <a:ext uri="{FF2B5EF4-FFF2-40B4-BE49-F238E27FC236}">
                <a16:creationId xmlns:a16="http://schemas.microsoft.com/office/drawing/2014/main" id="{A2E75089-2EAF-40ED-BCBC-ABE096B324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776" y="3793996"/>
            <a:ext cx="3801332" cy="302489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www.clipular.com/c/4632948654211072.png?k=J4IGwybR6YeStIlRK8fxOXmpyHI">
            <a:extLst>
              <a:ext uri="{FF2B5EF4-FFF2-40B4-BE49-F238E27FC236}">
                <a16:creationId xmlns:a16="http://schemas.microsoft.com/office/drawing/2014/main" id="{3F5015CB-FA53-4155-A8DA-05F003FD31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34" y="746935"/>
            <a:ext cx="3801332" cy="308617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www.clipular.com/c/4990824857993216.png?k=MqUXVpOEK_NvYC46xX5YlDiQvvs">
            <a:extLst>
              <a:ext uri="{FF2B5EF4-FFF2-40B4-BE49-F238E27FC236}">
                <a16:creationId xmlns:a16="http://schemas.microsoft.com/office/drawing/2014/main" id="{B3263BBD-29F9-4D21-8DB3-F0F608AA4C7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93222" y="714626"/>
            <a:ext cx="3817836" cy="3086176"/>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www.clipular.com/c/5763014008242176.png?k=dlUAeH4cwQCIlwwQImngflWBSyg">
            <a:extLst>
              <a:ext uri="{FF2B5EF4-FFF2-40B4-BE49-F238E27FC236}">
                <a16:creationId xmlns:a16="http://schemas.microsoft.com/office/drawing/2014/main" id="{3CCD7C6D-8E47-40CF-8FA5-8D8FE5B38E7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47110" y="707820"/>
            <a:ext cx="3817836" cy="308617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817C7BB9-CC05-4965-8721-152EF5445A04}"/>
              </a:ext>
            </a:extLst>
          </p:cNvPr>
          <p:cNvSpPr txBox="1"/>
          <p:nvPr/>
        </p:nvSpPr>
        <p:spPr>
          <a:xfrm>
            <a:off x="10564946" y="4972820"/>
            <a:ext cx="1828800" cy="646331"/>
          </a:xfrm>
          <a:prstGeom prst="rect">
            <a:avLst/>
          </a:prstGeom>
          <a:noFill/>
        </p:spPr>
        <p:txBody>
          <a:bodyPr wrap="square" rtlCol="0">
            <a:spAutoFit/>
          </a:bodyPr>
          <a:lstStyle/>
          <a:p>
            <a:r>
              <a:rPr lang="en-US" dirty="0"/>
              <a:t>With Normalization</a:t>
            </a:r>
          </a:p>
        </p:txBody>
      </p:sp>
      <p:sp>
        <p:nvSpPr>
          <p:cNvPr id="2" name="Rectangle 1">
            <a:extLst>
              <a:ext uri="{FF2B5EF4-FFF2-40B4-BE49-F238E27FC236}">
                <a16:creationId xmlns:a16="http://schemas.microsoft.com/office/drawing/2014/main" id="{FFA8E4BB-B8F3-40FB-B01F-53A1E2BF0A31}"/>
              </a:ext>
            </a:extLst>
          </p:cNvPr>
          <p:cNvSpPr/>
          <p:nvPr/>
        </p:nvSpPr>
        <p:spPr>
          <a:xfrm>
            <a:off x="10540971" y="2137664"/>
            <a:ext cx="1651029" cy="369332"/>
          </a:xfrm>
          <a:prstGeom prst="rect">
            <a:avLst/>
          </a:prstGeom>
        </p:spPr>
        <p:txBody>
          <a:bodyPr wrap="square">
            <a:spAutoFit/>
          </a:bodyPr>
          <a:lstStyle/>
          <a:p>
            <a:r>
              <a:rPr lang="en-US" dirty="0"/>
              <a:t>Using WT_TADs</a:t>
            </a:r>
          </a:p>
        </p:txBody>
      </p:sp>
    </p:spTree>
    <p:extLst>
      <p:ext uri="{BB962C8B-B14F-4D97-AF65-F5344CB8AC3E}">
        <p14:creationId xmlns:p14="http://schemas.microsoft.com/office/powerpoint/2010/main" val="3984013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2" descr="http://www.clipular.com/c/5297165346537472.png?k=WIQ90qnQLKgWpHIjVSJGi1F7VE0">
            <a:extLst>
              <a:ext uri="{FF2B5EF4-FFF2-40B4-BE49-F238E27FC236}">
                <a16:creationId xmlns:a16="http://schemas.microsoft.com/office/drawing/2014/main" id="{D4A12DE7-DCAB-48F9-B1D7-A09C9EFC6D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0629" y="3621184"/>
            <a:ext cx="2843550" cy="31240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www.clipular.com/c/5860115299958784.png?k=79QbwI9ik2OrnIVDANR1VWdYxfo">
            <a:extLst>
              <a:ext uri="{FF2B5EF4-FFF2-40B4-BE49-F238E27FC236}">
                <a16:creationId xmlns:a16="http://schemas.microsoft.com/office/drawing/2014/main" id="{4ED23560-4DD7-4A28-97CF-CDC73D95B7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66" y="3597454"/>
            <a:ext cx="2843550" cy="3124036"/>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lipular.com/c/4815656026112000.png?k=h424IRDTCIuCF3xkMmrGqe6bis8">
            <a:extLst>
              <a:ext uri="{FF2B5EF4-FFF2-40B4-BE49-F238E27FC236}">
                <a16:creationId xmlns:a16="http://schemas.microsoft.com/office/drawing/2014/main" id="{5951BBF0-4886-43B1-9F10-075D3EFBFA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067" y="3644915"/>
            <a:ext cx="3176588" cy="30765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http://www.clipular.com/c/5349334233907200.png?k=mQ9Dfiu4-af8GeHzsyJSUSXKjac">
            <a:extLst>
              <a:ext uri="{FF2B5EF4-FFF2-40B4-BE49-F238E27FC236}">
                <a16:creationId xmlns:a16="http://schemas.microsoft.com/office/drawing/2014/main" id="{A47D58E5-373C-45A0-A2E8-63C8789068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686" y="863504"/>
            <a:ext cx="3875810" cy="312403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ular.com/c/6050914725789696.png?k=snSqhKgfZz8zcMD3jmBjCI7VwZ0">
            <a:extLst>
              <a:ext uri="{FF2B5EF4-FFF2-40B4-BE49-F238E27FC236}">
                <a16:creationId xmlns:a16="http://schemas.microsoft.com/office/drawing/2014/main" id="{34649159-2D8D-404D-9A98-9CF13B1FF2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0695" y="915649"/>
            <a:ext cx="3801332" cy="302489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a:extLst>
              <a:ext uri="{FF2B5EF4-FFF2-40B4-BE49-F238E27FC236}">
                <a16:creationId xmlns:a16="http://schemas.microsoft.com/office/drawing/2014/main" id="{E801E50B-2787-4BAE-9847-FD6B6EB3EE55}"/>
              </a:ext>
            </a:extLst>
          </p:cNvPr>
          <p:cNvSpPr>
            <a:spLocks noGrp="1"/>
          </p:cNvSpPr>
          <p:nvPr>
            <p:ph type="title"/>
          </p:nvPr>
        </p:nvSpPr>
        <p:spPr>
          <a:xfrm>
            <a:off x="0" y="-129344"/>
            <a:ext cx="12192000" cy="1166357"/>
          </a:xfrm>
        </p:spPr>
        <p:txBody>
          <a:bodyPr>
            <a:noAutofit/>
          </a:bodyPr>
          <a:lstStyle/>
          <a:p>
            <a:pPr algn="ctr"/>
            <a:r>
              <a:rPr lang="en-US" sz="3200" dirty="0"/>
              <a:t>Distribution of Intra-Chromosome Interaction score</a:t>
            </a:r>
            <a:br>
              <a:rPr lang="en-US" sz="3200" dirty="0"/>
            </a:br>
            <a:r>
              <a:rPr lang="en-US" sz="3200" dirty="0"/>
              <a:t>(Bin Resolution: 10k) and associated genes with interaction score, fc&gt;3.0</a:t>
            </a:r>
          </a:p>
        </p:txBody>
      </p:sp>
      <p:sp>
        <p:nvSpPr>
          <p:cNvPr id="13" name="TextBox 12">
            <a:extLst>
              <a:ext uri="{FF2B5EF4-FFF2-40B4-BE49-F238E27FC236}">
                <a16:creationId xmlns:a16="http://schemas.microsoft.com/office/drawing/2014/main" id="{817C7BB9-CC05-4965-8721-152EF5445A04}"/>
              </a:ext>
            </a:extLst>
          </p:cNvPr>
          <p:cNvSpPr txBox="1"/>
          <p:nvPr/>
        </p:nvSpPr>
        <p:spPr>
          <a:xfrm>
            <a:off x="11063710" y="2104929"/>
            <a:ext cx="1828800" cy="646331"/>
          </a:xfrm>
          <a:prstGeom prst="rect">
            <a:avLst/>
          </a:prstGeom>
          <a:noFill/>
        </p:spPr>
        <p:txBody>
          <a:bodyPr wrap="square" rtlCol="0">
            <a:spAutoFit/>
          </a:bodyPr>
          <a:lstStyle/>
          <a:p>
            <a:r>
              <a:rPr lang="en-US" dirty="0"/>
              <a:t>With Normalization</a:t>
            </a:r>
          </a:p>
        </p:txBody>
      </p:sp>
      <p:pic>
        <p:nvPicPr>
          <p:cNvPr id="4" name="Picture 6" descr="http://www.clipular.com/c/6013264706928640.png?k=mPxLdaw_41U39_mayaa1-HD19Xw">
            <a:extLst>
              <a:ext uri="{FF2B5EF4-FFF2-40B4-BE49-F238E27FC236}">
                <a16:creationId xmlns:a16="http://schemas.microsoft.com/office/drawing/2014/main" id="{EB560CBE-0F11-47A3-8CF1-B8E08C33909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23832" y="859016"/>
            <a:ext cx="3801332" cy="302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2000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869D7-F04A-4A90-9E1C-894A98EBCDE5}"/>
              </a:ext>
            </a:extLst>
          </p:cNvPr>
          <p:cNvSpPr>
            <a:spLocks noGrp="1"/>
          </p:cNvSpPr>
          <p:nvPr>
            <p:ph type="title"/>
          </p:nvPr>
        </p:nvSpPr>
        <p:spPr>
          <a:xfrm>
            <a:off x="0" y="-113047"/>
            <a:ext cx="12192000" cy="1325563"/>
          </a:xfrm>
        </p:spPr>
        <p:txBody>
          <a:bodyPr>
            <a:normAutofit/>
          </a:bodyPr>
          <a:lstStyle/>
          <a:p>
            <a:pPr algn="ctr"/>
            <a:r>
              <a:rPr lang="en-US" dirty="0"/>
              <a:t>Reference Example of chromatin accessibility change </a:t>
            </a:r>
            <a:br>
              <a:rPr lang="en-US" dirty="0"/>
            </a:br>
            <a:r>
              <a:rPr lang="en-US" dirty="0"/>
              <a:t>on </a:t>
            </a:r>
            <a:r>
              <a:rPr lang="en-US" dirty="0" err="1"/>
              <a:t>Myb</a:t>
            </a:r>
            <a:r>
              <a:rPr lang="en-US" dirty="0"/>
              <a:t> </a:t>
            </a:r>
          </a:p>
        </p:txBody>
      </p:sp>
      <p:sp>
        <p:nvSpPr>
          <p:cNvPr id="4" name="TextBox 3">
            <a:extLst>
              <a:ext uri="{FF2B5EF4-FFF2-40B4-BE49-F238E27FC236}">
                <a16:creationId xmlns:a16="http://schemas.microsoft.com/office/drawing/2014/main" id="{ADCBFED6-E507-4CAC-BDAB-9346883728E7}"/>
              </a:ext>
            </a:extLst>
          </p:cNvPr>
          <p:cNvSpPr txBox="1"/>
          <p:nvPr/>
        </p:nvSpPr>
        <p:spPr>
          <a:xfrm>
            <a:off x="8008035" y="3811698"/>
            <a:ext cx="3674378" cy="369332"/>
          </a:xfrm>
          <a:prstGeom prst="rect">
            <a:avLst/>
          </a:prstGeom>
          <a:noFill/>
        </p:spPr>
        <p:txBody>
          <a:bodyPr wrap="square" rtlCol="0">
            <a:spAutoFit/>
          </a:bodyPr>
          <a:lstStyle/>
          <a:p>
            <a:pPr algn="ctr"/>
            <a:r>
              <a:rPr lang="en-US" dirty="0"/>
              <a:t>Expression</a:t>
            </a:r>
          </a:p>
        </p:txBody>
      </p:sp>
      <p:pic>
        <p:nvPicPr>
          <p:cNvPr id="2050" name="Picture 2" descr="http://www.clipular.com/c/6319664989470720.png?k=-JdHyAZ94KD-2ESKKJ41MhV7Pnw">
            <a:extLst>
              <a:ext uri="{FF2B5EF4-FFF2-40B4-BE49-F238E27FC236}">
                <a16:creationId xmlns:a16="http://schemas.microsoft.com/office/drawing/2014/main" id="{D12695CF-D078-49D7-818C-50944A678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4060"/>
            <a:ext cx="6598236" cy="535394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CA74EC2A-7F87-40B0-9D5A-6DDC9D6175F1}"/>
              </a:ext>
            </a:extLst>
          </p:cNvPr>
          <p:cNvSpPr/>
          <p:nvPr/>
        </p:nvSpPr>
        <p:spPr>
          <a:xfrm>
            <a:off x="5415634" y="1290414"/>
            <a:ext cx="224589" cy="56565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http://www.clipular.com/c/4636835666722816.png?k=c0GboKmVeoFZW8GE6942AwMsjqo">
            <a:extLst>
              <a:ext uri="{FF2B5EF4-FFF2-40B4-BE49-F238E27FC236}">
                <a16:creationId xmlns:a16="http://schemas.microsoft.com/office/drawing/2014/main" id="{4397AD5C-D721-4E5A-8576-4C52E62DFD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6946" y="4257651"/>
            <a:ext cx="5643269" cy="25236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lipular.com/c/4721841659445248.png?k=8Xb6Lv_bmzU_IetOMabng2_vM-A">
            <a:extLst>
              <a:ext uri="{FF2B5EF4-FFF2-40B4-BE49-F238E27FC236}">
                <a16:creationId xmlns:a16="http://schemas.microsoft.com/office/drawing/2014/main" id="{8173BAD8-90F1-4737-AD3A-BE40CFAE7B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9581" y="1275915"/>
            <a:ext cx="5688928" cy="252366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2DE8E1-B129-42F8-8FED-E3C4E1E45868}"/>
              </a:ext>
            </a:extLst>
          </p:cNvPr>
          <p:cNvSpPr txBox="1"/>
          <p:nvPr/>
        </p:nvSpPr>
        <p:spPr>
          <a:xfrm>
            <a:off x="7869878" y="843184"/>
            <a:ext cx="3674378" cy="369332"/>
          </a:xfrm>
          <a:prstGeom prst="rect">
            <a:avLst/>
          </a:prstGeom>
          <a:noFill/>
        </p:spPr>
        <p:txBody>
          <a:bodyPr wrap="square" rtlCol="0">
            <a:spAutoFit/>
          </a:bodyPr>
          <a:lstStyle/>
          <a:p>
            <a:pPr algn="ctr"/>
            <a:r>
              <a:rPr lang="en-US" dirty="0"/>
              <a:t>H3K27Ac</a:t>
            </a:r>
          </a:p>
        </p:txBody>
      </p:sp>
    </p:spTree>
    <p:extLst>
      <p:ext uri="{BB962C8B-B14F-4D97-AF65-F5344CB8AC3E}">
        <p14:creationId xmlns:p14="http://schemas.microsoft.com/office/powerpoint/2010/main" val="6182299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clipular.com/c/5324579317481472.png?k=3p3MAqSYVqk2GN1ODM8yeDlSj4c">
            <a:extLst>
              <a:ext uri="{FF2B5EF4-FFF2-40B4-BE49-F238E27FC236}">
                <a16:creationId xmlns:a16="http://schemas.microsoft.com/office/drawing/2014/main" id="{D224D4C4-ABA4-4B52-8E15-AC500AF5EA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225" y="1224172"/>
            <a:ext cx="5976893" cy="26934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www.clipular.com/c/5666603065409536.png?k=SG-xbXunf1cFYtjUWI7GBFuQwdA">
            <a:extLst>
              <a:ext uri="{FF2B5EF4-FFF2-40B4-BE49-F238E27FC236}">
                <a16:creationId xmlns:a16="http://schemas.microsoft.com/office/drawing/2014/main" id="{E368A892-5B21-478A-B4BF-435E317C37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5" y="1101207"/>
            <a:ext cx="7133359" cy="575679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A869D7-F04A-4A90-9E1C-894A98EBCDE5}"/>
              </a:ext>
            </a:extLst>
          </p:cNvPr>
          <p:cNvSpPr>
            <a:spLocks noGrp="1"/>
          </p:cNvSpPr>
          <p:nvPr>
            <p:ph type="title"/>
          </p:nvPr>
        </p:nvSpPr>
        <p:spPr>
          <a:xfrm>
            <a:off x="0" y="-113047"/>
            <a:ext cx="12192000" cy="1325563"/>
          </a:xfrm>
        </p:spPr>
        <p:txBody>
          <a:bodyPr>
            <a:normAutofit/>
          </a:bodyPr>
          <a:lstStyle/>
          <a:p>
            <a:pPr algn="ctr"/>
            <a:r>
              <a:rPr lang="en-US" sz="4000" dirty="0"/>
              <a:t>An Example of chromatin accessibility change </a:t>
            </a:r>
            <a:br>
              <a:rPr lang="en-US" sz="4000" dirty="0"/>
            </a:br>
            <a:r>
              <a:rPr lang="en-US" sz="4000" dirty="0"/>
              <a:t>selected by Intra-TAD interaction with Tcf1 Binding </a:t>
            </a:r>
          </a:p>
        </p:txBody>
      </p:sp>
      <p:sp>
        <p:nvSpPr>
          <p:cNvPr id="4" name="TextBox 3">
            <a:extLst>
              <a:ext uri="{FF2B5EF4-FFF2-40B4-BE49-F238E27FC236}">
                <a16:creationId xmlns:a16="http://schemas.microsoft.com/office/drawing/2014/main" id="{ADCBFED6-E507-4CAC-BDAB-9346883728E7}"/>
              </a:ext>
            </a:extLst>
          </p:cNvPr>
          <p:cNvSpPr txBox="1"/>
          <p:nvPr/>
        </p:nvSpPr>
        <p:spPr>
          <a:xfrm>
            <a:off x="7818267" y="3850592"/>
            <a:ext cx="3674378" cy="369332"/>
          </a:xfrm>
          <a:prstGeom prst="rect">
            <a:avLst/>
          </a:prstGeom>
          <a:noFill/>
        </p:spPr>
        <p:txBody>
          <a:bodyPr wrap="square" rtlCol="0">
            <a:spAutoFit/>
          </a:bodyPr>
          <a:lstStyle/>
          <a:p>
            <a:pPr algn="ctr"/>
            <a:r>
              <a:rPr lang="en-US" dirty="0"/>
              <a:t>Expression</a:t>
            </a:r>
          </a:p>
        </p:txBody>
      </p:sp>
      <p:sp>
        <p:nvSpPr>
          <p:cNvPr id="3" name="Rectangle 2">
            <a:extLst>
              <a:ext uri="{FF2B5EF4-FFF2-40B4-BE49-F238E27FC236}">
                <a16:creationId xmlns:a16="http://schemas.microsoft.com/office/drawing/2014/main" id="{CA74EC2A-7F87-40B0-9D5A-6DDC9D6175F1}"/>
              </a:ext>
            </a:extLst>
          </p:cNvPr>
          <p:cNvSpPr/>
          <p:nvPr/>
        </p:nvSpPr>
        <p:spPr>
          <a:xfrm>
            <a:off x="1174173" y="1101207"/>
            <a:ext cx="207818" cy="5959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45C5D8-4CAD-4710-A6B8-F97AD167FFC3}"/>
              </a:ext>
            </a:extLst>
          </p:cNvPr>
          <p:cNvSpPr/>
          <p:nvPr/>
        </p:nvSpPr>
        <p:spPr>
          <a:xfrm>
            <a:off x="4859482" y="1101206"/>
            <a:ext cx="207818" cy="595906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descr="http://www.clipular.com/c/5736997445173248.png?k=xQbgk9Lr9Led27YtzVsQjX_nt90">
            <a:extLst>
              <a:ext uri="{FF2B5EF4-FFF2-40B4-BE49-F238E27FC236}">
                <a16:creationId xmlns:a16="http://schemas.microsoft.com/office/drawing/2014/main" id="{9C864E14-3BB4-49C5-9CB0-6B21EED0BD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7449" y="4287103"/>
            <a:ext cx="7101413" cy="318730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D65D7D6-D02B-4FB5-85B5-05DC871BBEFB}"/>
              </a:ext>
            </a:extLst>
          </p:cNvPr>
          <p:cNvSpPr txBox="1"/>
          <p:nvPr/>
        </p:nvSpPr>
        <p:spPr>
          <a:xfrm>
            <a:off x="7814803" y="957236"/>
            <a:ext cx="3674378" cy="369332"/>
          </a:xfrm>
          <a:prstGeom prst="rect">
            <a:avLst/>
          </a:prstGeom>
          <a:noFill/>
        </p:spPr>
        <p:txBody>
          <a:bodyPr wrap="square" rtlCol="0">
            <a:spAutoFit/>
          </a:bodyPr>
          <a:lstStyle/>
          <a:p>
            <a:pPr algn="ctr"/>
            <a:r>
              <a:rPr lang="en-US" dirty="0"/>
              <a:t>H3K27Ac</a:t>
            </a:r>
          </a:p>
        </p:txBody>
      </p:sp>
    </p:spTree>
    <p:extLst>
      <p:ext uri="{BB962C8B-B14F-4D97-AF65-F5344CB8AC3E}">
        <p14:creationId xmlns:p14="http://schemas.microsoft.com/office/powerpoint/2010/main" val="2222855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clipular.com/c/5795012521230336.png?k=FDfVZ0ZrHbNG93xQ5eN8QwjSdHg">
            <a:extLst>
              <a:ext uri="{FF2B5EF4-FFF2-40B4-BE49-F238E27FC236}">
                <a16:creationId xmlns:a16="http://schemas.microsoft.com/office/drawing/2014/main" id="{BA1958A7-751C-4569-88D0-45823EF39D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5619294" y="1341944"/>
            <a:ext cx="5547504" cy="2610505"/>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8FB4BA-729C-4733-8F16-4ABD971428C6}"/>
              </a:ext>
            </a:extLst>
          </p:cNvPr>
          <p:cNvSpPr>
            <a:spLocks noGrp="1"/>
          </p:cNvSpPr>
          <p:nvPr>
            <p:ph type="title"/>
          </p:nvPr>
        </p:nvSpPr>
        <p:spPr/>
        <p:txBody>
          <a:bodyPr/>
          <a:lstStyle/>
          <a:p>
            <a:pPr algn="ctr"/>
            <a:r>
              <a:rPr lang="en-US" dirty="0"/>
              <a:t>Gramd3</a:t>
            </a:r>
          </a:p>
        </p:txBody>
      </p:sp>
      <p:pic>
        <p:nvPicPr>
          <p:cNvPr id="1026" name="Picture 2" descr="http://www.clipular.com/c/4669112614387712.png?k=SVseBFY5r05yOwqD_jnyAf-ONaQ">
            <a:extLst>
              <a:ext uri="{FF2B5EF4-FFF2-40B4-BE49-F238E27FC236}">
                <a16:creationId xmlns:a16="http://schemas.microsoft.com/office/drawing/2014/main" id="{343023C1-88A0-42E8-8C02-10BD607460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9294" y="3821319"/>
            <a:ext cx="5547504" cy="3036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59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65706-E4AD-4518-805F-8AC33E1C0358}"/>
              </a:ext>
            </a:extLst>
          </p:cNvPr>
          <p:cNvSpPr>
            <a:spLocks noGrp="1"/>
          </p:cNvSpPr>
          <p:nvPr>
            <p:ph type="title"/>
          </p:nvPr>
        </p:nvSpPr>
        <p:spPr/>
        <p:txBody>
          <a:bodyPr/>
          <a:lstStyle/>
          <a:p>
            <a:pPr algn="ctr"/>
            <a:r>
              <a:rPr lang="en-US" dirty="0"/>
              <a:t>From WT-</a:t>
            </a:r>
            <a:r>
              <a:rPr lang="en-US" dirty="0" err="1"/>
              <a:t>na</a:t>
            </a:r>
            <a:r>
              <a:rPr lang="en-US" dirty="0"/>
              <a:t> to DKO-</a:t>
            </a:r>
            <a:r>
              <a:rPr lang="en-US" dirty="0" err="1"/>
              <a:t>na</a:t>
            </a:r>
            <a:r>
              <a:rPr lang="en-US" dirty="0"/>
              <a:t> significant change on </a:t>
            </a:r>
            <a:r>
              <a:rPr lang="en-US" dirty="0" err="1"/>
              <a:t>intra_TAD</a:t>
            </a:r>
            <a:r>
              <a:rPr lang="en-US" dirty="0"/>
              <a:t> interaction score</a:t>
            </a:r>
          </a:p>
        </p:txBody>
      </p:sp>
      <p:sp>
        <p:nvSpPr>
          <p:cNvPr id="3" name="Content Placeholder 2">
            <a:extLst>
              <a:ext uri="{FF2B5EF4-FFF2-40B4-BE49-F238E27FC236}">
                <a16:creationId xmlns:a16="http://schemas.microsoft.com/office/drawing/2014/main" id="{4F9D975B-51A7-4BA3-B45E-DA1B8037A76C}"/>
              </a:ext>
            </a:extLst>
          </p:cNvPr>
          <p:cNvSpPr>
            <a:spLocks noGrp="1"/>
          </p:cNvSpPr>
          <p:nvPr>
            <p:ph idx="1"/>
          </p:nvPr>
        </p:nvSpPr>
        <p:spPr/>
        <p:txBody>
          <a:bodyPr/>
          <a:lstStyle/>
          <a:p>
            <a:r>
              <a:rPr lang="en-US" dirty="0" err="1"/>
              <a:t>Genelist</a:t>
            </a:r>
            <a:r>
              <a:rPr lang="en-US" dirty="0"/>
              <a:t> of interests:</a:t>
            </a:r>
          </a:p>
          <a:p>
            <a:pPr lvl="1"/>
            <a:r>
              <a:rPr lang="en-US" b="1" dirty="0"/>
              <a:t>Expression Downregulated genes: </a:t>
            </a:r>
          </a:p>
          <a:p>
            <a:pPr lvl="2"/>
            <a:r>
              <a:rPr lang="en-US" b="1" dirty="0"/>
              <a:t>Nsg2, Pou2af1, Lef1, </a:t>
            </a:r>
            <a:r>
              <a:rPr lang="en-US" b="1" dirty="0" err="1"/>
              <a:t>Myb</a:t>
            </a:r>
            <a:endParaRPr lang="en-US" b="1" dirty="0"/>
          </a:p>
          <a:p>
            <a:pPr lvl="1"/>
            <a:r>
              <a:rPr lang="en-US" b="1" dirty="0"/>
              <a:t>Expression Upregulated genes:</a:t>
            </a:r>
          </a:p>
          <a:p>
            <a:pPr lvl="2"/>
            <a:r>
              <a:rPr lang="en-US" b="1" dirty="0"/>
              <a:t>Neat1, </a:t>
            </a:r>
            <a:endParaRPr lang="en-US" dirty="0"/>
          </a:p>
        </p:txBody>
      </p:sp>
    </p:spTree>
    <p:extLst>
      <p:ext uri="{BB962C8B-B14F-4D97-AF65-F5344CB8AC3E}">
        <p14:creationId xmlns:p14="http://schemas.microsoft.com/office/powerpoint/2010/main" val="5712531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2CB55D9-C487-4DC9-9903-08778310E4E9}"/>
              </a:ext>
            </a:extLst>
          </p:cNvPr>
          <p:cNvSpPr txBox="1">
            <a:spLocks/>
          </p:cNvSpPr>
          <p:nvPr/>
        </p:nvSpPr>
        <p:spPr>
          <a:xfrm>
            <a:off x="1135083" y="486114"/>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dirty="0"/>
              <a:t>Analysis of AB Compartments</a:t>
            </a:r>
          </a:p>
        </p:txBody>
      </p:sp>
      <p:sp>
        <p:nvSpPr>
          <p:cNvPr id="5" name="TextBox 4">
            <a:extLst>
              <a:ext uri="{FF2B5EF4-FFF2-40B4-BE49-F238E27FC236}">
                <a16:creationId xmlns:a16="http://schemas.microsoft.com/office/drawing/2014/main" id="{70266919-5D6A-4FDF-99CC-D0A64515D654}"/>
              </a:ext>
            </a:extLst>
          </p:cNvPr>
          <p:cNvSpPr txBox="1"/>
          <p:nvPr/>
        </p:nvSpPr>
        <p:spPr>
          <a:xfrm>
            <a:off x="3333132" y="2706169"/>
            <a:ext cx="7639050" cy="646331"/>
          </a:xfrm>
          <a:prstGeom prst="rect">
            <a:avLst/>
          </a:prstGeom>
          <a:noFill/>
        </p:spPr>
        <p:txBody>
          <a:bodyPr wrap="square" rtlCol="0">
            <a:spAutoFit/>
          </a:bodyPr>
          <a:lstStyle/>
          <a:p>
            <a:r>
              <a:rPr lang="en-US" dirty="0"/>
              <a:t>Tool: Juicer eigenvector were used to find AB compartments. </a:t>
            </a:r>
          </a:p>
          <a:p>
            <a:r>
              <a:rPr lang="en-US" dirty="0"/>
              <a:t>Resolution: 100kb</a:t>
            </a:r>
          </a:p>
        </p:txBody>
      </p:sp>
    </p:spTree>
    <p:extLst>
      <p:ext uri="{BB962C8B-B14F-4D97-AF65-F5344CB8AC3E}">
        <p14:creationId xmlns:p14="http://schemas.microsoft.com/office/powerpoint/2010/main" val="33006590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1E480-B9C1-46DD-976F-800AE3605B1A}"/>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A51B5FC8-1178-47A4-A26B-70CC89E3DFC7}"/>
              </a:ext>
            </a:extLst>
          </p:cNvPr>
          <p:cNvPicPr>
            <a:picLocks noGrp="1" noChangeAspect="1"/>
          </p:cNvPicPr>
          <p:nvPr>
            <p:ph idx="1"/>
          </p:nvPr>
        </p:nvPicPr>
        <p:blipFill>
          <a:blip r:embed="rId2"/>
          <a:stretch>
            <a:fillRect/>
          </a:stretch>
        </p:blipFill>
        <p:spPr>
          <a:xfrm>
            <a:off x="1143000" y="1690688"/>
            <a:ext cx="5155845" cy="4351338"/>
          </a:xfrm>
          <a:prstGeom prst="rect">
            <a:avLst/>
          </a:prstGeom>
        </p:spPr>
      </p:pic>
    </p:spTree>
    <p:extLst>
      <p:ext uri="{BB962C8B-B14F-4D97-AF65-F5344CB8AC3E}">
        <p14:creationId xmlns:p14="http://schemas.microsoft.com/office/powerpoint/2010/main" val="1043956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D92200-6D3D-46C6-8908-E80382958AA4}"/>
              </a:ext>
            </a:extLst>
          </p:cNvPr>
          <p:cNvSpPr>
            <a:spLocks noGrp="1"/>
          </p:cNvSpPr>
          <p:nvPr>
            <p:ph type="title"/>
          </p:nvPr>
        </p:nvSpPr>
        <p:spPr/>
        <p:txBody>
          <a:bodyPr/>
          <a:lstStyle/>
          <a:p>
            <a:r>
              <a:rPr lang="en-US" dirty="0"/>
              <a:t>Prediction of differential compartment</a:t>
            </a:r>
            <a:br>
              <a:rPr lang="en-US" dirty="0"/>
            </a:br>
            <a:endParaRPr lang="en-US" dirty="0"/>
          </a:p>
        </p:txBody>
      </p:sp>
      <p:sp>
        <p:nvSpPr>
          <p:cNvPr id="6" name="Rectangle 5">
            <a:extLst>
              <a:ext uri="{FF2B5EF4-FFF2-40B4-BE49-F238E27FC236}">
                <a16:creationId xmlns:a16="http://schemas.microsoft.com/office/drawing/2014/main" id="{FBBB6C84-D121-44EF-83EE-77A257F37523}"/>
              </a:ext>
            </a:extLst>
          </p:cNvPr>
          <p:cNvSpPr/>
          <p:nvPr/>
        </p:nvSpPr>
        <p:spPr>
          <a:xfrm>
            <a:off x="625033" y="1136880"/>
            <a:ext cx="11192719" cy="3416320"/>
          </a:xfrm>
          <a:prstGeom prst="rect">
            <a:avLst/>
          </a:prstGeom>
        </p:spPr>
        <p:txBody>
          <a:bodyPr wrap="square">
            <a:spAutoFit/>
          </a:bodyPr>
          <a:lstStyle/>
          <a:p>
            <a:r>
              <a:rPr lang="en-US" dirty="0">
                <a:solidFill>
                  <a:srgbClr val="000000"/>
                </a:solidFill>
                <a:latin typeface="AdvPSA183"/>
              </a:rPr>
              <a:t>We predicted compartment flip by combining the change in the sign of compartment scores, variation in compartment scores among replicates (</a:t>
            </a:r>
            <a:r>
              <a:rPr lang="en-US" dirty="0">
                <a:solidFill>
                  <a:srgbClr val="2197D2"/>
                </a:solidFill>
                <a:latin typeface="AdvPSA183"/>
              </a:rPr>
              <a:t>Dixon et al., 2015</a:t>
            </a:r>
            <a:r>
              <a:rPr lang="en-US" dirty="0">
                <a:solidFill>
                  <a:srgbClr val="000000"/>
                </a:solidFill>
                <a:latin typeface="AdvPSA183"/>
              </a:rPr>
              <a:t>) and dis-similarity of interaction profiles between genomic bins of 20kbp (</a:t>
            </a:r>
            <a:r>
              <a:rPr lang="en-US" dirty="0">
                <a:solidFill>
                  <a:srgbClr val="2197D2"/>
                </a:solidFill>
                <a:latin typeface="AdvPSA183"/>
              </a:rPr>
              <a:t>Lin et al., 2012</a:t>
            </a:r>
            <a:r>
              <a:rPr lang="en-US" dirty="0">
                <a:solidFill>
                  <a:srgbClr val="000000"/>
                </a:solidFill>
                <a:latin typeface="AdvPSA183"/>
              </a:rPr>
              <a:t>). We first identified genomic bins with significant variability in compartment scores across all stages by using ANOVA analysis (p &lt; 0.05). Then, we considered only bins where all replicates showed changes in compartment scores from positive to negative or vice versa as candidates of differential bins between any two stages (</a:t>
            </a:r>
            <a:r>
              <a:rPr lang="en-US" dirty="0">
                <a:solidFill>
                  <a:srgbClr val="2197D2"/>
                </a:solidFill>
                <a:latin typeface="AdvPSA183"/>
              </a:rPr>
              <a:t>Dixon et al., 2015</a:t>
            </a:r>
            <a:r>
              <a:rPr lang="en-US" dirty="0">
                <a:solidFill>
                  <a:srgbClr val="000000"/>
                </a:solidFill>
                <a:latin typeface="AdvPSA183"/>
              </a:rPr>
              <a:t>); in this analysis, we excluded genomic bins if any replicate-pair from the two stages exhibited similar interaction profiles as determined from their correlation matrices by HOMER (P.C. &gt; 0.6, an indication of similar compartment status) (</a:t>
            </a:r>
            <a:r>
              <a:rPr lang="en-US" dirty="0">
                <a:solidFill>
                  <a:srgbClr val="2197D2"/>
                </a:solidFill>
                <a:latin typeface="AdvPSA183"/>
              </a:rPr>
              <a:t>Lin et al., 2012</a:t>
            </a:r>
            <a:r>
              <a:rPr lang="en-US" dirty="0">
                <a:solidFill>
                  <a:srgbClr val="000000"/>
                </a:solidFill>
                <a:latin typeface="AdvPSA183"/>
              </a:rPr>
              <a:t>). From the remaining candidates, we identified those that showed concordant A-to-B compartment flip, namely such a flip occurred between at least two stages, but a B-to-A flip was absent between any two stages, and similarly identified those that showed concordant B-to-A flip. Finally, we merged neighboring candidate bins that shared the same flipping direction to identify genomic regions with concordant A-to-B or B-to-A compartment flip from HSPC to DP cells.</a:t>
            </a:r>
            <a:endParaRPr lang="en-US" dirty="0"/>
          </a:p>
        </p:txBody>
      </p:sp>
      <p:sp>
        <p:nvSpPr>
          <p:cNvPr id="7" name="Content Placeholder 2">
            <a:extLst>
              <a:ext uri="{FF2B5EF4-FFF2-40B4-BE49-F238E27FC236}">
                <a16:creationId xmlns:a16="http://schemas.microsoft.com/office/drawing/2014/main" id="{CFCDC30F-880A-4304-8CCC-66571DC0E612}"/>
              </a:ext>
            </a:extLst>
          </p:cNvPr>
          <p:cNvSpPr>
            <a:spLocks noGrp="1"/>
          </p:cNvSpPr>
          <p:nvPr>
            <p:ph idx="1"/>
          </p:nvPr>
        </p:nvSpPr>
        <p:spPr>
          <a:xfrm>
            <a:off x="925974" y="4421529"/>
            <a:ext cx="10427825" cy="1755434"/>
          </a:xfrm>
        </p:spPr>
        <p:txBody>
          <a:bodyPr/>
          <a:lstStyle/>
          <a:p>
            <a:r>
              <a:rPr lang="en-US" dirty="0"/>
              <a:t>1.Sign Change of Compartment scores</a:t>
            </a:r>
          </a:p>
          <a:p>
            <a:r>
              <a:rPr lang="en-US" dirty="0"/>
              <a:t>2.Variation in compartment scores among replicates(X)</a:t>
            </a:r>
          </a:p>
          <a:p>
            <a:r>
              <a:rPr lang="en-US" dirty="0"/>
              <a:t>3.Dis-similarity of interaction profiles between bins.</a:t>
            </a:r>
          </a:p>
        </p:txBody>
      </p:sp>
    </p:spTree>
    <p:extLst>
      <p:ext uri="{BB962C8B-B14F-4D97-AF65-F5344CB8AC3E}">
        <p14:creationId xmlns:p14="http://schemas.microsoft.com/office/powerpoint/2010/main" val="22859917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http://www.clipular.com/c/5367616265519104.png?k=gv9uLLcBjD_4pwXTIJp5iBCUQNA">
            <a:extLst>
              <a:ext uri="{FF2B5EF4-FFF2-40B4-BE49-F238E27FC236}">
                <a16:creationId xmlns:a16="http://schemas.microsoft.com/office/drawing/2014/main" id="{03D3B8DB-DE53-424D-B4A5-3B0CDA592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596" y="2083615"/>
            <a:ext cx="11144250" cy="54578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8754B3F-29B8-4A39-96D8-760D156813E8}"/>
              </a:ext>
            </a:extLst>
          </p:cNvPr>
          <p:cNvSpPr>
            <a:spLocks noGrp="1"/>
          </p:cNvSpPr>
          <p:nvPr>
            <p:ph type="title"/>
          </p:nvPr>
        </p:nvSpPr>
        <p:spPr>
          <a:xfrm>
            <a:off x="838200" y="-297657"/>
            <a:ext cx="10515600" cy="1325563"/>
          </a:xfrm>
        </p:spPr>
        <p:txBody>
          <a:bodyPr/>
          <a:lstStyle/>
          <a:p>
            <a:pPr algn="ctr"/>
            <a:r>
              <a:rPr lang="en-US" dirty="0"/>
              <a:t>Preliminary result on AB Compartments</a:t>
            </a:r>
          </a:p>
        </p:txBody>
      </p:sp>
      <p:pic>
        <p:nvPicPr>
          <p:cNvPr id="1028" name="Picture 4" descr="Hi-C PCA chr17">
            <a:extLst>
              <a:ext uri="{FF2B5EF4-FFF2-40B4-BE49-F238E27FC236}">
                <a16:creationId xmlns:a16="http://schemas.microsoft.com/office/drawing/2014/main" id="{10ED8778-C061-43AC-8272-84B53BC4750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33066"/>
          <a:stretch/>
        </p:blipFill>
        <p:spPr bwMode="auto">
          <a:xfrm>
            <a:off x="763076" y="597431"/>
            <a:ext cx="11042844" cy="17913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C5808E2-D300-45B0-AC83-8881CDA537F5}"/>
              </a:ext>
            </a:extLst>
          </p:cNvPr>
          <p:cNvSpPr/>
          <p:nvPr/>
        </p:nvSpPr>
        <p:spPr>
          <a:xfrm>
            <a:off x="581891" y="1027906"/>
            <a:ext cx="11447813" cy="1360826"/>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50637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459668252753920.png?k=afa3GaML9_fTGp0IsZBiMLmb93c">
            <a:extLst>
              <a:ext uri="{FF2B5EF4-FFF2-40B4-BE49-F238E27FC236}">
                <a16:creationId xmlns:a16="http://schemas.microsoft.com/office/drawing/2014/main" id="{188D6444-6500-4EEC-BC1F-7E0A6CC258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7864" y="1077346"/>
            <a:ext cx="5956271" cy="50145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8EDBB7-F070-43F8-B54C-1E388DEF2556}"/>
              </a:ext>
            </a:extLst>
          </p:cNvPr>
          <p:cNvSpPr>
            <a:spLocks noGrp="1"/>
          </p:cNvSpPr>
          <p:nvPr>
            <p:ph type="title"/>
          </p:nvPr>
        </p:nvSpPr>
        <p:spPr/>
        <p:txBody>
          <a:bodyPr/>
          <a:lstStyle/>
          <a:p>
            <a:endParaRPr lang="en-US"/>
          </a:p>
        </p:txBody>
      </p:sp>
      <p:sp>
        <p:nvSpPr>
          <p:cNvPr id="6" name="Rectangle 3">
            <a:extLst>
              <a:ext uri="{FF2B5EF4-FFF2-40B4-BE49-F238E27FC236}">
                <a16:creationId xmlns:a16="http://schemas.microsoft.com/office/drawing/2014/main" id="{F0F9E390-4D00-4539-A91F-C10340F12318}"/>
              </a:ext>
            </a:extLst>
          </p:cNvPr>
          <p:cNvSpPr>
            <a:spLocks noChangeArrowheads="1"/>
          </p:cNvSpPr>
          <p:nvPr/>
        </p:nvSpPr>
        <p:spPr bwMode="auto">
          <a:xfrm>
            <a:off x="8347046" y="4686887"/>
            <a:ext cx="1937857" cy="30777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rial Unicode MS"/>
                <a:ea typeface="Courier New" panose="02070309020205020404" pitchFamily="49" charset="0"/>
              </a:rPr>
              <a:t>'Cysltr2', 'Gm8817', 'Gpr137b-ps', 'Lair1', 'Nipa1', 'Rap1gap2'</a:t>
            </a: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cxnSp>
        <p:nvCxnSpPr>
          <p:cNvPr id="8" name="Straight Arrow Connector 7">
            <a:extLst>
              <a:ext uri="{FF2B5EF4-FFF2-40B4-BE49-F238E27FC236}">
                <a16:creationId xmlns:a16="http://schemas.microsoft.com/office/drawing/2014/main" id="{63AE9E57-4BDC-4E4D-B065-A6C1AAAD5C8E}"/>
              </a:ext>
            </a:extLst>
          </p:cNvPr>
          <p:cNvCxnSpPr/>
          <p:nvPr/>
        </p:nvCxnSpPr>
        <p:spPr>
          <a:xfrm>
            <a:off x="7264866" y="4681057"/>
            <a:ext cx="1006679" cy="1845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4">
            <a:extLst>
              <a:ext uri="{FF2B5EF4-FFF2-40B4-BE49-F238E27FC236}">
                <a16:creationId xmlns:a16="http://schemas.microsoft.com/office/drawing/2014/main" id="{BB6039A5-E894-418D-89D5-F96E48C3A69B}"/>
              </a:ext>
            </a:extLst>
          </p:cNvPr>
          <p:cNvSpPr>
            <a:spLocks noChangeArrowheads="1"/>
          </p:cNvSpPr>
          <p:nvPr/>
        </p:nvSpPr>
        <p:spPr bwMode="auto">
          <a:xfrm>
            <a:off x="1426128" y="4917720"/>
            <a:ext cx="2772209"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Arial Unicode MS"/>
                <a:ea typeface="Courier New" panose="02070309020205020404" pitchFamily="49" charset="0"/>
              </a:rPr>
              <a:t>'Msl3l2', 'Dip2c', 'Prelid2', 'Ppic', 'Stk39', 'Smco4'</a:t>
            </a: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cxnSp>
        <p:nvCxnSpPr>
          <p:cNvPr id="11" name="Straight Arrow Connector 10">
            <a:extLst>
              <a:ext uri="{FF2B5EF4-FFF2-40B4-BE49-F238E27FC236}">
                <a16:creationId xmlns:a16="http://schemas.microsoft.com/office/drawing/2014/main" id="{24CE31AE-E083-4960-80C5-D42E96E40082}"/>
              </a:ext>
            </a:extLst>
          </p:cNvPr>
          <p:cNvCxnSpPr/>
          <p:nvPr/>
        </p:nvCxnSpPr>
        <p:spPr>
          <a:xfrm flipV="1">
            <a:off x="3598877" y="4546833"/>
            <a:ext cx="1291905" cy="2939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0" name="Table 9">
            <a:extLst>
              <a:ext uri="{FF2B5EF4-FFF2-40B4-BE49-F238E27FC236}">
                <a16:creationId xmlns:a16="http://schemas.microsoft.com/office/drawing/2014/main" id="{0431C1B7-4880-43D7-9CE7-3A8A6C8106B6}"/>
              </a:ext>
            </a:extLst>
          </p:cNvPr>
          <p:cNvGraphicFramePr>
            <a:graphicFrameLocks noGrp="1"/>
          </p:cNvGraphicFramePr>
          <p:nvPr>
            <p:extLst>
              <p:ext uri="{D42A27DB-BD31-4B8C-83A1-F6EECF244321}">
                <p14:modId xmlns:p14="http://schemas.microsoft.com/office/powerpoint/2010/main" val="3660719577"/>
              </p:ext>
            </p:extLst>
          </p:nvPr>
        </p:nvGraphicFramePr>
        <p:xfrm>
          <a:off x="8847742" y="1077346"/>
          <a:ext cx="5325458" cy="3017520"/>
        </p:xfrm>
        <a:graphic>
          <a:graphicData uri="http://schemas.openxmlformats.org/drawingml/2006/table">
            <a:tbl>
              <a:tblPr firstRow="1" bandRow="1">
                <a:tableStyleId>{5C22544A-7EE6-4342-B048-85BDC9FD1C3A}</a:tableStyleId>
              </a:tblPr>
              <a:tblGrid>
                <a:gridCol w="1691142">
                  <a:extLst>
                    <a:ext uri="{9D8B030D-6E8A-4147-A177-3AD203B41FA5}">
                      <a16:colId xmlns:a16="http://schemas.microsoft.com/office/drawing/2014/main" val="843327873"/>
                    </a:ext>
                  </a:extLst>
                </a:gridCol>
                <a:gridCol w="1630453">
                  <a:extLst>
                    <a:ext uri="{9D8B030D-6E8A-4147-A177-3AD203B41FA5}">
                      <a16:colId xmlns:a16="http://schemas.microsoft.com/office/drawing/2014/main" val="1669429625"/>
                    </a:ext>
                  </a:extLst>
                </a:gridCol>
                <a:gridCol w="2003863">
                  <a:extLst>
                    <a:ext uri="{9D8B030D-6E8A-4147-A177-3AD203B41FA5}">
                      <a16:colId xmlns:a16="http://schemas.microsoft.com/office/drawing/2014/main" val="1521354811"/>
                    </a:ext>
                  </a:extLst>
                </a:gridCol>
              </a:tblGrid>
              <a:tr h="765266">
                <a:tc>
                  <a:txBody>
                    <a:bodyPr/>
                    <a:lstStyle/>
                    <a:p>
                      <a:pPr algn="ctr"/>
                      <a:r>
                        <a:rPr lang="en-US" dirty="0"/>
                        <a:t>Gene list </a:t>
                      </a:r>
                    </a:p>
                  </a:txBody>
                  <a:tcPr/>
                </a:tc>
                <a:tc>
                  <a:txBody>
                    <a:bodyPr/>
                    <a:lstStyle/>
                    <a:p>
                      <a:pPr algn="ctr"/>
                      <a:r>
                        <a:rPr lang="en-US" dirty="0"/>
                        <a:t>Genes Associated with</a:t>
                      </a:r>
                    </a:p>
                    <a:p>
                      <a:pPr algn="ctr"/>
                      <a:r>
                        <a:rPr lang="en-US" dirty="0"/>
                        <a:t>A to B flipping Sites (290)</a:t>
                      </a:r>
                    </a:p>
                  </a:txBody>
                  <a:tcPr/>
                </a:tc>
                <a:tc>
                  <a:txBody>
                    <a:bodyPr/>
                    <a:lstStyle/>
                    <a:p>
                      <a:pPr algn="ctr"/>
                      <a:r>
                        <a:rPr lang="en-US" dirty="0"/>
                        <a:t>Genes Associated with</a:t>
                      </a:r>
                    </a:p>
                    <a:p>
                      <a:pPr algn="ctr"/>
                      <a:r>
                        <a:rPr lang="en-US" dirty="0"/>
                        <a:t>B to A flipping Sites</a:t>
                      </a:r>
                    </a:p>
                    <a:p>
                      <a:pPr algn="ctr"/>
                      <a:r>
                        <a:rPr lang="en-US" dirty="0"/>
                        <a:t>(304)</a:t>
                      </a:r>
                    </a:p>
                  </a:txBody>
                  <a:tcPr/>
                </a:tc>
                <a:extLst>
                  <a:ext uri="{0D108BD9-81ED-4DB2-BD59-A6C34878D82A}">
                    <a16:rowId xmlns:a16="http://schemas.microsoft.com/office/drawing/2014/main" val="2259923120"/>
                  </a:ext>
                </a:extLst>
              </a:tr>
              <a:tr h="535686">
                <a:tc>
                  <a:txBody>
                    <a:bodyPr/>
                    <a:lstStyle/>
                    <a:p>
                      <a:pPr algn="ctr"/>
                      <a:r>
                        <a:rPr lang="en-US" dirty="0"/>
                        <a:t>Up_DKO_0h_vs</a:t>
                      </a:r>
                    </a:p>
                    <a:p>
                      <a:pPr algn="ctr"/>
                      <a:r>
                        <a:rPr lang="en-US" dirty="0"/>
                        <a:t>_WT_0h(313)</a:t>
                      </a:r>
                    </a:p>
                  </a:txBody>
                  <a:tcPr/>
                </a:tc>
                <a:tc>
                  <a:txBody>
                    <a:bodyPr/>
                    <a:lstStyle/>
                    <a:p>
                      <a:pPr algn="ctr"/>
                      <a:r>
                        <a:rPr lang="en-US" dirty="0"/>
                        <a:t>1</a:t>
                      </a:r>
                    </a:p>
                  </a:txBody>
                  <a:tcPr anchor="ctr"/>
                </a:tc>
                <a:tc>
                  <a:txBody>
                    <a:bodyPr/>
                    <a:lstStyle/>
                    <a:p>
                      <a:pPr algn="ctr"/>
                      <a:r>
                        <a:rPr lang="en-US" dirty="0"/>
                        <a:t>6</a:t>
                      </a:r>
                    </a:p>
                  </a:txBody>
                  <a:tcPr anchor="ctr"/>
                </a:tc>
                <a:extLst>
                  <a:ext uri="{0D108BD9-81ED-4DB2-BD59-A6C34878D82A}">
                    <a16:rowId xmlns:a16="http://schemas.microsoft.com/office/drawing/2014/main" val="131274148"/>
                  </a:ext>
                </a:extLst>
              </a:tr>
              <a:tr h="5356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Down_DKO_0h_vs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_WT_0h(259)</a:t>
                      </a:r>
                    </a:p>
                  </a:txBody>
                  <a:tcPr/>
                </a:tc>
                <a:tc>
                  <a:txBody>
                    <a:bodyPr/>
                    <a:lstStyle/>
                    <a:p>
                      <a:pPr algn="ctr"/>
                      <a:r>
                        <a:rPr lang="en-US" dirty="0"/>
                        <a:t>6</a:t>
                      </a:r>
                    </a:p>
                  </a:txBody>
                  <a:tcPr anchor="ctr"/>
                </a:tc>
                <a:tc>
                  <a:txBody>
                    <a:bodyPr/>
                    <a:lstStyle/>
                    <a:p>
                      <a:pPr algn="ctr"/>
                      <a:r>
                        <a:rPr lang="en-US" dirty="0"/>
                        <a:t>1</a:t>
                      </a:r>
                    </a:p>
                  </a:txBody>
                  <a:tcPr anchor="ctr"/>
                </a:tc>
                <a:extLst>
                  <a:ext uri="{0D108BD9-81ED-4DB2-BD59-A6C34878D82A}">
                    <a16:rowId xmlns:a16="http://schemas.microsoft.com/office/drawing/2014/main" val="2013543209"/>
                  </a:ext>
                </a:extLst>
              </a:tr>
            </a:tbl>
          </a:graphicData>
        </a:graphic>
      </p:graphicFrame>
    </p:spTree>
    <p:extLst>
      <p:ext uri="{BB962C8B-B14F-4D97-AF65-F5344CB8AC3E}">
        <p14:creationId xmlns:p14="http://schemas.microsoft.com/office/powerpoint/2010/main" val="17501258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4" descr="http://www.clipular.com/c/6617866078781440.png?k=JiBvta6DZpZPVzpuOvvw9cwfK7Q">
            <a:extLst>
              <a:ext uri="{FF2B5EF4-FFF2-40B4-BE49-F238E27FC236}">
                <a16:creationId xmlns:a16="http://schemas.microsoft.com/office/drawing/2014/main" id="{8FE63730-54D3-44E2-B6B6-2419CBA65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438610"/>
            <a:ext cx="5600700" cy="55721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clipular.com/c/5797160071987200.png?k=fo4lvUGJ2hg8lySNc8qnIIsuTCw">
            <a:extLst>
              <a:ext uri="{FF2B5EF4-FFF2-40B4-BE49-F238E27FC236}">
                <a16:creationId xmlns:a16="http://schemas.microsoft.com/office/drawing/2014/main" id="{C8456A71-244A-45E2-AE45-ACA578A4A3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38611"/>
            <a:ext cx="5600700" cy="557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5DA43-B6C7-4D0D-B2B8-150E45D04709}"/>
              </a:ext>
            </a:extLst>
          </p:cNvPr>
          <p:cNvSpPr txBox="1"/>
          <p:nvPr/>
        </p:nvSpPr>
        <p:spPr>
          <a:xfrm>
            <a:off x="1646880" y="1310211"/>
            <a:ext cx="3542541" cy="1200329"/>
          </a:xfrm>
          <a:prstGeom prst="rect">
            <a:avLst/>
          </a:prstGeom>
          <a:noFill/>
        </p:spPr>
        <p:txBody>
          <a:bodyPr wrap="square" rtlCol="0">
            <a:spAutoFit/>
          </a:bodyPr>
          <a:lstStyle/>
          <a:p>
            <a:pPr algn="ctr"/>
            <a:r>
              <a:rPr lang="en-US" dirty="0"/>
              <a:t>A to B (WT to DKO)</a:t>
            </a:r>
          </a:p>
          <a:p>
            <a:pPr algn="ctr"/>
            <a:r>
              <a:rPr lang="en-US" dirty="0"/>
              <a:t>191 Genes</a:t>
            </a:r>
          </a:p>
          <a:p>
            <a:pPr algn="ctr"/>
            <a:r>
              <a:rPr lang="en-US" dirty="0"/>
              <a:t>Excluding 99 Genes with No Expression On Both Sides</a:t>
            </a:r>
          </a:p>
        </p:txBody>
      </p:sp>
      <p:sp>
        <p:nvSpPr>
          <p:cNvPr id="11" name="Title 1">
            <a:extLst>
              <a:ext uri="{FF2B5EF4-FFF2-40B4-BE49-F238E27FC236}">
                <a16:creationId xmlns:a16="http://schemas.microsoft.com/office/drawing/2014/main" id="{201979FD-B6C5-4B18-A8D8-8C2F90818B25}"/>
              </a:ext>
            </a:extLst>
          </p:cNvPr>
          <p:cNvSpPr>
            <a:spLocks noGrp="1"/>
          </p:cNvSpPr>
          <p:nvPr>
            <p:ph type="title"/>
          </p:nvPr>
        </p:nvSpPr>
        <p:spPr>
          <a:xfrm>
            <a:off x="838200" y="-297657"/>
            <a:ext cx="10515600" cy="1325563"/>
          </a:xfrm>
        </p:spPr>
        <p:txBody>
          <a:bodyPr/>
          <a:lstStyle/>
          <a:p>
            <a:pPr algn="ctr"/>
            <a:r>
              <a:rPr lang="en-US" dirty="0"/>
              <a:t>AB Compartments Flipping</a:t>
            </a:r>
          </a:p>
        </p:txBody>
      </p:sp>
      <p:sp>
        <p:nvSpPr>
          <p:cNvPr id="15" name="TextBox 14">
            <a:extLst>
              <a:ext uri="{FF2B5EF4-FFF2-40B4-BE49-F238E27FC236}">
                <a16:creationId xmlns:a16="http://schemas.microsoft.com/office/drawing/2014/main" id="{502200BE-22F4-4EEF-93FE-795F7E6B3549}"/>
              </a:ext>
            </a:extLst>
          </p:cNvPr>
          <p:cNvSpPr txBox="1"/>
          <p:nvPr/>
        </p:nvSpPr>
        <p:spPr>
          <a:xfrm>
            <a:off x="7825382" y="1438610"/>
            <a:ext cx="3528418" cy="1477328"/>
          </a:xfrm>
          <a:prstGeom prst="rect">
            <a:avLst/>
          </a:prstGeom>
          <a:noFill/>
        </p:spPr>
        <p:txBody>
          <a:bodyPr wrap="square" rtlCol="0">
            <a:spAutoFit/>
          </a:bodyPr>
          <a:lstStyle/>
          <a:p>
            <a:pPr algn="ctr"/>
            <a:r>
              <a:rPr lang="en-US" dirty="0"/>
              <a:t>B to A (WT to DKO)</a:t>
            </a:r>
          </a:p>
          <a:p>
            <a:pPr algn="ctr"/>
            <a:r>
              <a:rPr lang="en-US" dirty="0"/>
              <a:t>200 Genes</a:t>
            </a:r>
          </a:p>
          <a:p>
            <a:pPr algn="ctr"/>
            <a:r>
              <a:rPr lang="en-US" dirty="0"/>
              <a:t>Excluding 104 Genes with No Expression On Both Sides</a:t>
            </a:r>
          </a:p>
          <a:p>
            <a:pPr algn="ctr"/>
            <a:endParaRPr lang="en-US" dirty="0"/>
          </a:p>
        </p:txBody>
      </p:sp>
    </p:spTree>
    <p:extLst>
      <p:ext uri="{BB962C8B-B14F-4D97-AF65-F5344CB8AC3E}">
        <p14:creationId xmlns:p14="http://schemas.microsoft.com/office/powerpoint/2010/main" val="39160508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clipular.com/c/5093105678942208.png?k=Wc7apjQKHfYrJVhP8I7lm57Ht_w">
            <a:extLst>
              <a:ext uri="{FF2B5EF4-FFF2-40B4-BE49-F238E27FC236}">
                <a16:creationId xmlns:a16="http://schemas.microsoft.com/office/drawing/2014/main" id="{AFF8972F-95D6-45F5-A075-B957B74AA6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8667"/>
            <a:ext cx="5600700" cy="55721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www.clipular.com/c/6610125004210176.png?k=p0mXarV1iwPanc6_Mns9-PxZDFE">
            <a:extLst>
              <a:ext uri="{FF2B5EF4-FFF2-40B4-BE49-F238E27FC236}">
                <a16:creationId xmlns:a16="http://schemas.microsoft.com/office/drawing/2014/main" id="{65DFE13A-5A94-4635-9435-902ECBD229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1482" y="1328667"/>
            <a:ext cx="5600700" cy="557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5DA43-B6C7-4D0D-B2B8-150E45D04709}"/>
              </a:ext>
            </a:extLst>
          </p:cNvPr>
          <p:cNvSpPr txBox="1"/>
          <p:nvPr/>
        </p:nvSpPr>
        <p:spPr>
          <a:xfrm>
            <a:off x="1646880" y="1310211"/>
            <a:ext cx="3542541" cy="1200329"/>
          </a:xfrm>
          <a:prstGeom prst="rect">
            <a:avLst/>
          </a:prstGeom>
          <a:noFill/>
        </p:spPr>
        <p:txBody>
          <a:bodyPr wrap="square" rtlCol="0">
            <a:spAutoFit/>
          </a:bodyPr>
          <a:lstStyle/>
          <a:p>
            <a:pPr algn="ctr"/>
            <a:r>
              <a:rPr lang="en-US" dirty="0"/>
              <a:t>A to B (WT to DKO)</a:t>
            </a:r>
          </a:p>
          <a:p>
            <a:pPr algn="ctr"/>
            <a:r>
              <a:rPr lang="en-US" dirty="0"/>
              <a:t>191 Genes</a:t>
            </a:r>
          </a:p>
          <a:p>
            <a:pPr algn="ctr"/>
            <a:r>
              <a:rPr lang="en-US" dirty="0"/>
              <a:t>Excluding 100 Genes with No Expression On Both Sides</a:t>
            </a:r>
          </a:p>
        </p:txBody>
      </p:sp>
      <p:sp>
        <p:nvSpPr>
          <p:cNvPr id="11" name="Title 1">
            <a:extLst>
              <a:ext uri="{FF2B5EF4-FFF2-40B4-BE49-F238E27FC236}">
                <a16:creationId xmlns:a16="http://schemas.microsoft.com/office/drawing/2014/main" id="{201979FD-B6C5-4B18-A8D8-8C2F90818B25}"/>
              </a:ext>
            </a:extLst>
          </p:cNvPr>
          <p:cNvSpPr>
            <a:spLocks noGrp="1"/>
          </p:cNvSpPr>
          <p:nvPr>
            <p:ph type="title"/>
          </p:nvPr>
        </p:nvSpPr>
        <p:spPr>
          <a:xfrm>
            <a:off x="838200" y="-297657"/>
            <a:ext cx="10515600" cy="1325563"/>
          </a:xfrm>
        </p:spPr>
        <p:txBody>
          <a:bodyPr/>
          <a:lstStyle/>
          <a:p>
            <a:pPr algn="ctr"/>
            <a:r>
              <a:rPr lang="en-US" dirty="0"/>
              <a:t>AB Compartments Flipping</a:t>
            </a:r>
          </a:p>
        </p:txBody>
      </p:sp>
      <p:sp>
        <p:nvSpPr>
          <p:cNvPr id="15" name="TextBox 14">
            <a:extLst>
              <a:ext uri="{FF2B5EF4-FFF2-40B4-BE49-F238E27FC236}">
                <a16:creationId xmlns:a16="http://schemas.microsoft.com/office/drawing/2014/main" id="{502200BE-22F4-4EEF-93FE-795F7E6B3549}"/>
              </a:ext>
            </a:extLst>
          </p:cNvPr>
          <p:cNvSpPr txBox="1"/>
          <p:nvPr/>
        </p:nvSpPr>
        <p:spPr>
          <a:xfrm>
            <a:off x="7825382" y="1171711"/>
            <a:ext cx="3528418" cy="1477328"/>
          </a:xfrm>
          <a:prstGeom prst="rect">
            <a:avLst/>
          </a:prstGeom>
          <a:noFill/>
        </p:spPr>
        <p:txBody>
          <a:bodyPr wrap="square" rtlCol="0">
            <a:spAutoFit/>
          </a:bodyPr>
          <a:lstStyle/>
          <a:p>
            <a:pPr algn="ctr"/>
            <a:r>
              <a:rPr lang="en-US" dirty="0"/>
              <a:t>B to A (WT to DKO)</a:t>
            </a:r>
          </a:p>
          <a:p>
            <a:pPr algn="ctr"/>
            <a:r>
              <a:rPr lang="en-US" dirty="0"/>
              <a:t>200 Genes</a:t>
            </a:r>
          </a:p>
          <a:p>
            <a:pPr algn="ctr"/>
            <a:r>
              <a:rPr lang="en-US" dirty="0"/>
              <a:t>Excluding 95 Genes with No Expression On Both Sides</a:t>
            </a:r>
          </a:p>
          <a:p>
            <a:pPr algn="ctr"/>
            <a:endParaRPr lang="en-US" dirty="0"/>
          </a:p>
        </p:txBody>
      </p:sp>
    </p:spTree>
    <p:extLst>
      <p:ext uri="{BB962C8B-B14F-4D97-AF65-F5344CB8AC3E}">
        <p14:creationId xmlns:p14="http://schemas.microsoft.com/office/powerpoint/2010/main" val="16427337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ttp://www.clipular.com/c/5130712983011328.png?k=-xN-p7MHdvSeW8G2412oQ61zdto">
            <a:extLst>
              <a:ext uri="{FF2B5EF4-FFF2-40B4-BE49-F238E27FC236}">
                <a16:creationId xmlns:a16="http://schemas.microsoft.com/office/drawing/2014/main" id="{ADD34699-6F93-4128-8CAC-539998D6A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2781"/>
            <a:ext cx="6038850" cy="5572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www.clipular.com/c/6579801796902912.png?k=V8F_qWA9x7YMO_GNSbLG2mnPmh4">
            <a:extLst>
              <a:ext uri="{FF2B5EF4-FFF2-40B4-BE49-F238E27FC236}">
                <a16:creationId xmlns:a16="http://schemas.microsoft.com/office/drawing/2014/main" id="{20C845C4-1426-47D0-8E48-D68A3BC3CC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420" y="662781"/>
            <a:ext cx="6362700" cy="55721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5DA43-B6C7-4D0D-B2B8-150E45D04709}"/>
              </a:ext>
            </a:extLst>
          </p:cNvPr>
          <p:cNvSpPr txBox="1"/>
          <p:nvPr/>
        </p:nvSpPr>
        <p:spPr>
          <a:xfrm>
            <a:off x="2517335" y="1184292"/>
            <a:ext cx="1734340" cy="646331"/>
          </a:xfrm>
          <a:prstGeom prst="rect">
            <a:avLst/>
          </a:prstGeom>
          <a:noFill/>
        </p:spPr>
        <p:txBody>
          <a:bodyPr wrap="square" rtlCol="0">
            <a:spAutoFit/>
          </a:bodyPr>
          <a:lstStyle/>
          <a:p>
            <a:pPr algn="ctr"/>
            <a:r>
              <a:rPr lang="en-US" dirty="0"/>
              <a:t>A to B</a:t>
            </a:r>
          </a:p>
          <a:p>
            <a:pPr algn="ctr"/>
            <a:r>
              <a:rPr lang="en-US" dirty="0"/>
              <a:t>36 Genes</a:t>
            </a:r>
          </a:p>
        </p:txBody>
      </p:sp>
      <p:sp>
        <p:nvSpPr>
          <p:cNvPr id="11" name="Title 1">
            <a:extLst>
              <a:ext uri="{FF2B5EF4-FFF2-40B4-BE49-F238E27FC236}">
                <a16:creationId xmlns:a16="http://schemas.microsoft.com/office/drawing/2014/main" id="{201979FD-B6C5-4B18-A8D8-8C2F90818B25}"/>
              </a:ext>
            </a:extLst>
          </p:cNvPr>
          <p:cNvSpPr>
            <a:spLocks noGrp="1"/>
          </p:cNvSpPr>
          <p:nvPr>
            <p:ph type="title"/>
          </p:nvPr>
        </p:nvSpPr>
        <p:spPr>
          <a:xfrm>
            <a:off x="838200" y="0"/>
            <a:ext cx="10625254" cy="1325563"/>
          </a:xfrm>
        </p:spPr>
        <p:txBody>
          <a:bodyPr>
            <a:normAutofit fontScale="90000"/>
          </a:bodyPr>
          <a:lstStyle/>
          <a:p>
            <a:pPr algn="ctr"/>
            <a:r>
              <a:rPr lang="en-US" dirty="0"/>
              <a:t>AB Compartments Flipping </a:t>
            </a:r>
            <a:br>
              <a:rPr lang="en-US" dirty="0"/>
            </a:br>
            <a:r>
              <a:rPr lang="en-US" sz="4000" dirty="0"/>
              <a:t>using Differentially Expressed Genes (</a:t>
            </a:r>
            <a:r>
              <a:rPr lang="en-US" sz="4000" dirty="0" err="1"/>
              <a:t>q_value</a:t>
            </a:r>
            <a:r>
              <a:rPr lang="en-US" sz="4000" dirty="0"/>
              <a:t> &lt;=0.05)</a:t>
            </a:r>
            <a:endParaRPr lang="en-US" dirty="0"/>
          </a:p>
        </p:txBody>
      </p:sp>
      <p:sp>
        <p:nvSpPr>
          <p:cNvPr id="15" name="TextBox 14">
            <a:extLst>
              <a:ext uri="{FF2B5EF4-FFF2-40B4-BE49-F238E27FC236}">
                <a16:creationId xmlns:a16="http://schemas.microsoft.com/office/drawing/2014/main" id="{502200BE-22F4-4EEF-93FE-795F7E6B3549}"/>
              </a:ext>
            </a:extLst>
          </p:cNvPr>
          <p:cNvSpPr txBox="1"/>
          <p:nvPr/>
        </p:nvSpPr>
        <p:spPr>
          <a:xfrm>
            <a:off x="8365755" y="1184291"/>
            <a:ext cx="1734340" cy="646331"/>
          </a:xfrm>
          <a:prstGeom prst="rect">
            <a:avLst/>
          </a:prstGeom>
          <a:noFill/>
        </p:spPr>
        <p:txBody>
          <a:bodyPr wrap="square" rtlCol="0">
            <a:spAutoFit/>
          </a:bodyPr>
          <a:lstStyle/>
          <a:p>
            <a:pPr algn="ctr"/>
            <a:r>
              <a:rPr lang="en-US" dirty="0"/>
              <a:t>B to A</a:t>
            </a:r>
          </a:p>
          <a:p>
            <a:pPr algn="ctr"/>
            <a:r>
              <a:rPr lang="en-US" dirty="0"/>
              <a:t>42 Genes</a:t>
            </a:r>
          </a:p>
        </p:txBody>
      </p:sp>
      <p:graphicFrame>
        <p:nvGraphicFramePr>
          <p:cNvPr id="2" name="Table 1">
            <a:extLst>
              <a:ext uri="{FF2B5EF4-FFF2-40B4-BE49-F238E27FC236}">
                <a16:creationId xmlns:a16="http://schemas.microsoft.com/office/drawing/2014/main" id="{B2519717-9EE6-4B88-B8A5-88239481FEBC}"/>
              </a:ext>
            </a:extLst>
          </p:cNvPr>
          <p:cNvGraphicFramePr>
            <a:graphicFrameLocks noGrp="1"/>
          </p:cNvGraphicFramePr>
          <p:nvPr>
            <p:extLst>
              <p:ext uri="{D42A27DB-BD31-4B8C-83A1-F6EECF244321}">
                <p14:modId xmlns:p14="http://schemas.microsoft.com/office/powerpoint/2010/main" val="3753017400"/>
              </p:ext>
            </p:extLst>
          </p:nvPr>
        </p:nvGraphicFramePr>
        <p:xfrm>
          <a:off x="4322097" y="6217920"/>
          <a:ext cx="4440028" cy="640080"/>
        </p:xfrm>
        <a:graphic>
          <a:graphicData uri="http://schemas.openxmlformats.org/drawingml/2006/table">
            <a:tbl>
              <a:tblPr firstRow="1" bandRow="1">
                <a:tableStyleId>{5C22544A-7EE6-4342-B048-85BDC9FD1C3A}</a:tableStyleId>
              </a:tblPr>
              <a:tblGrid>
                <a:gridCol w="2051467">
                  <a:extLst>
                    <a:ext uri="{9D8B030D-6E8A-4147-A177-3AD203B41FA5}">
                      <a16:colId xmlns:a16="http://schemas.microsoft.com/office/drawing/2014/main" val="201708470"/>
                    </a:ext>
                  </a:extLst>
                </a:gridCol>
                <a:gridCol w="2388561">
                  <a:extLst>
                    <a:ext uri="{9D8B030D-6E8A-4147-A177-3AD203B41FA5}">
                      <a16:colId xmlns:a16="http://schemas.microsoft.com/office/drawing/2014/main" val="369829402"/>
                    </a:ext>
                  </a:extLst>
                </a:gridCol>
              </a:tblGrid>
              <a:tr h="535359">
                <a:tc>
                  <a:txBody>
                    <a:bodyPr/>
                    <a:lstStyle/>
                    <a:p>
                      <a:pPr algn="ctr"/>
                      <a:r>
                        <a:rPr lang="en-US" dirty="0"/>
                        <a:t>Up_DKO_0h_vs_WT_0h(313)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Down_DKO_0h_vs_WT_0h(259)</a:t>
                      </a:r>
                    </a:p>
                  </a:txBody>
                  <a:tcPr/>
                </a:tc>
                <a:extLst>
                  <a:ext uri="{0D108BD9-81ED-4DB2-BD59-A6C34878D82A}">
                    <a16:rowId xmlns:a16="http://schemas.microsoft.com/office/drawing/2014/main" val="266354545"/>
                  </a:ext>
                </a:extLst>
              </a:tr>
            </a:tbl>
          </a:graphicData>
        </a:graphic>
      </p:graphicFrame>
      <p:graphicFrame>
        <p:nvGraphicFramePr>
          <p:cNvPr id="4" name="Table 3">
            <a:extLst>
              <a:ext uri="{FF2B5EF4-FFF2-40B4-BE49-F238E27FC236}">
                <a16:creationId xmlns:a16="http://schemas.microsoft.com/office/drawing/2014/main" id="{277B1F64-92EB-4783-B50F-064C5185247E}"/>
              </a:ext>
            </a:extLst>
          </p:cNvPr>
          <p:cNvGraphicFramePr>
            <a:graphicFrameLocks noGrp="1"/>
          </p:cNvGraphicFramePr>
          <p:nvPr>
            <p:extLst>
              <p:ext uri="{D42A27DB-BD31-4B8C-83A1-F6EECF244321}">
                <p14:modId xmlns:p14="http://schemas.microsoft.com/office/powerpoint/2010/main" val="4172524904"/>
              </p:ext>
            </p:extLst>
          </p:nvPr>
        </p:nvGraphicFramePr>
        <p:xfrm>
          <a:off x="2029522" y="5241607"/>
          <a:ext cx="7916020" cy="1656080"/>
        </p:xfrm>
        <a:graphic>
          <a:graphicData uri="http://schemas.openxmlformats.org/drawingml/2006/table">
            <a:tbl>
              <a:tblPr firstRow="1" bandRow="1">
                <a:tableStyleId>{5C22544A-7EE6-4342-B048-85BDC9FD1C3A}</a:tableStyleId>
              </a:tblPr>
              <a:tblGrid>
                <a:gridCol w="2587083">
                  <a:extLst>
                    <a:ext uri="{9D8B030D-6E8A-4147-A177-3AD203B41FA5}">
                      <a16:colId xmlns:a16="http://schemas.microsoft.com/office/drawing/2014/main" val="843327873"/>
                    </a:ext>
                  </a:extLst>
                </a:gridCol>
                <a:gridCol w="2350297">
                  <a:extLst>
                    <a:ext uri="{9D8B030D-6E8A-4147-A177-3AD203B41FA5}">
                      <a16:colId xmlns:a16="http://schemas.microsoft.com/office/drawing/2014/main" val="1669429625"/>
                    </a:ext>
                  </a:extLst>
                </a:gridCol>
                <a:gridCol w="2978640">
                  <a:extLst>
                    <a:ext uri="{9D8B030D-6E8A-4147-A177-3AD203B41FA5}">
                      <a16:colId xmlns:a16="http://schemas.microsoft.com/office/drawing/2014/main" val="1521354811"/>
                    </a:ext>
                  </a:extLst>
                </a:gridCol>
              </a:tblGrid>
              <a:tr h="370840">
                <a:tc>
                  <a:txBody>
                    <a:bodyPr/>
                    <a:lstStyle/>
                    <a:p>
                      <a:pPr algn="ctr"/>
                      <a:r>
                        <a:rPr lang="en-US" dirty="0"/>
                        <a:t>Gene list </a:t>
                      </a:r>
                    </a:p>
                  </a:txBody>
                  <a:tcPr/>
                </a:tc>
                <a:tc>
                  <a:txBody>
                    <a:bodyPr/>
                    <a:lstStyle/>
                    <a:p>
                      <a:pPr algn="ctr"/>
                      <a:r>
                        <a:rPr lang="en-US" dirty="0"/>
                        <a:t>Genes Associated with</a:t>
                      </a:r>
                    </a:p>
                    <a:p>
                      <a:pPr algn="ctr"/>
                      <a:r>
                        <a:rPr lang="en-US" dirty="0"/>
                        <a:t>A to B flipping Sites (290)</a:t>
                      </a:r>
                    </a:p>
                  </a:txBody>
                  <a:tcPr/>
                </a:tc>
                <a:tc>
                  <a:txBody>
                    <a:bodyPr/>
                    <a:lstStyle/>
                    <a:p>
                      <a:pPr algn="ctr"/>
                      <a:r>
                        <a:rPr lang="en-US" dirty="0"/>
                        <a:t>Genes Associated with</a:t>
                      </a:r>
                    </a:p>
                    <a:p>
                      <a:pPr algn="ctr"/>
                      <a:r>
                        <a:rPr lang="en-US" dirty="0"/>
                        <a:t>B to A flipping Sites</a:t>
                      </a:r>
                    </a:p>
                    <a:p>
                      <a:pPr algn="ctr"/>
                      <a:r>
                        <a:rPr lang="en-US" dirty="0"/>
                        <a:t>(304)</a:t>
                      </a:r>
                    </a:p>
                  </a:txBody>
                  <a:tcPr/>
                </a:tc>
                <a:extLst>
                  <a:ext uri="{0D108BD9-81ED-4DB2-BD59-A6C34878D82A}">
                    <a16:rowId xmlns:a16="http://schemas.microsoft.com/office/drawing/2014/main" val="2259923120"/>
                  </a:ext>
                </a:extLst>
              </a:tr>
              <a:tr h="370840">
                <a:tc>
                  <a:txBody>
                    <a:bodyPr/>
                    <a:lstStyle/>
                    <a:p>
                      <a:pPr algn="ctr"/>
                      <a:r>
                        <a:rPr lang="en-US" dirty="0" err="1"/>
                        <a:t>Up_Regulated</a:t>
                      </a:r>
                      <a:r>
                        <a:rPr lang="en-US" dirty="0"/>
                        <a:t>(1,658)</a:t>
                      </a:r>
                    </a:p>
                  </a:txBody>
                  <a:tcPr/>
                </a:tc>
                <a:tc>
                  <a:txBody>
                    <a:bodyPr/>
                    <a:lstStyle/>
                    <a:p>
                      <a:pPr algn="ctr"/>
                      <a:r>
                        <a:rPr lang="en-US" dirty="0"/>
                        <a:t>9</a:t>
                      </a:r>
                    </a:p>
                  </a:txBody>
                  <a:tcPr anchor="ctr"/>
                </a:tc>
                <a:tc>
                  <a:txBody>
                    <a:bodyPr/>
                    <a:lstStyle/>
                    <a:p>
                      <a:pPr algn="ctr"/>
                      <a:r>
                        <a:rPr lang="en-US" dirty="0"/>
                        <a:t>23</a:t>
                      </a:r>
                    </a:p>
                  </a:txBody>
                  <a:tcPr anchor="ctr"/>
                </a:tc>
                <a:extLst>
                  <a:ext uri="{0D108BD9-81ED-4DB2-BD59-A6C34878D82A}">
                    <a16:rowId xmlns:a16="http://schemas.microsoft.com/office/drawing/2014/main" val="13127414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Down_Regulated</a:t>
                      </a:r>
                      <a:r>
                        <a:rPr lang="en-US" dirty="0"/>
                        <a:t>(</a:t>
                      </a:r>
                      <a:r>
                        <a:rPr lang="en-US" sz="1800" b="0" i="0" kern="1200" dirty="0">
                          <a:solidFill>
                            <a:schemeClr val="dk1"/>
                          </a:solidFill>
                          <a:effectLst/>
                          <a:latin typeface="+mn-lt"/>
                          <a:ea typeface="+mn-ea"/>
                          <a:cs typeface="+mn-cs"/>
                        </a:rPr>
                        <a:t>1,899 </a:t>
                      </a:r>
                      <a:r>
                        <a:rPr lang="en-US" dirty="0"/>
                        <a:t>)</a:t>
                      </a:r>
                    </a:p>
                  </a:txBody>
                  <a:tcPr/>
                </a:tc>
                <a:tc>
                  <a:txBody>
                    <a:bodyPr/>
                    <a:lstStyle/>
                    <a:p>
                      <a:pPr algn="ctr"/>
                      <a:r>
                        <a:rPr lang="en-US" dirty="0"/>
                        <a:t>27</a:t>
                      </a:r>
                    </a:p>
                  </a:txBody>
                  <a:tcPr anchor="ctr"/>
                </a:tc>
                <a:tc>
                  <a:txBody>
                    <a:bodyPr/>
                    <a:lstStyle/>
                    <a:p>
                      <a:pPr algn="ctr"/>
                      <a:r>
                        <a:rPr lang="en-US" dirty="0"/>
                        <a:t>19</a:t>
                      </a:r>
                    </a:p>
                  </a:txBody>
                  <a:tcPr anchor="ctr"/>
                </a:tc>
                <a:extLst>
                  <a:ext uri="{0D108BD9-81ED-4DB2-BD59-A6C34878D82A}">
                    <a16:rowId xmlns:a16="http://schemas.microsoft.com/office/drawing/2014/main" val="2013543209"/>
                  </a:ext>
                </a:extLst>
              </a:tr>
            </a:tbl>
          </a:graphicData>
        </a:graphic>
      </p:graphicFrame>
    </p:spTree>
    <p:extLst>
      <p:ext uri="{BB962C8B-B14F-4D97-AF65-F5344CB8AC3E}">
        <p14:creationId xmlns:p14="http://schemas.microsoft.com/office/powerpoint/2010/main" val="147371092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http://www.clipular.com/c/4861629859364864.png?k=M8q-s-qhDB2sf4D4RhyInummlFo">
            <a:extLst>
              <a:ext uri="{FF2B5EF4-FFF2-40B4-BE49-F238E27FC236}">
                <a16:creationId xmlns:a16="http://schemas.microsoft.com/office/drawing/2014/main" id="{F03E5CBC-2C50-41C9-B672-83C12A5E33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4990" y="980038"/>
            <a:ext cx="5514980" cy="482973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lipular.com/c/6212002910044160.png?k=tvbAtNSj_9qrSUYw5Qrg_G7VJsI">
            <a:extLst>
              <a:ext uri="{FF2B5EF4-FFF2-40B4-BE49-F238E27FC236}">
                <a16:creationId xmlns:a16="http://schemas.microsoft.com/office/drawing/2014/main" id="{857DFD6A-493B-40E3-A562-64ADC50D2B3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435" y="820018"/>
            <a:ext cx="5234277" cy="482973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95DA43-B6C7-4D0D-B2B8-150E45D04709}"/>
              </a:ext>
            </a:extLst>
          </p:cNvPr>
          <p:cNvSpPr txBox="1"/>
          <p:nvPr/>
        </p:nvSpPr>
        <p:spPr>
          <a:xfrm>
            <a:off x="2517335" y="1184292"/>
            <a:ext cx="1734340" cy="646331"/>
          </a:xfrm>
          <a:prstGeom prst="rect">
            <a:avLst/>
          </a:prstGeom>
          <a:noFill/>
        </p:spPr>
        <p:txBody>
          <a:bodyPr wrap="square" rtlCol="0">
            <a:spAutoFit/>
          </a:bodyPr>
          <a:lstStyle/>
          <a:p>
            <a:pPr algn="ctr"/>
            <a:r>
              <a:rPr lang="en-US" dirty="0"/>
              <a:t>A to B</a:t>
            </a:r>
          </a:p>
          <a:p>
            <a:pPr algn="ctr"/>
            <a:r>
              <a:rPr lang="en-US" dirty="0"/>
              <a:t>36 Genes</a:t>
            </a:r>
          </a:p>
        </p:txBody>
      </p:sp>
      <p:sp>
        <p:nvSpPr>
          <p:cNvPr id="11" name="Title 1">
            <a:extLst>
              <a:ext uri="{FF2B5EF4-FFF2-40B4-BE49-F238E27FC236}">
                <a16:creationId xmlns:a16="http://schemas.microsoft.com/office/drawing/2014/main" id="{201979FD-B6C5-4B18-A8D8-8C2F90818B25}"/>
              </a:ext>
            </a:extLst>
          </p:cNvPr>
          <p:cNvSpPr>
            <a:spLocks noGrp="1"/>
          </p:cNvSpPr>
          <p:nvPr>
            <p:ph type="title"/>
          </p:nvPr>
        </p:nvSpPr>
        <p:spPr>
          <a:xfrm>
            <a:off x="838200" y="0"/>
            <a:ext cx="10625254" cy="1325563"/>
          </a:xfrm>
        </p:spPr>
        <p:txBody>
          <a:bodyPr>
            <a:normAutofit fontScale="90000"/>
          </a:bodyPr>
          <a:lstStyle/>
          <a:p>
            <a:pPr algn="ctr"/>
            <a:r>
              <a:rPr lang="en-US" dirty="0"/>
              <a:t>AB Compartments Flipping </a:t>
            </a:r>
            <a:br>
              <a:rPr lang="en-US" dirty="0"/>
            </a:br>
            <a:r>
              <a:rPr lang="en-US" sz="4000" dirty="0"/>
              <a:t>using Differentially Expressed Genes (</a:t>
            </a:r>
            <a:r>
              <a:rPr lang="en-US" sz="4000" dirty="0" err="1"/>
              <a:t>q_value</a:t>
            </a:r>
            <a:r>
              <a:rPr lang="en-US" sz="4000" dirty="0"/>
              <a:t> &lt;=0.05)</a:t>
            </a:r>
            <a:endParaRPr lang="en-US" dirty="0"/>
          </a:p>
        </p:txBody>
      </p:sp>
      <p:sp>
        <p:nvSpPr>
          <p:cNvPr id="15" name="TextBox 14">
            <a:extLst>
              <a:ext uri="{FF2B5EF4-FFF2-40B4-BE49-F238E27FC236}">
                <a16:creationId xmlns:a16="http://schemas.microsoft.com/office/drawing/2014/main" id="{502200BE-22F4-4EEF-93FE-795F7E6B3549}"/>
              </a:ext>
            </a:extLst>
          </p:cNvPr>
          <p:cNvSpPr txBox="1"/>
          <p:nvPr/>
        </p:nvSpPr>
        <p:spPr>
          <a:xfrm>
            <a:off x="8365755" y="1184291"/>
            <a:ext cx="1734340" cy="646331"/>
          </a:xfrm>
          <a:prstGeom prst="rect">
            <a:avLst/>
          </a:prstGeom>
          <a:noFill/>
        </p:spPr>
        <p:txBody>
          <a:bodyPr wrap="square" rtlCol="0">
            <a:spAutoFit/>
          </a:bodyPr>
          <a:lstStyle/>
          <a:p>
            <a:pPr algn="ctr"/>
            <a:r>
              <a:rPr lang="en-US" dirty="0"/>
              <a:t>B to A</a:t>
            </a:r>
          </a:p>
          <a:p>
            <a:pPr algn="ctr"/>
            <a:r>
              <a:rPr lang="en-US" dirty="0"/>
              <a:t>42 Genes</a:t>
            </a:r>
          </a:p>
        </p:txBody>
      </p:sp>
      <p:graphicFrame>
        <p:nvGraphicFramePr>
          <p:cNvPr id="2" name="Table 1">
            <a:extLst>
              <a:ext uri="{FF2B5EF4-FFF2-40B4-BE49-F238E27FC236}">
                <a16:creationId xmlns:a16="http://schemas.microsoft.com/office/drawing/2014/main" id="{B2519717-9EE6-4B88-B8A5-88239481FEBC}"/>
              </a:ext>
            </a:extLst>
          </p:cNvPr>
          <p:cNvGraphicFramePr>
            <a:graphicFrameLocks noGrp="1"/>
          </p:cNvGraphicFramePr>
          <p:nvPr/>
        </p:nvGraphicFramePr>
        <p:xfrm>
          <a:off x="4322097" y="6217920"/>
          <a:ext cx="4440028" cy="640080"/>
        </p:xfrm>
        <a:graphic>
          <a:graphicData uri="http://schemas.openxmlformats.org/drawingml/2006/table">
            <a:tbl>
              <a:tblPr firstRow="1" bandRow="1">
                <a:tableStyleId>{5C22544A-7EE6-4342-B048-85BDC9FD1C3A}</a:tableStyleId>
              </a:tblPr>
              <a:tblGrid>
                <a:gridCol w="2051467">
                  <a:extLst>
                    <a:ext uri="{9D8B030D-6E8A-4147-A177-3AD203B41FA5}">
                      <a16:colId xmlns:a16="http://schemas.microsoft.com/office/drawing/2014/main" val="201708470"/>
                    </a:ext>
                  </a:extLst>
                </a:gridCol>
                <a:gridCol w="2388561">
                  <a:extLst>
                    <a:ext uri="{9D8B030D-6E8A-4147-A177-3AD203B41FA5}">
                      <a16:colId xmlns:a16="http://schemas.microsoft.com/office/drawing/2014/main" val="369829402"/>
                    </a:ext>
                  </a:extLst>
                </a:gridCol>
              </a:tblGrid>
              <a:tr h="535359">
                <a:tc>
                  <a:txBody>
                    <a:bodyPr/>
                    <a:lstStyle/>
                    <a:p>
                      <a:pPr algn="ctr"/>
                      <a:r>
                        <a:rPr lang="en-US" dirty="0"/>
                        <a:t>Up_DKO_0h_vs_WT_0h(313)</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Down_DKO_0h_vs_WT_0h(259)</a:t>
                      </a:r>
                    </a:p>
                  </a:txBody>
                  <a:tcPr/>
                </a:tc>
                <a:extLst>
                  <a:ext uri="{0D108BD9-81ED-4DB2-BD59-A6C34878D82A}">
                    <a16:rowId xmlns:a16="http://schemas.microsoft.com/office/drawing/2014/main" val="266354545"/>
                  </a:ext>
                </a:extLst>
              </a:tr>
            </a:tbl>
          </a:graphicData>
        </a:graphic>
      </p:graphicFrame>
      <p:graphicFrame>
        <p:nvGraphicFramePr>
          <p:cNvPr id="4" name="Table 3">
            <a:extLst>
              <a:ext uri="{FF2B5EF4-FFF2-40B4-BE49-F238E27FC236}">
                <a16:creationId xmlns:a16="http://schemas.microsoft.com/office/drawing/2014/main" id="{277B1F64-92EB-4783-B50F-064C5185247E}"/>
              </a:ext>
            </a:extLst>
          </p:cNvPr>
          <p:cNvGraphicFramePr>
            <a:graphicFrameLocks noGrp="1"/>
          </p:cNvGraphicFramePr>
          <p:nvPr>
            <p:extLst>
              <p:ext uri="{D42A27DB-BD31-4B8C-83A1-F6EECF244321}">
                <p14:modId xmlns:p14="http://schemas.microsoft.com/office/powerpoint/2010/main" val="3140342947"/>
              </p:ext>
            </p:extLst>
          </p:nvPr>
        </p:nvGraphicFramePr>
        <p:xfrm>
          <a:off x="2192817" y="5213475"/>
          <a:ext cx="7916020" cy="1656080"/>
        </p:xfrm>
        <a:graphic>
          <a:graphicData uri="http://schemas.openxmlformats.org/drawingml/2006/table">
            <a:tbl>
              <a:tblPr firstRow="1" bandRow="1">
                <a:tableStyleId>{5C22544A-7EE6-4342-B048-85BDC9FD1C3A}</a:tableStyleId>
              </a:tblPr>
              <a:tblGrid>
                <a:gridCol w="2587083">
                  <a:extLst>
                    <a:ext uri="{9D8B030D-6E8A-4147-A177-3AD203B41FA5}">
                      <a16:colId xmlns:a16="http://schemas.microsoft.com/office/drawing/2014/main" val="843327873"/>
                    </a:ext>
                  </a:extLst>
                </a:gridCol>
                <a:gridCol w="2350297">
                  <a:extLst>
                    <a:ext uri="{9D8B030D-6E8A-4147-A177-3AD203B41FA5}">
                      <a16:colId xmlns:a16="http://schemas.microsoft.com/office/drawing/2014/main" val="1669429625"/>
                    </a:ext>
                  </a:extLst>
                </a:gridCol>
                <a:gridCol w="2978640">
                  <a:extLst>
                    <a:ext uri="{9D8B030D-6E8A-4147-A177-3AD203B41FA5}">
                      <a16:colId xmlns:a16="http://schemas.microsoft.com/office/drawing/2014/main" val="1521354811"/>
                    </a:ext>
                  </a:extLst>
                </a:gridCol>
              </a:tblGrid>
              <a:tr h="677253">
                <a:tc>
                  <a:txBody>
                    <a:bodyPr/>
                    <a:lstStyle/>
                    <a:p>
                      <a:pPr algn="ctr"/>
                      <a:r>
                        <a:rPr lang="en-US" dirty="0"/>
                        <a:t>Gene list </a:t>
                      </a:r>
                    </a:p>
                  </a:txBody>
                  <a:tcPr/>
                </a:tc>
                <a:tc>
                  <a:txBody>
                    <a:bodyPr/>
                    <a:lstStyle/>
                    <a:p>
                      <a:pPr algn="ctr"/>
                      <a:r>
                        <a:rPr lang="en-US" dirty="0"/>
                        <a:t>Genes Associated with</a:t>
                      </a:r>
                    </a:p>
                    <a:p>
                      <a:pPr algn="ctr"/>
                      <a:r>
                        <a:rPr lang="en-US" dirty="0"/>
                        <a:t>A to B flipping Sites (290)</a:t>
                      </a:r>
                    </a:p>
                  </a:txBody>
                  <a:tcPr/>
                </a:tc>
                <a:tc>
                  <a:txBody>
                    <a:bodyPr/>
                    <a:lstStyle/>
                    <a:p>
                      <a:pPr algn="ctr"/>
                      <a:r>
                        <a:rPr lang="en-US" dirty="0"/>
                        <a:t>Genes Associated with</a:t>
                      </a:r>
                    </a:p>
                    <a:p>
                      <a:pPr algn="ctr"/>
                      <a:r>
                        <a:rPr lang="en-US" dirty="0"/>
                        <a:t>B to A flipping Sites</a:t>
                      </a:r>
                    </a:p>
                    <a:p>
                      <a:pPr algn="ctr"/>
                      <a:r>
                        <a:rPr lang="en-US" dirty="0"/>
                        <a:t>(304)</a:t>
                      </a:r>
                    </a:p>
                  </a:txBody>
                  <a:tcPr/>
                </a:tc>
                <a:extLst>
                  <a:ext uri="{0D108BD9-81ED-4DB2-BD59-A6C34878D82A}">
                    <a16:rowId xmlns:a16="http://schemas.microsoft.com/office/drawing/2014/main" val="2259923120"/>
                  </a:ext>
                </a:extLst>
              </a:tr>
              <a:tr h="370840">
                <a:tc>
                  <a:txBody>
                    <a:bodyPr/>
                    <a:lstStyle/>
                    <a:p>
                      <a:pPr algn="ctr"/>
                      <a:r>
                        <a:rPr lang="en-US" dirty="0" err="1"/>
                        <a:t>Up_Regulated</a:t>
                      </a:r>
                      <a:r>
                        <a:rPr lang="en-US" dirty="0"/>
                        <a:t>(1,658)</a:t>
                      </a:r>
                    </a:p>
                  </a:txBody>
                  <a:tcPr/>
                </a:tc>
                <a:tc>
                  <a:txBody>
                    <a:bodyPr/>
                    <a:lstStyle/>
                    <a:p>
                      <a:pPr algn="ctr"/>
                      <a:r>
                        <a:rPr lang="en-US" dirty="0"/>
                        <a:t>9</a:t>
                      </a:r>
                    </a:p>
                  </a:txBody>
                  <a:tcPr anchor="ctr"/>
                </a:tc>
                <a:tc>
                  <a:txBody>
                    <a:bodyPr/>
                    <a:lstStyle/>
                    <a:p>
                      <a:pPr algn="ctr"/>
                      <a:r>
                        <a:rPr lang="en-US" dirty="0"/>
                        <a:t>23</a:t>
                      </a:r>
                    </a:p>
                  </a:txBody>
                  <a:tcPr anchor="ctr"/>
                </a:tc>
                <a:extLst>
                  <a:ext uri="{0D108BD9-81ED-4DB2-BD59-A6C34878D82A}">
                    <a16:rowId xmlns:a16="http://schemas.microsoft.com/office/drawing/2014/main" val="13127414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Down_Regulated</a:t>
                      </a:r>
                      <a:r>
                        <a:rPr lang="en-US" dirty="0"/>
                        <a:t>(</a:t>
                      </a:r>
                      <a:r>
                        <a:rPr lang="en-US" sz="1800" b="0" i="0" kern="1200" dirty="0">
                          <a:solidFill>
                            <a:schemeClr val="dk1"/>
                          </a:solidFill>
                          <a:effectLst/>
                          <a:latin typeface="+mn-lt"/>
                          <a:ea typeface="+mn-ea"/>
                          <a:cs typeface="+mn-cs"/>
                        </a:rPr>
                        <a:t>1,899 </a:t>
                      </a:r>
                      <a:r>
                        <a:rPr lang="en-US" dirty="0"/>
                        <a:t>)</a:t>
                      </a:r>
                    </a:p>
                  </a:txBody>
                  <a:tcPr/>
                </a:tc>
                <a:tc>
                  <a:txBody>
                    <a:bodyPr/>
                    <a:lstStyle/>
                    <a:p>
                      <a:pPr algn="ctr"/>
                      <a:r>
                        <a:rPr lang="en-US" dirty="0"/>
                        <a:t>27</a:t>
                      </a:r>
                    </a:p>
                  </a:txBody>
                  <a:tcPr anchor="ctr"/>
                </a:tc>
                <a:tc>
                  <a:txBody>
                    <a:bodyPr/>
                    <a:lstStyle/>
                    <a:p>
                      <a:pPr algn="ctr"/>
                      <a:r>
                        <a:rPr lang="en-US" dirty="0"/>
                        <a:t>19</a:t>
                      </a:r>
                    </a:p>
                  </a:txBody>
                  <a:tcPr anchor="ctr"/>
                </a:tc>
                <a:extLst>
                  <a:ext uri="{0D108BD9-81ED-4DB2-BD59-A6C34878D82A}">
                    <a16:rowId xmlns:a16="http://schemas.microsoft.com/office/drawing/2014/main" val="2013543209"/>
                  </a:ext>
                </a:extLst>
              </a:tr>
            </a:tbl>
          </a:graphicData>
        </a:graphic>
      </p:graphicFrame>
    </p:spTree>
    <p:extLst>
      <p:ext uri="{BB962C8B-B14F-4D97-AF65-F5344CB8AC3E}">
        <p14:creationId xmlns:p14="http://schemas.microsoft.com/office/powerpoint/2010/main" val="14309823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www.clipular.com/c/6417707986321408.png?k=KXXhDtxlvgGJiRlx6ZLENKiSBhU">
            <a:extLst>
              <a:ext uri="{FF2B5EF4-FFF2-40B4-BE49-F238E27FC236}">
                <a16:creationId xmlns:a16="http://schemas.microsoft.com/office/drawing/2014/main" id="{F9BC356A-6038-4FD9-8232-6C76CED02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2558" y="1143257"/>
            <a:ext cx="5429947" cy="457148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le 6">
            <a:extLst>
              <a:ext uri="{FF2B5EF4-FFF2-40B4-BE49-F238E27FC236}">
                <a16:creationId xmlns:a16="http://schemas.microsoft.com/office/drawing/2014/main" id="{37791F5C-62A5-4C2C-BB04-F4359AE1A006}"/>
              </a:ext>
            </a:extLst>
          </p:cNvPr>
          <p:cNvGraphicFramePr>
            <a:graphicFrameLocks noGrp="1"/>
          </p:cNvGraphicFramePr>
          <p:nvPr>
            <p:extLst>
              <p:ext uri="{D42A27DB-BD31-4B8C-83A1-F6EECF244321}">
                <p14:modId xmlns:p14="http://schemas.microsoft.com/office/powerpoint/2010/main" val="1704062671"/>
              </p:ext>
            </p:extLst>
          </p:nvPr>
        </p:nvGraphicFramePr>
        <p:xfrm>
          <a:off x="2029522" y="5241607"/>
          <a:ext cx="7916020" cy="1656080"/>
        </p:xfrm>
        <a:graphic>
          <a:graphicData uri="http://schemas.openxmlformats.org/drawingml/2006/table">
            <a:tbl>
              <a:tblPr firstRow="1" bandRow="1">
                <a:tableStyleId>{5C22544A-7EE6-4342-B048-85BDC9FD1C3A}</a:tableStyleId>
              </a:tblPr>
              <a:tblGrid>
                <a:gridCol w="2587083">
                  <a:extLst>
                    <a:ext uri="{9D8B030D-6E8A-4147-A177-3AD203B41FA5}">
                      <a16:colId xmlns:a16="http://schemas.microsoft.com/office/drawing/2014/main" val="843327873"/>
                    </a:ext>
                  </a:extLst>
                </a:gridCol>
                <a:gridCol w="2350297">
                  <a:extLst>
                    <a:ext uri="{9D8B030D-6E8A-4147-A177-3AD203B41FA5}">
                      <a16:colId xmlns:a16="http://schemas.microsoft.com/office/drawing/2014/main" val="1669429625"/>
                    </a:ext>
                  </a:extLst>
                </a:gridCol>
                <a:gridCol w="2978640">
                  <a:extLst>
                    <a:ext uri="{9D8B030D-6E8A-4147-A177-3AD203B41FA5}">
                      <a16:colId xmlns:a16="http://schemas.microsoft.com/office/drawing/2014/main" val="1521354811"/>
                    </a:ext>
                  </a:extLst>
                </a:gridCol>
              </a:tblGrid>
              <a:tr h="370840">
                <a:tc>
                  <a:txBody>
                    <a:bodyPr/>
                    <a:lstStyle/>
                    <a:p>
                      <a:pPr algn="ctr"/>
                      <a:r>
                        <a:rPr lang="en-US" dirty="0"/>
                        <a:t>Gene list</a:t>
                      </a:r>
                    </a:p>
                    <a:p>
                      <a:pPr algn="ctr"/>
                      <a:endParaRPr lang="en-US" dirty="0"/>
                    </a:p>
                  </a:txBody>
                  <a:tcPr/>
                </a:tc>
                <a:tc>
                  <a:txBody>
                    <a:bodyPr/>
                    <a:lstStyle/>
                    <a:p>
                      <a:pPr algn="ctr"/>
                      <a:r>
                        <a:rPr lang="en-US" dirty="0"/>
                        <a:t>Genes Associated with</a:t>
                      </a:r>
                    </a:p>
                    <a:p>
                      <a:pPr algn="ctr"/>
                      <a:r>
                        <a:rPr lang="en-US" dirty="0"/>
                        <a:t>A to B flipping Sites (290)</a:t>
                      </a:r>
                    </a:p>
                  </a:txBody>
                  <a:tcPr/>
                </a:tc>
                <a:tc>
                  <a:txBody>
                    <a:bodyPr/>
                    <a:lstStyle/>
                    <a:p>
                      <a:pPr algn="ctr"/>
                      <a:r>
                        <a:rPr lang="en-US" dirty="0"/>
                        <a:t>Genes Associated with</a:t>
                      </a:r>
                    </a:p>
                    <a:p>
                      <a:pPr algn="ctr"/>
                      <a:r>
                        <a:rPr lang="en-US" dirty="0"/>
                        <a:t>B to A flipping Sites</a:t>
                      </a:r>
                    </a:p>
                    <a:p>
                      <a:pPr algn="ctr"/>
                      <a:r>
                        <a:rPr lang="en-US" dirty="0"/>
                        <a:t>(304)</a:t>
                      </a:r>
                    </a:p>
                  </a:txBody>
                  <a:tcPr/>
                </a:tc>
                <a:extLst>
                  <a:ext uri="{0D108BD9-81ED-4DB2-BD59-A6C34878D82A}">
                    <a16:rowId xmlns:a16="http://schemas.microsoft.com/office/drawing/2014/main" val="2259923120"/>
                  </a:ext>
                </a:extLst>
              </a:tr>
              <a:tr h="370840">
                <a:tc>
                  <a:txBody>
                    <a:bodyPr/>
                    <a:lstStyle/>
                    <a:p>
                      <a:pPr algn="ctr"/>
                      <a:r>
                        <a:rPr lang="en-US" dirty="0" err="1"/>
                        <a:t>Up_Regulated</a:t>
                      </a:r>
                      <a:r>
                        <a:rPr lang="en-US" dirty="0"/>
                        <a:t>(1,658)</a:t>
                      </a:r>
                    </a:p>
                  </a:txBody>
                  <a:tcPr/>
                </a:tc>
                <a:tc>
                  <a:txBody>
                    <a:bodyPr/>
                    <a:lstStyle/>
                    <a:p>
                      <a:pPr algn="ctr"/>
                      <a:r>
                        <a:rPr lang="en-US" dirty="0"/>
                        <a:t>9</a:t>
                      </a:r>
                    </a:p>
                  </a:txBody>
                  <a:tcPr anchor="ctr"/>
                </a:tc>
                <a:tc>
                  <a:txBody>
                    <a:bodyPr/>
                    <a:lstStyle/>
                    <a:p>
                      <a:pPr algn="ctr"/>
                      <a:r>
                        <a:rPr lang="en-US" dirty="0"/>
                        <a:t>23</a:t>
                      </a:r>
                    </a:p>
                  </a:txBody>
                  <a:tcPr anchor="ctr"/>
                </a:tc>
                <a:extLst>
                  <a:ext uri="{0D108BD9-81ED-4DB2-BD59-A6C34878D82A}">
                    <a16:rowId xmlns:a16="http://schemas.microsoft.com/office/drawing/2014/main" val="13127414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err="1"/>
                        <a:t>Down_Regulated</a:t>
                      </a:r>
                      <a:r>
                        <a:rPr lang="en-US" dirty="0"/>
                        <a:t>(</a:t>
                      </a:r>
                      <a:r>
                        <a:rPr lang="en-US" sz="1800" b="0" i="0" kern="1200" dirty="0">
                          <a:solidFill>
                            <a:schemeClr val="dk1"/>
                          </a:solidFill>
                          <a:effectLst/>
                          <a:latin typeface="+mn-lt"/>
                          <a:ea typeface="+mn-ea"/>
                          <a:cs typeface="+mn-cs"/>
                        </a:rPr>
                        <a:t>1,899</a:t>
                      </a:r>
                      <a:r>
                        <a:rPr lang="en-US" dirty="0"/>
                        <a:t>)</a:t>
                      </a:r>
                    </a:p>
                  </a:txBody>
                  <a:tcPr/>
                </a:tc>
                <a:tc>
                  <a:txBody>
                    <a:bodyPr/>
                    <a:lstStyle/>
                    <a:p>
                      <a:pPr algn="ctr"/>
                      <a:r>
                        <a:rPr lang="en-US" dirty="0"/>
                        <a:t>27</a:t>
                      </a:r>
                    </a:p>
                  </a:txBody>
                  <a:tcPr anchor="ctr"/>
                </a:tc>
                <a:tc>
                  <a:txBody>
                    <a:bodyPr/>
                    <a:lstStyle/>
                    <a:p>
                      <a:pPr algn="ctr"/>
                      <a:r>
                        <a:rPr lang="en-US" dirty="0"/>
                        <a:t>19</a:t>
                      </a:r>
                    </a:p>
                  </a:txBody>
                  <a:tcPr anchor="ctr"/>
                </a:tc>
                <a:extLst>
                  <a:ext uri="{0D108BD9-81ED-4DB2-BD59-A6C34878D82A}">
                    <a16:rowId xmlns:a16="http://schemas.microsoft.com/office/drawing/2014/main" val="2013543209"/>
                  </a:ext>
                </a:extLst>
              </a:tr>
            </a:tbl>
          </a:graphicData>
        </a:graphic>
      </p:graphicFrame>
      <p:sp>
        <p:nvSpPr>
          <p:cNvPr id="6" name="Title 1">
            <a:extLst>
              <a:ext uri="{FF2B5EF4-FFF2-40B4-BE49-F238E27FC236}">
                <a16:creationId xmlns:a16="http://schemas.microsoft.com/office/drawing/2014/main" id="{D8875559-9D0E-4128-A4D2-3C744018FF99}"/>
              </a:ext>
            </a:extLst>
          </p:cNvPr>
          <p:cNvSpPr>
            <a:spLocks noGrp="1"/>
          </p:cNvSpPr>
          <p:nvPr>
            <p:ph type="title"/>
          </p:nvPr>
        </p:nvSpPr>
        <p:spPr>
          <a:xfrm>
            <a:off x="838200" y="0"/>
            <a:ext cx="10625254" cy="1325563"/>
          </a:xfrm>
        </p:spPr>
        <p:txBody>
          <a:bodyPr>
            <a:normAutofit fontScale="90000"/>
          </a:bodyPr>
          <a:lstStyle/>
          <a:p>
            <a:pPr algn="ctr"/>
            <a:r>
              <a:rPr lang="en-US" dirty="0"/>
              <a:t>AB Compartments Flipping </a:t>
            </a:r>
            <a:br>
              <a:rPr lang="en-US" dirty="0"/>
            </a:br>
            <a:r>
              <a:rPr lang="en-US" sz="4000" dirty="0"/>
              <a:t>using Differentially Expressed Genes (</a:t>
            </a:r>
            <a:r>
              <a:rPr lang="en-US" sz="4000" dirty="0" err="1"/>
              <a:t>q_value</a:t>
            </a:r>
            <a:r>
              <a:rPr lang="en-US" sz="4000" dirty="0"/>
              <a:t> &lt;=0.05)</a:t>
            </a:r>
            <a:endParaRPr lang="en-US" dirty="0"/>
          </a:p>
        </p:txBody>
      </p:sp>
    </p:spTree>
    <p:extLst>
      <p:ext uri="{BB962C8B-B14F-4D97-AF65-F5344CB8AC3E}">
        <p14:creationId xmlns:p14="http://schemas.microsoft.com/office/powerpoint/2010/main" val="103775283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83AB-DE79-4E00-BA79-856A9C30AFF8}"/>
              </a:ext>
            </a:extLst>
          </p:cNvPr>
          <p:cNvSpPr>
            <a:spLocks noGrp="1"/>
          </p:cNvSpPr>
          <p:nvPr>
            <p:ph type="title"/>
          </p:nvPr>
        </p:nvSpPr>
        <p:spPr>
          <a:xfrm>
            <a:off x="981075" y="2103437"/>
            <a:ext cx="10515600" cy="1325563"/>
          </a:xfrm>
        </p:spPr>
        <p:txBody>
          <a:bodyPr>
            <a:normAutofit/>
          </a:bodyPr>
          <a:lstStyle/>
          <a:p>
            <a:pPr algn="ctr"/>
            <a:r>
              <a:rPr lang="en-US" dirty="0"/>
              <a:t>Checking CTCF enrichment at TADs boundary</a:t>
            </a:r>
            <a:br>
              <a:rPr lang="en-US" dirty="0"/>
            </a:br>
            <a:r>
              <a:rPr lang="en-US" dirty="0"/>
              <a:t>Using reads of CTCF </a:t>
            </a:r>
            <a:r>
              <a:rPr lang="en-US" dirty="0" err="1"/>
              <a:t>ChIPseq</a:t>
            </a:r>
            <a:r>
              <a:rPr lang="en-US" dirty="0"/>
              <a:t> in T Cells</a:t>
            </a:r>
          </a:p>
        </p:txBody>
      </p:sp>
      <p:sp>
        <p:nvSpPr>
          <p:cNvPr id="3" name="Rectangle 2">
            <a:extLst>
              <a:ext uri="{FF2B5EF4-FFF2-40B4-BE49-F238E27FC236}">
                <a16:creationId xmlns:a16="http://schemas.microsoft.com/office/drawing/2014/main" id="{C685A750-5A90-41C8-9346-D6B14D1C3BE3}"/>
              </a:ext>
            </a:extLst>
          </p:cNvPr>
          <p:cNvSpPr/>
          <p:nvPr/>
        </p:nvSpPr>
        <p:spPr>
          <a:xfrm>
            <a:off x="3488972" y="3644384"/>
            <a:ext cx="5214056" cy="369332"/>
          </a:xfrm>
          <a:prstGeom prst="rect">
            <a:avLst/>
          </a:prstGeom>
        </p:spPr>
        <p:txBody>
          <a:bodyPr wrap="none">
            <a:spAutoFit/>
          </a:bodyPr>
          <a:lstStyle/>
          <a:p>
            <a:r>
              <a:rPr lang="en-US" dirty="0"/>
              <a:t>https://www.ncbi.nlm.nih.gov/sra?term=SRX2843858</a:t>
            </a:r>
          </a:p>
        </p:txBody>
      </p:sp>
      <p:graphicFrame>
        <p:nvGraphicFramePr>
          <p:cNvPr id="4" name="Table 3">
            <a:extLst>
              <a:ext uri="{FF2B5EF4-FFF2-40B4-BE49-F238E27FC236}">
                <a16:creationId xmlns:a16="http://schemas.microsoft.com/office/drawing/2014/main" id="{F47416A4-243B-4BBE-9570-13B4697F4FC7}"/>
              </a:ext>
            </a:extLst>
          </p:cNvPr>
          <p:cNvGraphicFramePr>
            <a:graphicFrameLocks noGrp="1"/>
          </p:cNvGraphicFramePr>
          <p:nvPr>
            <p:extLst>
              <p:ext uri="{D42A27DB-BD31-4B8C-83A1-F6EECF244321}">
                <p14:modId xmlns:p14="http://schemas.microsoft.com/office/powerpoint/2010/main" val="2129957951"/>
              </p:ext>
            </p:extLst>
          </p:nvPr>
        </p:nvGraphicFramePr>
        <p:xfrm>
          <a:off x="2616002" y="4229100"/>
          <a:ext cx="7245746" cy="1455674"/>
        </p:xfrm>
        <a:graphic>
          <a:graphicData uri="http://schemas.openxmlformats.org/drawingml/2006/table">
            <a:tbl>
              <a:tblPr firstRow="1" bandRow="1">
                <a:tableStyleId>{5C22544A-7EE6-4342-B048-85BDC9FD1C3A}</a:tableStyleId>
              </a:tblPr>
              <a:tblGrid>
                <a:gridCol w="1310217">
                  <a:extLst>
                    <a:ext uri="{9D8B030D-6E8A-4147-A177-3AD203B41FA5}">
                      <a16:colId xmlns:a16="http://schemas.microsoft.com/office/drawing/2014/main" val="2747291385"/>
                    </a:ext>
                  </a:extLst>
                </a:gridCol>
                <a:gridCol w="1310217">
                  <a:extLst>
                    <a:ext uri="{9D8B030D-6E8A-4147-A177-3AD203B41FA5}">
                      <a16:colId xmlns:a16="http://schemas.microsoft.com/office/drawing/2014/main" val="811268529"/>
                    </a:ext>
                  </a:extLst>
                </a:gridCol>
                <a:gridCol w="1310217">
                  <a:extLst>
                    <a:ext uri="{9D8B030D-6E8A-4147-A177-3AD203B41FA5}">
                      <a16:colId xmlns:a16="http://schemas.microsoft.com/office/drawing/2014/main" val="1399875499"/>
                    </a:ext>
                  </a:extLst>
                </a:gridCol>
                <a:gridCol w="1310217">
                  <a:extLst>
                    <a:ext uri="{9D8B030D-6E8A-4147-A177-3AD203B41FA5}">
                      <a16:colId xmlns:a16="http://schemas.microsoft.com/office/drawing/2014/main" val="1012870349"/>
                    </a:ext>
                  </a:extLst>
                </a:gridCol>
                <a:gridCol w="1002439">
                  <a:extLst>
                    <a:ext uri="{9D8B030D-6E8A-4147-A177-3AD203B41FA5}">
                      <a16:colId xmlns:a16="http://schemas.microsoft.com/office/drawing/2014/main" val="3759986922"/>
                    </a:ext>
                  </a:extLst>
                </a:gridCol>
                <a:gridCol w="1002439">
                  <a:extLst>
                    <a:ext uri="{9D8B030D-6E8A-4147-A177-3AD203B41FA5}">
                      <a16:colId xmlns:a16="http://schemas.microsoft.com/office/drawing/2014/main" val="2837835697"/>
                    </a:ext>
                  </a:extLst>
                </a:gridCol>
              </a:tblGrid>
              <a:tr h="84515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t>Sample Name</a:t>
                      </a:r>
                    </a:p>
                  </a:txBody>
                  <a:tcPr anchor="ctr"/>
                </a:tc>
                <a:tc>
                  <a:txBody>
                    <a:bodyPr/>
                    <a:lstStyle/>
                    <a:p>
                      <a:pPr algn="ctr"/>
                      <a:r>
                        <a:rPr lang="en-US" sz="1400" dirty="0">
                          <a:solidFill>
                            <a:schemeClr val="bg1"/>
                          </a:solidFill>
                        </a:rPr>
                        <a:t>#raw reads</a:t>
                      </a:r>
                    </a:p>
                  </a:txBody>
                  <a:tcPr anchor="ctr"/>
                </a:tc>
                <a:tc>
                  <a:txBody>
                    <a:bodyPr/>
                    <a:lstStyle/>
                    <a:p>
                      <a:r>
                        <a:rPr lang="en-US" sz="1400" dirty="0">
                          <a:solidFill>
                            <a:schemeClr val="bg1"/>
                          </a:solidFill>
                        </a:rPr>
                        <a:t># Concordantly Exactly 1 time Rate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Overall Alignment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MACS2 Peaks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MACS2 filtered Peaks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a:t> </a:t>
                      </a:r>
                    </a:p>
                  </a:txBody>
                  <a:tcPr anchor="ctr"/>
                </a:tc>
                <a:extLst>
                  <a:ext uri="{0D108BD9-81ED-4DB2-BD59-A6C34878D82A}">
                    <a16:rowId xmlns:a16="http://schemas.microsoft.com/office/drawing/2014/main" val="732237568"/>
                  </a:ext>
                </a:extLst>
              </a:tr>
              <a:tr h="456885">
                <a:tc>
                  <a:txBody>
                    <a:bodyPr/>
                    <a:lstStyle/>
                    <a:p>
                      <a:pPr algn="ctr"/>
                      <a:r>
                        <a:rPr lang="en-US" sz="1600" b="0" dirty="0"/>
                        <a:t>SRR5585942</a:t>
                      </a:r>
                    </a:p>
                  </a:txBody>
                  <a:tcPr anchor="b"/>
                </a:tc>
                <a:tc>
                  <a:txBody>
                    <a:bodyPr/>
                    <a:lstStyle/>
                    <a:p>
                      <a:pPr algn="ctr">
                        <a:lnSpc>
                          <a:spcPct val="200000"/>
                        </a:lnSpc>
                      </a:pPr>
                      <a:r>
                        <a:rPr lang="en-US" sz="1600" dirty="0">
                          <a:solidFill>
                            <a:schemeClr val="tx1"/>
                          </a:solidFill>
                        </a:rPr>
                        <a:t>89,373,298</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75.57</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97.74</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58,466</a:t>
                      </a:r>
                    </a:p>
                  </a:txBody>
                  <a:tcPr anchor="ctr"/>
                </a:tc>
                <a:tc>
                  <a:txBody>
                    <a:bodyPr/>
                    <a:lstStyle/>
                    <a:p>
                      <a:pPr marL="0" marR="0" lvl="0" indent="0" algn="ctr" defTabSz="914400" rtl="0" eaLnBrk="1" fontAlgn="auto" latinLnBrk="0" hangingPunct="1">
                        <a:lnSpc>
                          <a:spcPct val="200000"/>
                        </a:lnSpc>
                        <a:spcBef>
                          <a:spcPts val="0"/>
                        </a:spcBef>
                        <a:spcAft>
                          <a:spcPts val="0"/>
                        </a:spcAft>
                        <a:buClrTx/>
                        <a:buSzTx/>
                        <a:buFontTx/>
                        <a:buNone/>
                        <a:tabLst/>
                        <a:defRPr/>
                      </a:pPr>
                      <a:r>
                        <a:rPr lang="en-US" sz="1600" dirty="0">
                          <a:solidFill>
                            <a:schemeClr val="tx1"/>
                          </a:solidFill>
                        </a:rPr>
                        <a:t>56,260</a:t>
                      </a:r>
                    </a:p>
                  </a:txBody>
                  <a:tcPr anchor="ctr"/>
                </a:tc>
                <a:extLst>
                  <a:ext uri="{0D108BD9-81ED-4DB2-BD59-A6C34878D82A}">
                    <a16:rowId xmlns:a16="http://schemas.microsoft.com/office/drawing/2014/main" val="2574563687"/>
                  </a:ext>
                </a:extLst>
              </a:tr>
            </a:tbl>
          </a:graphicData>
        </a:graphic>
      </p:graphicFrame>
    </p:spTree>
    <p:extLst>
      <p:ext uri="{BB962C8B-B14F-4D97-AF65-F5344CB8AC3E}">
        <p14:creationId xmlns:p14="http://schemas.microsoft.com/office/powerpoint/2010/main" val="33723740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A660F-208E-4986-886D-7B99A6831F36}"/>
              </a:ext>
            </a:extLst>
          </p:cNvPr>
          <p:cNvSpPr>
            <a:spLocks noGrp="1"/>
          </p:cNvSpPr>
          <p:nvPr>
            <p:ph type="title"/>
          </p:nvPr>
        </p:nvSpPr>
        <p:spPr>
          <a:xfrm>
            <a:off x="0" y="-16701"/>
            <a:ext cx="12192000" cy="933978"/>
          </a:xfrm>
        </p:spPr>
        <p:txBody>
          <a:bodyPr/>
          <a:lstStyle/>
          <a:p>
            <a:pPr algn="ctr"/>
            <a:r>
              <a:rPr lang="en-US" dirty="0"/>
              <a:t>TADs Validation</a:t>
            </a:r>
          </a:p>
        </p:txBody>
      </p:sp>
      <p:pic>
        <p:nvPicPr>
          <p:cNvPr id="1026" name="Picture 2" descr="http://www.clipular.com/c/4856500057800704.png?k=8lfzy6DLxnVRPJj05qxtLttvjr0">
            <a:extLst>
              <a:ext uri="{FF2B5EF4-FFF2-40B4-BE49-F238E27FC236}">
                <a16:creationId xmlns:a16="http://schemas.microsoft.com/office/drawing/2014/main" id="{E8F43558-D4A8-431D-8167-9521C67A94F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94174" y="1034274"/>
            <a:ext cx="5506100" cy="28565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ipular.com/c/4883129257689088.png?k=lFRJePD-Q_hF0mymQEvzJJx8JJQ">
            <a:extLst>
              <a:ext uri="{FF2B5EF4-FFF2-40B4-BE49-F238E27FC236}">
                <a16:creationId xmlns:a16="http://schemas.microsoft.com/office/drawing/2014/main" id="{BC244483-09AE-4361-AB1B-339E10E39D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072" y="4001452"/>
            <a:ext cx="4088176" cy="285654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ipular.com/c/6516025693306880.png?k=_lSwFi9BeP7zNZzDpPpGA65SQbk">
            <a:extLst>
              <a:ext uri="{FF2B5EF4-FFF2-40B4-BE49-F238E27FC236}">
                <a16:creationId xmlns:a16="http://schemas.microsoft.com/office/drawing/2014/main" id="{70F712FE-B2D4-4832-A7E1-86903C1B00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072" y="1034274"/>
            <a:ext cx="5557849" cy="285654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clipular.com/c/6023574675259392.png?k=msp3iiX6k1qaovrPVu9Sts22OGc">
            <a:extLst>
              <a:ext uri="{FF2B5EF4-FFF2-40B4-BE49-F238E27FC236}">
                <a16:creationId xmlns:a16="http://schemas.microsoft.com/office/drawing/2014/main" id="{0AD77182-3FB1-402A-9A73-156A453CF2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5922" y="3897190"/>
            <a:ext cx="5506100" cy="2856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69968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1CB69B-97B4-E543-A747-248E850063BD}"/>
              </a:ext>
            </a:extLst>
          </p:cNvPr>
          <p:cNvSpPr/>
          <p:nvPr/>
        </p:nvSpPr>
        <p:spPr>
          <a:xfrm>
            <a:off x="740979" y="283774"/>
            <a:ext cx="1340069" cy="56755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Raw </a:t>
            </a:r>
            <a:r>
              <a:rPr lang="en-US" dirty="0" err="1"/>
              <a:t>fastq</a:t>
            </a:r>
            <a:endParaRPr lang="en-US" dirty="0"/>
          </a:p>
        </p:txBody>
      </p:sp>
      <p:sp>
        <p:nvSpPr>
          <p:cNvPr id="4" name="Rectangle 3">
            <a:extLst>
              <a:ext uri="{FF2B5EF4-FFF2-40B4-BE49-F238E27FC236}">
                <a16:creationId xmlns:a16="http://schemas.microsoft.com/office/drawing/2014/main" id="{6B8CFF02-2F4A-3348-912C-FAAEE3F844BA}"/>
              </a:ext>
            </a:extLst>
          </p:cNvPr>
          <p:cNvSpPr/>
          <p:nvPr/>
        </p:nvSpPr>
        <p:spPr>
          <a:xfrm>
            <a:off x="515008" y="1178461"/>
            <a:ext cx="2070538" cy="5242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Iterative mapping</a:t>
            </a:r>
          </a:p>
        </p:txBody>
      </p:sp>
      <p:sp>
        <p:nvSpPr>
          <p:cNvPr id="5" name="Rectangle 4">
            <a:extLst>
              <a:ext uri="{FF2B5EF4-FFF2-40B4-BE49-F238E27FC236}">
                <a16:creationId xmlns:a16="http://schemas.microsoft.com/office/drawing/2014/main" id="{91DAD1B0-FA71-8446-B360-3BA43DB11274}"/>
              </a:ext>
            </a:extLst>
          </p:cNvPr>
          <p:cNvSpPr/>
          <p:nvPr/>
        </p:nvSpPr>
        <p:spPr>
          <a:xfrm>
            <a:off x="206267" y="2107815"/>
            <a:ext cx="2962602" cy="902576"/>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a:t>Combine mapped reads into pairs and remove redundant pairs</a:t>
            </a:r>
          </a:p>
        </p:txBody>
      </p:sp>
      <p:sp>
        <p:nvSpPr>
          <p:cNvPr id="8" name="TextBox 7">
            <a:extLst>
              <a:ext uri="{FF2B5EF4-FFF2-40B4-BE49-F238E27FC236}">
                <a16:creationId xmlns:a16="http://schemas.microsoft.com/office/drawing/2014/main" id="{ACCFA314-AEDF-E04D-954F-951549D219EA}"/>
              </a:ext>
            </a:extLst>
          </p:cNvPr>
          <p:cNvSpPr txBox="1"/>
          <p:nvPr/>
        </p:nvSpPr>
        <p:spPr>
          <a:xfrm>
            <a:off x="5138064" y="-50723"/>
            <a:ext cx="6034985" cy="923330"/>
          </a:xfrm>
          <a:prstGeom prst="rect">
            <a:avLst/>
          </a:prstGeom>
          <a:noFill/>
        </p:spPr>
        <p:txBody>
          <a:bodyPr wrap="none" rtlCol="0">
            <a:spAutoFit/>
          </a:bodyPr>
          <a:lstStyle/>
          <a:p>
            <a:r>
              <a:rPr lang="en-US" dirty="0"/>
              <a:t>Code: </a:t>
            </a:r>
          </a:p>
          <a:p>
            <a:r>
              <a:rPr lang="en-US" dirty="0"/>
              <a:t>in directory: </a:t>
            </a:r>
            <a:r>
              <a:rPr lang="en-US" dirty="0" err="1"/>
              <a:t>ZZeng</a:t>
            </a:r>
            <a:r>
              <a:rPr lang="en-US" dirty="0"/>
              <a:t>/Data/</a:t>
            </a:r>
            <a:r>
              <a:rPr lang="en-US" dirty="0" err="1"/>
              <a:t>Haihui</a:t>
            </a:r>
            <a:r>
              <a:rPr lang="en-US" dirty="0"/>
              <a:t>/Tcf1/</a:t>
            </a:r>
            <a:r>
              <a:rPr lang="en-US" dirty="0" err="1"/>
              <a:t>HiC-seq</a:t>
            </a:r>
            <a:r>
              <a:rPr lang="en-US" dirty="0"/>
              <a:t>/Jul2017</a:t>
            </a:r>
          </a:p>
          <a:p>
            <a:r>
              <a:rPr lang="en-US" dirty="0"/>
              <a:t>&amp; </a:t>
            </a:r>
            <a:r>
              <a:rPr lang="en-US" dirty="0" err="1"/>
              <a:t>ZZeng</a:t>
            </a:r>
            <a:r>
              <a:rPr lang="en-US" dirty="0"/>
              <a:t>/Data/</a:t>
            </a:r>
            <a:r>
              <a:rPr lang="en-US" dirty="0" err="1"/>
              <a:t>Haihui</a:t>
            </a:r>
            <a:r>
              <a:rPr lang="en-US" dirty="0"/>
              <a:t>/Tcf1/</a:t>
            </a:r>
            <a:r>
              <a:rPr lang="en-US" dirty="0" err="1"/>
              <a:t>HiC-seq</a:t>
            </a:r>
            <a:r>
              <a:rPr lang="en-US" dirty="0"/>
              <a:t>/Jul2017/</a:t>
            </a:r>
            <a:r>
              <a:rPr lang="en-US" dirty="0" err="1"/>
              <a:t>iterative_mapping</a:t>
            </a:r>
            <a:endParaRPr lang="en-US" dirty="0"/>
          </a:p>
        </p:txBody>
      </p:sp>
      <p:sp>
        <p:nvSpPr>
          <p:cNvPr id="9" name="TextBox 8">
            <a:extLst>
              <a:ext uri="{FF2B5EF4-FFF2-40B4-BE49-F238E27FC236}">
                <a16:creationId xmlns:a16="http://schemas.microsoft.com/office/drawing/2014/main" id="{27886092-C2C4-214C-8F7E-641331548B7F}"/>
              </a:ext>
            </a:extLst>
          </p:cNvPr>
          <p:cNvSpPr txBox="1"/>
          <p:nvPr/>
        </p:nvSpPr>
        <p:spPr>
          <a:xfrm>
            <a:off x="3978183" y="1116721"/>
            <a:ext cx="3401252" cy="646331"/>
          </a:xfrm>
          <a:prstGeom prst="rect">
            <a:avLst/>
          </a:prstGeom>
          <a:noFill/>
        </p:spPr>
        <p:txBody>
          <a:bodyPr wrap="none" rtlCol="0">
            <a:spAutoFit/>
          </a:bodyPr>
          <a:lstStyle/>
          <a:p>
            <a:r>
              <a:rPr lang="en-US" dirty="0"/>
              <a:t>Python: </a:t>
            </a:r>
            <a:r>
              <a:rPr lang="en-US" dirty="0" err="1"/>
              <a:t>run_iterative_mapping.py</a:t>
            </a:r>
            <a:endParaRPr lang="en-US" dirty="0"/>
          </a:p>
          <a:p>
            <a:r>
              <a:rPr lang="en-US" dirty="0"/>
              <a:t>Bash: </a:t>
            </a:r>
            <a:r>
              <a:rPr lang="en-US" dirty="0" err="1"/>
              <a:t>run_iterative_mapping.sh</a:t>
            </a:r>
            <a:endParaRPr lang="en-US" dirty="0"/>
          </a:p>
        </p:txBody>
      </p:sp>
      <p:sp>
        <p:nvSpPr>
          <p:cNvPr id="10" name="TextBox 9">
            <a:extLst>
              <a:ext uri="{FF2B5EF4-FFF2-40B4-BE49-F238E27FC236}">
                <a16:creationId xmlns:a16="http://schemas.microsoft.com/office/drawing/2014/main" id="{92A47E53-7CA5-6545-AD92-B6846AE565EA}"/>
              </a:ext>
            </a:extLst>
          </p:cNvPr>
          <p:cNvSpPr txBox="1"/>
          <p:nvPr/>
        </p:nvSpPr>
        <p:spPr>
          <a:xfrm>
            <a:off x="3947666" y="1835515"/>
            <a:ext cx="2962602" cy="1477328"/>
          </a:xfrm>
          <a:prstGeom prst="rect">
            <a:avLst/>
          </a:prstGeom>
          <a:noFill/>
        </p:spPr>
        <p:txBody>
          <a:bodyPr wrap="square" rtlCol="0">
            <a:spAutoFit/>
          </a:bodyPr>
          <a:lstStyle/>
          <a:p>
            <a:r>
              <a:rPr lang="en-US" dirty="0"/>
              <a:t>1)</a:t>
            </a:r>
          </a:p>
          <a:p>
            <a:r>
              <a:rPr lang="en-US" dirty="0"/>
              <a:t>Python: </a:t>
            </a:r>
            <a:r>
              <a:rPr lang="en-US" dirty="0" err="1"/>
              <a:t>run_parse_sam.py</a:t>
            </a:r>
            <a:endParaRPr lang="en-US" dirty="0"/>
          </a:p>
          <a:p>
            <a:r>
              <a:rPr lang="en-US" dirty="0"/>
              <a:t>Bash: run_parse_sam.sh</a:t>
            </a:r>
          </a:p>
          <a:p>
            <a:r>
              <a:rPr lang="en-US" dirty="0"/>
              <a:t>Merge R1.bam R2.bam to Mapped Reads.hdf5</a:t>
            </a:r>
          </a:p>
        </p:txBody>
      </p:sp>
      <p:sp>
        <p:nvSpPr>
          <p:cNvPr id="12" name="Rectangle 11">
            <a:extLst>
              <a:ext uri="{FF2B5EF4-FFF2-40B4-BE49-F238E27FC236}">
                <a16:creationId xmlns:a16="http://schemas.microsoft.com/office/drawing/2014/main" id="{E7B76764-8B91-E340-BE37-DAE5A0727F50}"/>
              </a:ext>
            </a:extLst>
          </p:cNvPr>
          <p:cNvSpPr/>
          <p:nvPr/>
        </p:nvSpPr>
        <p:spPr>
          <a:xfrm>
            <a:off x="564101" y="3396614"/>
            <a:ext cx="2070538" cy="434394"/>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ICE</a:t>
            </a:r>
          </a:p>
        </p:txBody>
      </p:sp>
      <p:sp>
        <p:nvSpPr>
          <p:cNvPr id="13" name="TextBox 12">
            <a:extLst>
              <a:ext uri="{FF2B5EF4-FFF2-40B4-BE49-F238E27FC236}">
                <a16:creationId xmlns:a16="http://schemas.microsoft.com/office/drawing/2014/main" id="{7BCA5C7B-BF75-B745-916B-7465B836A771}"/>
              </a:ext>
            </a:extLst>
          </p:cNvPr>
          <p:cNvSpPr txBox="1"/>
          <p:nvPr/>
        </p:nvSpPr>
        <p:spPr>
          <a:xfrm>
            <a:off x="3978183" y="3396614"/>
            <a:ext cx="4973413" cy="923330"/>
          </a:xfrm>
          <a:prstGeom prst="rect">
            <a:avLst/>
          </a:prstGeom>
          <a:noFill/>
        </p:spPr>
        <p:txBody>
          <a:bodyPr wrap="none" rtlCol="0">
            <a:spAutoFit/>
          </a:bodyPr>
          <a:lstStyle/>
          <a:p>
            <a:r>
              <a:rPr lang="en-US" dirty="0"/>
              <a:t>Python: </a:t>
            </a:r>
            <a:r>
              <a:rPr lang="en-US" dirty="0" err="1"/>
              <a:t>run_ICE.py</a:t>
            </a:r>
            <a:endParaRPr lang="en-US" dirty="0"/>
          </a:p>
          <a:p>
            <a:r>
              <a:rPr lang="en-US" dirty="0"/>
              <a:t>Bash: run_ICE.sh</a:t>
            </a:r>
          </a:p>
          <a:p>
            <a:r>
              <a:rPr lang="en-US" dirty="0" err="1"/>
              <a:t>Cooler.iterative_correction</a:t>
            </a:r>
            <a:r>
              <a:rPr lang="en-US" dirty="0"/>
              <a:t> &gt; output xx for </a:t>
            </a:r>
            <a:r>
              <a:rPr lang="en-US" dirty="0" err="1"/>
              <a:t>Juicebox</a:t>
            </a:r>
            <a:endParaRPr lang="en-US" dirty="0"/>
          </a:p>
        </p:txBody>
      </p:sp>
      <p:sp>
        <p:nvSpPr>
          <p:cNvPr id="14" name="Rectangle 13">
            <a:extLst>
              <a:ext uri="{FF2B5EF4-FFF2-40B4-BE49-F238E27FC236}">
                <a16:creationId xmlns:a16="http://schemas.microsoft.com/office/drawing/2014/main" id="{9BCC5801-8BF9-594A-B9BF-533AF579508E}"/>
              </a:ext>
            </a:extLst>
          </p:cNvPr>
          <p:cNvSpPr/>
          <p:nvPr/>
        </p:nvSpPr>
        <p:spPr>
          <a:xfrm>
            <a:off x="517819" y="4339359"/>
            <a:ext cx="2070538" cy="5242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Fit-hi-c</a:t>
            </a:r>
          </a:p>
        </p:txBody>
      </p:sp>
      <p:sp>
        <p:nvSpPr>
          <p:cNvPr id="15" name="Rectangle 14">
            <a:extLst>
              <a:ext uri="{FF2B5EF4-FFF2-40B4-BE49-F238E27FC236}">
                <a16:creationId xmlns:a16="http://schemas.microsoft.com/office/drawing/2014/main" id="{015414D6-75F5-D54C-B34F-3E57136E1EAA}"/>
              </a:ext>
            </a:extLst>
          </p:cNvPr>
          <p:cNvSpPr/>
          <p:nvPr/>
        </p:nvSpPr>
        <p:spPr>
          <a:xfrm>
            <a:off x="515008" y="5321618"/>
            <a:ext cx="2070538" cy="5242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err="1"/>
              <a:t>Juicebox</a:t>
            </a:r>
            <a:endParaRPr lang="en-US" dirty="0"/>
          </a:p>
        </p:txBody>
      </p:sp>
      <p:sp>
        <p:nvSpPr>
          <p:cNvPr id="16" name="TextBox 15">
            <a:extLst>
              <a:ext uri="{FF2B5EF4-FFF2-40B4-BE49-F238E27FC236}">
                <a16:creationId xmlns:a16="http://schemas.microsoft.com/office/drawing/2014/main" id="{5765992B-77E6-F141-8EE8-B57D6E039BF0}"/>
              </a:ext>
            </a:extLst>
          </p:cNvPr>
          <p:cNvSpPr txBox="1"/>
          <p:nvPr/>
        </p:nvSpPr>
        <p:spPr>
          <a:xfrm>
            <a:off x="7379435" y="1785393"/>
            <a:ext cx="6540573" cy="1908215"/>
          </a:xfrm>
          <a:prstGeom prst="rect">
            <a:avLst/>
          </a:prstGeom>
          <a:noFill/>
        </p:spPr>
        <p:txBody>
          <a:bodyPr wrap="none" rtlCol="0">
            <a:spAutoFit/>
          </a:bodyPr>
          <a:lstStyle/>
          <a:p>
            <a:r>
              <a:rPr lang="en-US" dirty="0"/>
              <a:t>2)</a:t>
            </a:r>
          </a:p>
          <a:p>
            <a:r>
              <a:rPr lang="en-US" dirty="0"/>
              <a:t>Python: </a:t>
            </a:r>
            <a:r>
              <a:rPr lang="en-US" dirty="0" err="1"/>
              <a:t>run_merge_pairs_and_rm_duplicates.py</a:t>
            </a:r>
            <a:endParaRPr lang="en-US" dirty="0"/>
          </a:p>
          <a:p>
            <a:r>
              <a:rPr lang="en-US" dirty="0"/>
              <a:t>Bash: run_merge_pairs_and_rm_duplicates.sh</a:t>
            </a:r>
          </a:p>
          <a:p>
            <a:pPr lvl="0" eaLnBrk="0" fontAlgn="base" hangingPunct="0">
              <a:spcBef>
                <a:spcPct val="0"/>
              </a:spcBef>
              <a:spcAft>
                <a:spcPct val="0"/>
              </a:spcAft>
            </a:pPr>
            <a:r>
              <a:rPr lang="en-US" dirty="0" err="1"/>
              <a:t>Hiclib</a:t>
            </a:r>
            <a:r>
              <a:rPr lang="en-US" dirty="0"/>
              <a:t>.</a:t>
            </a: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err="1">
                <a:latin typeface="Arial Unicode MS" panose="020B0604020202020204" pitchFamily="34" charset="-128"/>
                <a:cs typeface="Arial" panose="020B0604020202020204" pitchFamily="34" charset="0"/>
              </a:rPr>
              <a:t>filterDuplicates</a:t>
            </a:r>
            <a:r>
              <a:rPr lang="en-US" altLang="en-US" sz="1400" dirty="0">
                <a:latin typeface="Arial" panose="020B0604020202020204" pitchFamily="34" charset="0"/>
                <a:cs typeface="Arial" panose="020B0604020202020204" pitchFamily="34" charset="0"/>
              </a:rPr>
              <a:t>(</a:t>
            </a:r>
            <a:r>
              <a:rPr lang="en-US" altLang="en-US" sz="1400" i="1" dirty="0">
                <a:latin typeface="Arial" panose="020B0604020202020204" pitchFamily="34" charset="0"/>
                <a:cs typeface="Arial" panose="020B0604020202020204" pitchFamily="34" charset="0"/>
              </a:rPr>
              <a:t>mode=</a:t>
            </a:r>
            <a:r>
              <a:rPr lang="en-US" altLang="en-US" sz="1400" i="1" dirty="0" err="1">
                <a:latin typeface="Arial" panose="020B0604020202020204" pitchFamily="34" charset="0"/>
                <a:cs typeface="Arial" panose="020B0604020202020204" pitchFamily="34" charset="0"/>
              </a:rPr>
              <a:t>u'auto</a:t>
            </a:r>
            <a:r>
              <a:rPr lang="en-US" altLang="en-US" sz="1400" i="1" dirty="0">
                <a:latin typeface="Arial" panose="020B0604020202020204" pitchFamily="34" charset="0"/>
                <a:cs typeface="Arial" panose="020B0604020202020204" pitchFamily="34" charset="0"/>
              </a:rPr>
              <a:t>'</a:t>
            </a:r>
            <a:r>
              <a:rPr lang="en-US" altLang="en-US" sz="1400" dirty="0">
                <a:latin typeface="Arial" panose="020B0604020202020204" pitchFamily="34" charset="0"/>
                <a:cs typeface="Arial" panose="020B0604020202020204" pitchFamily="34" charset="0"/>
              </a:rPr>
              <a:t>, </a:t>
            </a:r>
            <a:r>
              <a:rPr lang="en-US" altLang="en-US" sz="1400" i="1" dirty="0" err="1">
                <a:latin typeface="Arial" panose="020B0604020202020204" pitchFamily="34" charset="0"/>
                <a:cs typeface="Arial" panose="020B0604020202020204" pitchFamily="34" charset="0"/>
              </a:rPr>
              <a:t>tmpDir</a:t>
            </a:r>
            <a:r>
              <a:rPr lang="en-US" altLang="en-US" sz="1400" i="1" dirty="0">
                <a:latin typeface="Arial" panose="020B0604020202020204" pitchFamily="34" charset="0"/>
                <a:cs typeface="Arial" panose="020B0604020202020204" pitchFamily="34" charset="0"/>
              </a:rPr>
              <a:t>=</a:t>
            </a:r>
            <a:r>
              <a:rPr lang="en-US" altLang="en-US" sz="1400" i="1" dirty="0" err="1">
                <a:latin typeface="Arial" panose="020B0604020202020204" pitchFamily="34" charset="0"/>
                <a:cs typeface="Arial" panose="020B0604020202020204" pitchFamily="34" charset="0"/>
              </a:rPr>
              <a:t>u'default</a:t>
            </a:r>
            <a:r>
              <a:rPr lang="en-US" altLang="en-US" sz="1400" i="1" dirty="0">
                <a:latin typeface="Arial" panose="020B0604020202020204" pitchFamily="34" charset="0"/>
                <a:cs typeface="Arial" panose="020B0604020202020204" pitchFamily="34" charset="0"/>
              </a:rPr>
              <a:t>'</a:t>
            </a:r>
            <a:r>
              <a:rPr lang="en-US" altLang="en-US" sz="1400" dirty="0">
                <a:latin typeface="Arial" panose="020B0604020202020204" pitchFamily="34" charset="0"/>
                <a:cs typeface="Arial" panose="020B0604020202020204" pitchFamily="34" charset="0"/>
              </a:rPr>
              <a:t>, </a:t>
            </a:r>
            <a:r>
              <a:rPr lang="en-US" altLang="en-US" sz="1400" i="1" dirty="0" err="1">
                <a:latin typeface="Arial" panose="020B0604020202020204" pitchFamily="34" charset="0"/>
                <a:cs typeface="Arial" panose="020B0604020202020204" pitchFamily="34" charset="0"/>
              </a:rPr>
              <a:t>chunkSize</a:t>
            </a:r>
            <a:r>
              <a:rPr lang="en-US" altLang="en-US" sz="1400" i="1" dirty="0">
                <a:latin typeface="Arial" panose="020B0604020202020204" pitchFamily="34" charset="0"/>
                <a:cs typeface="Arial" panose="020B0604020202020204" pitchFamily="34" charset="0"/>
              </a:rPr>
              <a:t>=100000000</a:t>
            </a:r>
            <a:r>
              <a:rPr lang="en-US" altLang="en-US" sz="1400" dirty="0">
                <a:latin typeface="Arial" panose="020B0604020202020204" pitchFamily="34" charset="0"/>
                <a:cs typeface="Arial" panose="020B0604020202020204" pitchFamily="34" charset="0"/>
              </a:rPr>
              <a:t>)[source]</a:t>
            </a:r>
          </a:p>
          <a:p>
            <a:pPr lvl="1" indent="-457200" eaLnBrk="0" fontAlgn="base" hangingPunct="0">
              <a:spcBef>
                <a:spcPct val="0"/>
              </a:spcBef>
              <a:spcAft>
                <a:spcPct val="0"/>
              </a:spcAft>
            </a:pPr>
            <a:r>
              <a:rPr lang="en-US" altLang="en-US" sz="1400" dirty="0">
                <a:latin typeface="Arial" panose="020B0604020202020204" pitchFamily="34" charset="0"/>
                <a:cs typeface="Arial" panose="020B0604020202020204" pitchFamily="34" charset="0"/>
              </a:rPr>
              <a:t>__optimized for large datasets__ removes duplicate molecules</a:t>
            </a:r>
            <a:endParaRPr lang="en-US" dirty="0"/>
          </a:p>
          <a:p>
            <a:endParaRPr lang="en-US" dirty="0"/>
          </a:p>
        </p:txBody>
      </p:sp>
      <p:sp>
        <p:nvSpPr>
          <p:cNvPr id="17" name="TextBox 16">
            <a:extLst>
              <a:ext uri="{FF2B5EF4-FFF2-40B4-BE49-F238E27FC236}">
                <a16:creationId xmlns:a16="http://schemas.microsoft.com/office/drawing/2014/main" id="{BDB21844-5F02-0F4E-A06E-086D96059178}"/>
              </a:ext>
            </a:extLst>
          </p:cNvPr>
          <p:cNvSpPr txBox="1"/>
          <p:nvPr/>
        </p:nvSpPr>
        <p:spPr>
          <a:xfrm>
            <a:off x="3947666" y="4416970"/>
            <a:ext cx="2062681" cy="646331"/>
          </a:xfrm>
          <a:prstGeom prst="rect">
            <a:avLst/>
          </a:prstGeom>
          <a:noFill/>
        </p:spPr>
        <p:txBody>
          <a:bodyPr wrap="none" rtlCol="0">
            <a:spAutoFit/>
          </a:bodyPr>
          <a:lstStyle/>
          <a:p>
            <a:r>
              <a:rPr lang="en-US" dirty="0"/>
              <a:t>Python: </a:t>
            </a:r>
            <a:r>
              <a:rPr lang="en-US" dirty="0" err="1"/>
              <a:t>sig_stat.py</a:t>
            </a:r>
            <a:endParaRPr lang="en-US" dirty="0"/>
          </a:p>
          <a:p>
            <a:r>
              <a:rPr lang="en-US" dirty="0"/>
              <a:t>Bash: </a:t>
            </a:r>
            <a:r>
              <a:rPr lang="en-US" dirty="0" err="1"/>
              <a:t>run_fit</a:t>
            </a:r>
            <a:r>
              <a:rPr lang="en-US" dirty="0"/>
              <a:t>-hi-</a:t>
            </a:r>
            <a:r>
              <a:rPr lang="en-US" dirty="0" err="1"/>
              <a:t>c.sh</a:t>
            </a:r>
            <a:endParaRPr lang="en-US" dirty="0"/>
          </a:p>
        </p:txBody>
      </p:sp>
      <p:sp>
        <p:nvSpPr>
          <p:cNvPr id="18" name="TextBox 17">
            <a:extLst>
              <a:ext uri="{FF2B5EF4-FFF2-40B4-BE49-F238E27FC236}">
                <a16:creationId xmlns:a16="http://schemas.microsoft.com/office/drawing/2014/main" id="{043A422C-B85D-634B-BD4D-728168FDD546}"/>
              </a:ext>
            </a:extLst>
          </p:cNvPr>
          <p:cNvSpPr txBox="1"/>
          <p:nvPr/>
        </p:nvSpPr>
        <p:spPr>
          <a:xfrm>
            <a:off x="3947666" y="5416153"/>
            <a:ext cx="2408223" cy="369332"/>
          </a:xfrm>
          <a:prstGeom prst="rect">
            <a:avLst/>
          </a:prstGeom>
          <a:noFill/>
        </p:spPr>
        <p:txBody>
          <a:bodyPr wrap="none" rtlCol="0">
            <a:spAutoFit/>
          </a:bodyPr>
          <a:lstStyle/>
          <a:p>
            <a:r>
              <a:rPr lang="en-US" dirty="0"/>
              <a:t>Bash: </a:t>
            </a:r>
            <a:r>
              <a:rPr lang="en-US" dirty="0" err="1"/>
              <a:t>run_juicer_pre.sh</a:t>
            </a:r>
            <a:endParaRPr lang="en-US" dirty="0"/>
          </a:p>
        </p:txBody>
      </p:sp>
      <p:sp>
        <p:nvSpPr>
          <p:cNvPr id="19" name="Rectangle 18">
            <a:extLst>
              <a:ext uri="{FF2B5EF4-FFF2-40B4-BE49-F238E27FC236}">
                <a16:creationId xmlns:a16="http://schemas.microsoft.com/office/drawing/2014/main" id="{1F889886-ADED-D941-8ED0-92DA9FBFF328}"/>
              </a:ext>
            </a:extLst>
          </p:cNvPr>
          <p:cNvSpPr/>
          <p:nvPr/>
        </p:nvSpPr>
        <p:spPr>
          <a:xfrm>
            <a:off x="515008" y="6192530"/>
            <a:ext cx="2070538" cy="52420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Genome browser</a:t>
            </a:r>
          </a:p>
        </p:txBody>
      </p:sp>
      <p:sp>
        <p:nvSpPr>
          <p:cNvPr id="20" name="TextBox 19">
            <a:extLst>
              <a:ext uri="{FF2B5EF4-FFF2-40B4-BE49-F238E27FC236}">
                <a16:creationId xmlns:a16="http://schemas.microsoft.com/office/drawing/2014/main" id="{193C00A8-F353-9049-ACF1-137F76446B4D}"/>
              </a:ext>
            </a:extLst>
          </p:cNvPr>
          <p:cNvSpPr txBox="1"/>
          <p:nvPr/>
        </p:nvSpPr>
        <p:spPr>
          <a:xfrm>
            <a:off x="3947666" y="6070402"/>
            <a:ext cx="4832926" cy="646331"/>
          </a:xfrm>
          <a:prstGeom prst="rect">
            <a:avLst/>
          </a:prstGeom>
          <a:noFill/>
        </p:spPr>
        <p:txBody>
          <a:bodyPr wrap="none" rtlCol="0">
            <a:spAutoFit/>
          </a:bodyPr>
          <a:lstStyle/>
          <a:p>
            <a:r>
              <a:rPr lang="en-US" dirty="0"/>
              <a:t>Python: generate_pairwise_interaction_bed12.py</a:t>
            </a:r>
          </a:p>
          <a:p>
            <a:r>
              <a:rPr lang="en-US" dirty="0"/>
              <a:t>Bash: generate_pairwise_interaction_bed12.sh</a:t>
            </a:r>
          </a:p>
        </p:txBody>
      </p:sp>
      <p:sp>
        <p:nvSpPr>
          <p:cNvPr id="21" name="TextBox 20">
            <a:extLst>
              <a:ext uri="{FF2B5EF4-FFF2-40B4-BE49-F238E27FC236}">
                <a16:creationId xmlns:a16="http://schemas.microsoft.com/office/drawing/2014/main" id="{47ACA02D-F263-A843-AA77-29A138BDB113}"/>
              </a:ext>
            </a:extLst>
          </p:cNvPr>
          <p:cNvSpPr txBox="1"/>
          <p:nvPr/>
        </p:nvSpPr>
        <p:spPr>
          <a:xfrm>
            <a:off x="7430690" y="4313752"/>
            <a:ext cx="3904119" cy="923330"/>
          </a:xfrm>
          <a:prstGeom prst="rect">
            <a:avLst/>
          </a:prstGeom>
          <a:noFill/>
        </p:spPr>
        <p:txBody>
          <a:bodyPr wrap="square" rtlCol="0">
            <a:spAutoFit/>
          </a:bodyPr>
          <a:lstStyle/>
          <a:p>
            <a:r>
              <a:rPr lang="en-US" dirty="0"/>
              <a:t>Fit-hi-c settings: bin size: 10 kb. Lower bound distance range: 20 kb. Upper bound distance range: 2 Mb</a:t>
            </a:r>
          </a:p>
        </p:txBody>
      </p:sp>
      <p:sp>
        <p:nvSpPr>
          <p:cNvPr id="2" name="TextBox 1">
            <a:extLst>
              <a:ext uri="{FF2B5EF4-FFF2-40B4-BE49-F238E27FC236}">
                <a16:creationId xmlns:a16="http://schemas.microsoft.com/office/drawing/2014/main" id="{AC19AA41-649F-1E4E-9B03-04A60F59A7B4}"/>
              </a:ext>
            </a:extLst>
          </p:cNvPr>
          <p:cNvSpPr txBox="1"/>
          <p:nvPr/>
        </p:nvSpPr>
        <p:spPr>
          <a:xfrm>
            <a:off x="9186423" y="6082849"/>
            <a:ext cx="9299084" cy="646331"/>
          </a:xfrm>
          <a:prstGeom prst="rect">
            <a:avLst/>
          </a:prstGeom>
          <a:noFill/>
        </p:spPr>
        <p:txBody>
          <a:bodyPr wrap="none" rtlCol="0">
            <a:spAutoFit/>
          </a:bodyPr>
          <a:lstStyle/>
          <a:p>
            <a:r>
              <a:rPr lang="en-US" dirty="0"/>
              <a:t>Script for associating differential expressed genes with stim increased / decreased interactions :</a:t>
            </a:r>
          </a:p>
          <a:p>
            <a:r>
              <a:rPr lang="en-US" dirty="0" err="1"/>
              <a:t>ZZeng</a:t>
            </a:r>
            <a:r>
              <a:rPr lang="en-US" dirty="0"/>
              <a:t>/Data/</a:t>
            </a:r>
            <a:r>
              <a:rPr lang="en-US" dirty="0" err="1"/>
              <a:t>Haihui</a:t>
            </a:r>
            <a:r>
              <a:rPr lang="en-US" dirty="0"/>
              <a:t>/Tcf1/</a:t>
            </a:r>
            <a:r>
              <a:rPr lang="en-US" dirty="0" err="1"/>
              <a:t>HiC-seq</a:t>
            </a:r>
            <a:r>
              <a:rPr lang="en-US" dirty="0"/>
              <a:t>/Jul2017/</a:t>
            </a:r>
            <a:r>
              <a:rPr lang="en-US" dirty="0" err="1"/>
              <a:t>iterative_mapping</a:t>
            </a:r>
            <a:r>
              <a:rPr lang="en-US" dirty="0"/>
              <a:t>/</a:t>
            </a:r>
            <a:r>
              <a:rPr lang="en-US" dirty="0" err="1"/>
              <a:t>analysis_for_stim_diff_genes.ipynb</a:t>
            </a:r>
            <a:r>
              <a:rPr lang="en-US" dirty="0"/>
              <a:t> </a:t>
            </a:r>
          </a:p>
        </p:txBody>
      </p:sp>
      <p:sp>
        <p:nvSpPr>
          <p:cNvPr id="11" name="Rectangle 3">
            <a:extLst>
              <a:ext uri="{FF2B5EF4-FFF2-40B4-BE49-F238E27FC236}">
                <a16:creationId xmlns:a16="http://schemas.microsoft.com/office/drawing/2014/main" id="{D2DCF7C1-557D-4620-80CF-BC9E0CA3E76B}"/>
              </a:ext>
            </a:extLst>
          </p:cNvPr>
          <p:cNvSpPr>
            <a:spLocks noChangeArrowheads="1"/>
          </p:cNvSpPr>
          <p:nvPr/>
        </p:nvSpPr>
        <p:spPr bwMode="auto">
          <a:xfrm>
            <a:off x="0" y="-149387"/>
            <a:ext cx="284697" cy="29877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90440" tIns="19044" rIns="9144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effectLst/>
              <a:latin typeface="Arial" panose="020B0604020202020204" pitchFamily="34" charset="0"/>
            </a:endParaRPr>
          </a:p>
        </p:txBody>
      </p:sp>
    </p:spTree>
    <p:extLst>
      <p:ext uri="{BB962C8B-B14F-4D97-AF65-F5344CB8AC3E}">
        <p14:creationId xmlns:p14="http://schemas.microsoft.com/office/powerpoint/2010/main" val="261528667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55132-3890-48DF-BE9B-2AC6CDC3394E}"/>
              </a:ext>
            </a:extLst>
          </p:cNvPr>
          <p:cNvSpPr>
            <a:spLocks noGrp="1"/>
          </p:cNvSpPr>
          <p:nvPr>
            <p:ph type="title"/>
          </p:nvPr>
        </p:nvSpPr>
        <p:spPr>
          <a:xfrm>
            <a:off x="1101970" y="-266133"/>
            <a:ext cx="10515600" cy="1325563"/>
          </a:xfrm>
        </p:spPr>
        <p:txBody>
          <a:bodyPr/>
          <a:lstStyle/>
          <a:p>
            <a:pPr algn="ctr"/>
            <a:r>
              <a:rPr lang="en-US" dirty="0"/>
              <a:t>Call TADs with Resolution 10k</a:t>
            </a:r>
          </a:p>
        </p:txBody>
      </p:sp>
      <p:sp>
        <p:nvSpPr>
          <p:cNvPr id="7" name="Rectangle 6">
            <a:extLst>
              <a:ext uri="{FF2B5EF4-FFF2-40B4-BE49-F238E27FC236}">
                <a16:creationId xmlns:a16="http://schemas.microsoft.com/office/drawing/2014/main" id="{E9FC9707-79F2-4014-B00E-ED47A845169E}"/>
              </a:ext>
            </a:extLst>
          </p:cNvPr>
          <p:cNvSpPr/>
          <p:nvPr/>
        </p:nvSpPr>
        <p:spPr>
          <a:xfrm>
            <a:off x="3577335" y="1191220"/>
            <a:ext cx="2698624" cy="923330"/>
          </a:xfrm>
          <a:prstGeom prst="rect">
            <a:avLst/>
          </a:prstGeom>
        </p:spPr>
        <p:txBody>
          <a:bodyPr wrap="none">
            <a:spAutoFit/>
          </a:bodyPr>
          <a:lstStyle/>
          <a:p>
            <a:pPr algn="ctr"/>
            <a:r>
              <a:rPr lang="en-US" dirty="0" err="1">
                <a:solidFill>
                  <a:srgbClr val="000000"/>
                </a:solidFill>
                <a:latin typeface="Calibri" panose="020F0502020204030204" pitchFamily="34" charset="0"/>
              </a:rPr>
              <a:t>Average_TAD_Size</a:t>
            </a:r>
            <a:r>
              <a:rPr lang="en-US" dirty="0">
                <a:solidFill>
                  <a:srgbClr val="000000"/>
                </a:solidFill>
                <a:latin typeface="Calibri" panose="020F0502020204030204" pitchFamily="34" charset="0"/>
              </a:rPr>
              <a:t> = 142kb</a:t>
            </a:r>
          </a:p>
          <a:p>
            <a:pPr algn="ctr"/>
            <a:r>
              <a:rPr lang="en-US" dirty="0">
                <a:solidFill>
                  <a:srgbClr val="000000"/>
                </a:solidFill>
                <a:latin typeface="Calibri" panose="020F0502020204030204" pitchFamily="34" charset="0"/>
              </a:rPr>
              <a:t># of TADs =17,287 </a:t>
            </a:r>
          </a:p>
          <a:p>
            <a:pPr algn="ctr"/>
            <a:r>
              <a:rPr lang="en-US" dirty="0"/>
              <a:t>Windows Size = 5</a:t>
            </a:r>
          </a:p>
        </p:txBody>
      </p:sp>
      <mc:AlternateContent xmlns:mc="http://schemas.openxmlformats.org/markup-compatibility/2006" xmlns:cx1="http://schemas.microsoft.com/office/drawing/2015/9/8/chartex">
        <mc:Choice Requires="cx1">
          <p:graphicFrame>
            <p:nvGraphicFramePr>
              <p:cNvPr id="8" name="Chart 7">
                <a:extLst>
                  <a:ext uri="{FF2B5EF4-FFF2-40B4-BE49-F238E27FC236}">
                    <a16:creationId xmlns:a16="http://schemas.microsoft.com/office/drawing/2014/main" id="{F94081DE-69BB-4E0B-BC50-2448B25E34ED}"/>
                  </a:ext>
                </a:extLst>
              </p:cNvPr>
              <p:cNvGraphicFramePr/>
              <p:nvPr>
                <p:extLst>
                  <p:ext uri="{D42A27DB-BD31-4B8C-83A1-F6EECF244321}">
                    <p14:modId xmlns:p14="http://schemas.microsoft.com/office/powerpoint/2010/main" val="3306449947"/>
                  </p:ext>
                </p:extLst>
              </p:nvPr>
            </p:nvGraphicFramePr>
            <p:xfrm>
              <a:off x="928716" y="742950"/>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8" name="Chart 7">
                <a:extLst>
                  <a:ext uri="{FF2B5EF4-FFF2-40B4-BE49-F238E27FC236}">
                    <a16:creationId xmlns:cx1="http://schemas.microsoft.com/office/drawing/2015/9/8/chartex" xmlns="" xmlns:a16="http://schemas.microsoft.com/office/drawing/2014/main" id="{F94081DE-69BB-4E0B-BC50-2448B25E34ED}"/>
                  </a:ext>
                </a:extLst>
              </p:cNvPr>
              <p:cNvPicPr>
                <a:picLocks noGrp="1" noRot="1" noChangeAspect="1" noMove="1" noResize="1" noEditPoints="1" noAdjustHandles="1" noChangeArrowheads="1" noChangeShapeType="1"/>
              </p:cNvPicPr>
              <p:nvPr/>
            </p:nvPicPr>
            <p:blipFill>
              <a:blip r:embed="rId4"/>
              <a:stretch>
                <a:fillRect/>
              </a:stretch>
            </p:blipFill>
            <p:spPr>
              <a:xfrm>
                <a:off x="928716" y="742950"/>
                <a:ext cx="4572000" cy="2743200"/>
              </a:xfrm>
              <a:prstGeom prst="rect">
                <a:avLst/>
              </a:prstGeom>
            </p:spPr>
          </p:pic>
        </mc:Fallback>
      </mc:AlternateContent>
      <p:pic>
        <p:nvPicPr>
          <p:cNvPr id="2050" name="Picture 2" descr="http://www.clipular.com/c/6310206297079808.png?k=e1-UwYSDFOT0GyBkF6tHzNsU-RM">
            <a:extLst>
              <a:ext uri="{FF2B5EF4-FFF2-40B4-BE49-F238E27FC236}">
                <a16:creationId xmlns:a16="http://schemas.microsoft.com/office/drawing/2014/main" id="{4DE85F52-9744-454A-8CF9-6AE140B675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32154" y="800100"/>
            <a:ext cx="5172075" cy="26289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cx1="http://schemas.microsoft.com/office/drawing/2015/9/8/chartex">
        <mc:Choice Requires="cx1">
          <p:graphicFrame>
            <p:nvGraphicFramePr>
              <p:cNvPr id="11" name="Chart 10">
                <a:extLst>
                  <a:ext uri="{FF2B5EF4-FFF2-40B4-BE49-F238E27FC236}">
                    <a16:creationId xmlns:a16="http://schemas.microsoft.com/office/drawing/2014/main" id="{0C31318C-A559-41BE-9164-A74F91E2AD20}"/>
                  </a:ext>
                </a:extLst>
              </p:cNvPr>
              <p:cNvGraphicFramePr/>
              <p:nvPr>
                <p:extLst>
                  <p:ext uri="{D42A27DB-BD31-4B8C-83A1-F6EECF244321}">
                    <p14:modId xmlns:p14="http://schemas.microsoft.com/office/powerpoint/2010/main" val="1897637554"/>
                  </p:ext>
                </p:extLst>
              </p:nvPr>
            </p:nvGraphicFramePr>
            <p:xfrm>
              <a:off x="932044" y="3963203"/>
              <a:ext cx="4572000" cy="2743200"/>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11" name="Chart 10">
                <a:extLst>
                  <a:ext uri="{FF2B5EF4-FFF2-40B4-BE49-F238E27FC236}">
                    <a16:creationId xmlns:cx1="http://schemas.microsoft.com/office/drawing/2015/9/8/chartex" xmlns="" xmlns:a16="http://schemas.microsoft.com/office/drawing/2014/main" id="{0C31318C-A559-41BE-9164-A74F91E2AD20}"/>
                  </a:ext>
                </a:extLst>
              </p:cNvPr>
              <p:cNvPicPr>
                <a:picLocks noGrp="1" noRot="1" noChangeAspect="1" noMove="1" noResize="1" noEditPoints="1" noAdjustHandles="1" noChangeArrowheads="1" noChangeShapeType="1"/>
              </p:cNvPicPr>
              <p:nvPr/>
            </p:nvPicPr>
            <p:blipFill>
              <a:blip r:embed="rId7"/>
              <a:stretch>
                <a:fillRect/>
              </a:stretch>
            </p:blipFill>
            <p:spPr>
              <a:xfrm>
                <a:off x="932044" y="3963203"/>
                <a:ext cx="4572000" cy="2743200"/>
              </a:xfrm>
              <a:prstGeom prst="rect">
                <a:avLst/>
              </a:prstGeom>
            </p:spPr>
          </p:pic>
        </mc:Fallback>
      </mc:AlternateContent>
      <p:sp>
        <p:nvSpPr>
          <p:cNvPr id="12" name="Rectangle 11">
            <a:extLst>
              <a:ext uri="{FF2B5EF4-FFF2-40B4-BE49-F238E27FC236}">
                <a16:creationId xmlns:a16="http://schemas.microsoft.com/office/drawing/2014/main" id="{75CC6428-6C52-4620-9A03-0F220A0CE9F3}"/>
              </a:ext>
            </a:extLst>
          </p:cNvPr>
          <p:cNvSpPr/>
          <p:nvPr/>
        </p:nvSpPr>
        <p:spPr>
          <a:xfrm>
            <a:off x="3854864" y="4873138"/>
            <a:ext cx="2698624" cy="923330"/>
          </a:xfrm>
          <a:prstGeom prst="rect">
            <a:avLst/>
          </a:prstGeom>
        </p:spPr>
        <p:txBody>
          <a:bodyPr wrap="none">
            <a:spAutoFit/>
          </a:bodyPr>
          <a:lstStyle/>
          <a:p>
            <a:pPr algn="ctr"/>
            <a:r>
              <a:rPr lang="en-US" dirty="0" err="1">
                <a:solidFill>
                  <a:srgbClr val="000000"/>
                </a:solidFill>
                <a:latin typeface="Calibri" panose="020F0502020204030204" pitchFamily="34" charset="0"/>
              </a:rPr>
              <a:t>Average_TAD_Size</a:t>
            </a:r>
            <a:r>
              <a:rPr lang="en-US" dirty="0">
                <a:solidFill>
                  <a:srgbClr val="000000"/>
                </a:solidFill>
                <a:latin typeface="Calibri" panose="020F0502020204030204" pitchFamily="34" charset="0"/>
              </a:rPr>
              <a:t> = 198kb</a:t>
            </a:r>
          </a:p>
          <a:p>
            <a:pPr algn="ctr"/>
            <a:r>
              <a:rPr lang="en-US" dirty="0">
                <a:solidFill>
                  <a:srgbClr val="000000"/>
                </a:solidFill>
                <a:latin typeface="Calibri" panose="020F0502020204030204" pitchFamily="34" charset="0"/>
              </a:rPr>
              <a:t># of TADs =10,616 </a:t>
            </a:r>
          </a:p>
          <a:p>
            <a:pPr algn="ctr"/>
            <a:r>
              <a:rPr lang="en-US" dirty="0"/>
              <a:t>Windows Size </a:t>
            </a:r>
            <a:r>
              <a:rPr lang="en-US"/>
              <a:t>= 20</a:t>
            </a:r>
            <a:endParaRPr lang="en-US" dirty="0"/>
          </a:p>
        </p:txBody>
      </p:sp>
      <p:pic>
        <p:nvPicPr>
          <p:cNvPr id="1026" name="Picture 2" descr="http://www.clipular.com/c/4918478717583360.png?k=qXC696yJkKPNJD51UghGV8VzUsc">
            <a:extLst>
              <a:ext uri="{FF2B5EF4-FFF2-40B4-BE49-F238E27FC236}">
                <a16:creationId xmlns:a16="http://schemas.microsoft.com/office/drawing/2014/main" id="{742F2792-9531-4000-B882-61A1D8AD254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5966" y="3895725"/>
            <a:ext cx="5124450" cy="2628900"/>
          </a:xfrm>
          <a:prstGeom prst="rect">
            <a:avLst/>
          </a:prstGeom>
          <a:noFill/>
          <a:extLst>
            <a:ext uri="{909E8E84-426E-40DD-AFC4-6F175D3DCCD1}">
              <a14:hiddenFill xmlns:a14="http://schemas.microsoft.com/office/drawing/2010/main">
                <a:solidFill>
                  <a:srgbClr val="FFFFFF"/>
                </a:solidFill>
              </a14:hiddenFill>
            </a:ext>
          </a:extLst>
        </p:spPr>
      </p:pic>
      <p:sp>
        <p:nvSpPr>
          <p:cNvPr id="9" name="Circle: Hollow 8">
            <a:extLst>
              <a:ext uri="{FF2B5EF4-FFF2-40B4-BE49-F238E27FC236}">
                <a16:creationId xmlns:a16="http://schemas.microsoft.com/office/drawing/2014/main" id="{AF91F73F-A53F-41A5-AEBA-F0F1850B0D9A}"/>
              </a:ext>
            </a:extLst>
          </p:cNvPr>
          <p:cNvSpPr/>
          <p:nvPr/>
        </p:nvSpPr>
        <p:spPr>
          <a:xfrm>
            <a:off x="10991176" y="1994946"/>
            <a:ext cx="272108" cy="239207"/>
          </a:xfrm>
          <a:prstGeom prst="donu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solidFill>
                <a:schemeClr val="tx1"/>
              </a:solidFill>
            </a:endParaRPr>
          </a:p>
        </p:txBody>
      </p:sp>
      <p:sp>
        <p:nvSpPr>
          <p:cNvPr id="5" name="Arrow: Curved Left 4">
            <a:extLst>
              <a:ext uri="{FF2B5EF4-FFF2-40B4-BE49-F238E27FC236}">
                <a16:creationId xmlns:a16="http://schemas.microsoft.com/office/drawing/2014/main" id="{9807D0BE-AE00-4FD2-BC7B-CE48DA1E61EB}"/>
              </a:ext>
            </a:extLst>
          </p:cNvPr>
          <p:cNvSpPr/>
          <p:nvPr/>
        </p:nvSpPr>
        <p:spPr>
          <a:xfrm rot="10980875">
            <a:off x="6495980" y="2807051"/>
            <a:ext cx="369423" cy="140498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TextBox 5">
            <a:extLst>
              <a:ext uri="{FF2B5EF4-FFF2-40B4-BE49-F238E27FC236}">
                <a16:creationId xmlns:a16="http://schemas.microsoft.com/office/drawing/2014/main" id="{3D21E908-0189-412F-AE31-7CC36A12FE76}"/>
              </a:ext>
            </a:extLst>
          </p:cNvPr>
          <p:cNvSpPr txBox="1"/>
          <p:nvPr/>
        </p:nvSpPr>
        <p:spPr>
          <a:xfrm>
            <a:off x="6902092" y="3429000"/>
            <a:ext cx="3642083" cy="369332"/>
          </a:xfrm>
          <a:prstGeom prst="rect">
            <a:avLst/>
          </a:prstGeom>
          <a:noFill/>
        </p:spPr>
        <p:txBody>
          <a:bodyPr wrap="square" rtlCol="0">
            <a:spAutoFit/>
          </a:bodyPr>
          <a:lstStyle/>
          <a:p>
            <a:r>
              <a:rPr lang="en-US" dirty="0"/>
              <a:t>It shows that </a:t>
            </a:r>
          </a:p>
        </p:txBody>
      </p:sp>
    </p:spTree>
    <p:extLst>
      <p:ext uri="{BB962C8B-B14F-4D97-AF65-F5344CB8AC3E}">
        <p14:creationId xmlns:p14="http://schemas.microsoft.com/office/powerpoint/2010/main" val="7592828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E5EE0-F4AC-460C-9206-BFBE4A632132}"/>
              </a:ext>
            </a:extLst>
          </p:cNvPr>
          <p:cNvSpPr>
            <a:spLocks noGrp="1"/>
          </p:cNvSpPr>
          <p:nvPr>
            <p:ph type="title"/>
          </p:nvPr>
        </p:nvSpPr>
        <p:spPr>
          <a:xfrm>
            <a:off x="0" y="0"/>
            <a:ext cx="12192000" cy="1325563"/>
          </a:xfrm>
        </p:spPr>
        <p:txBody>
          <a:bodyPr/>
          <a:lstStyle/>
          <a:p>
            <a:pPr algn="ctr"/>
            <a:r>
              <a:rPr lang="en-US" dirty="0"/>
              <a:t>TADs: WT_CD8</a:t>
            </a:r>
            <a:br>
              <a:rPr lang="en-US" dirty="0"/>
            </a:br>
            <a:r>
              <a:rPr lang="en-US" dirty="0"/>
              <a:t>Using CTCF </a:t>
            </a:r>
            <a:r>
              <a:rPr lang="en-US" dirty="0" err="1"/>
              <a:t>ChIPseq</a:t>
            </a:r>
            <a:r>
              <a:rPr lang="en-US" dirty="0"/>
              <a:t> Peaks number</a:t>
            </a:r>
          </a:p>
        </p:txBody>
      </p:sp>
      <p:sp>
        <p:nvSpPr>
          <p:cNvPr id="3" name="TextBox 2">
            <a:extLst>
              <a:ext uri="{FF2B5EF4-FFF2-40B4-BE49-F238E27FC236}">
                <a16:creationId xmlns:a16="http://schemas.microsoft.com/office/drawing/2014/main" id="{2FC7E518-68C8-4ADC-8C00-C81E916CC2D4}"/>
              </a:ext>
            </a:extLst>
          </p:cNvPr>
          <p:cNvSpPr txBox="1"/>
          <p:nvPr/>
        </p:nvSpPr>
        <p:spPr>
          <a:xfrm>
            <a:off x="361950" y="1838325"/>
            <a:ext cx="2533650" cy="646331"/>
          </a:xfrm>
          <a:prstGeom prst="rect">
            <a:avLst/>
          </a:prstGeom>
          <a:noFill/>
        </p:spPr>
        <p:txBody>
          <a:bodyPr wrap="square" rtlCol="0">
            <a:spAutoFit/>
          </a:bodyPr>
          <a:lstStyle/>
          <a:p>
            <a:pPr algn="ctr"/>
            <a:r>
              <a:rPr lang="en-US" dirty="0"/>
              <a:t>Windows Size = 5 (</a:t>
            </a:r>
            <a:r>
              <a:rPr lang="en-US" dirty="0" err="1"/>
              <a:t>TopDom</a:t>
            </a:r>
            <a:r>
              <a:rPr lang="en-US" dirty="0"/>
              <a:t>)</a:t>
            </a:r>
          </a:p>
        </p:txBody>
      </p:sp>
      <p:pic>
        <p:nvPicPr>
          <p:cNvPr id="9" name="Picture 8">
            <a:extLst>
              <a:ext uri="{FF2B5EF4-FFF2-40B4-BE49-F238E27FC236}">
                <a16:creationId xmlns:a16="http://schemas.microsoft.com/office/drawing/2014/main" id="{A5A7FA53-F233-427C-989C-51251C5DA281}"/>
              </a:ext>
            </a:extLst>
          </p:cNvPr>
          <p:cNvPicPr>
            <a:picLocks noChangeAspect="1"/>
          </p:cNvPicPr>
          <p:nvPr/>
        </p:nvPicPr>
        <p:blipFill>
          <a:blip r:embed="rId3"/>
          <a:stretch>
            <a:fillRect/>
          </a:stretch>
        </p:blipFill>
        <p:spPr>
          <a:xfrm>
            <a:off x="8118201" y="4374293"/>
            <a:ext cx="3492500" cy="2374900"/>
          </a:xfrm>
          <a:prstGeom prst="rect">
            <a:avLst/>
          </a:prstGeom>
        </p:spPr>
      </p:pic>
      <p:pic>
        <p:nvPicPr>
          <p:cNvPr id="8" name="Picture 7">
            <a:extLst>
              <a:ext uri="{FF2B5EF4-FFF2-40B4-BE49-F238E27FC236}">
                <a16:creationId xmlns:a16="http://schemas.microsoft.com/office/drawing/2014/main" id="{E13B61F2-E189-41C7-B5E2-40CCEDBD9ED7}"/>
              </a:ext>
            </a:extLst>
          </p:cNvPr>
          <p:cNvPicPr>
            <a:picLocks noChangeAspect="1"/>
          </p:cNvPicPr>
          <p:nvPr/>
        </p:nvPicPr>
        <p:blipFill>
          <a:blip r:embed="rId4"/>
          <a:stretch>
            <a:fillRect/>
          </a:stretch>
        </p:blipFill>
        <p:spPr>
          <a:xfrm>
            <a:off x="-2946" y="3903326"/>
            <a:ext cx="6222771" cy="2837711"/>
          </a:xfrm>
          <a:prstGeom prst="rect">
            <a:avLst/>
          </a:prstGeom>
        </p:spPr>
      </p:pic>
      <p:pic>
        <p:nvPicPr>
          <p:cNvPr id="10" name="Picture 2" descr="http://www.clipular.com/c/6584063679528960.png?k=nxgZDJ3Ce8_vVu_J857myYH-tDU">
            <a:extLst>
              <a:ext uri="{FF2B5EF4-FFF2-40B4-BE49-F238E27FC236}">
                <a16:creationId xmlns:a16="http://schemas.microsoft.com/office/drawing/2014/main" id="{23BF0413-4A38-45A2-8AA0-A64A87D1682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4331" y="1203543"/>
            <a:ext cx="3843338" cy="2562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208723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ABB35-7A25-4275-9DA1-4F805DB67979}"/>
              </a:ext>
            </a:extLst>
          </p:cNvPr>
          <p:cNvSpPr>
            <a:spLocks noGrp="1"/>
          </p:cNvSpPr>
          <p:nvPr>
            <p:ph type="title"/>
          </p:nvPr>
        </p:nvSpPr>
        <p:spPr>
          <a:xfrm>
            <a:off x="828675" y="-396875"/>
            <a:ext cx="10515600" cy="1325563"/>
          </a:xfrm>
        </p:spPr>
        <p:txBody>
          <a:bodyPr>
            <a:normAutofit/>
          </a:bodyPr>
          <a:lstStyle/>
          <a:p>
            <a:pPr algn="ctr"/>
            <a:r>
              <a:rPr lang="en-US" sz="3200" dirty="0"/>
              <a:t>Characterization/validation of </a:t>
            </a:r>
            <a:r>
              <a:rPr lang="en-US" sz="3200"/>
              <a:t>TADs with res 40kb</a:t>
            </a:r>
            <a:endParaRPr lang="en-US" sz="3200" dirty="0"/>
          </a:p>
        </p:txBody>
      </p:sp>
      <mc:AlternateContent xmlns:mc="http://schemas.openxmlformats.org/markup-compatibility/2006" xmlns:cx1="http://schemas.microsoft.com/office/drawing/2015/9/8/chartex">
        <mc:Choice Requires="cx1">
          <p:graphicFrame>
            <p:nvGraphicFramePr>
              <p:cNvPr id="6" name="Chart 5">
                <a:extLst>
                  <a:ext uri="{FF2B5EF4-FFF2-40B4-BE49-F238E27FC236}">
                    <a16:creationId xmlns:a16="http://schemas.microsoft.com/office/drawing/2014/main" id="{37479C46-A853-41A1-BB7D-3CEB40252EE0}"/>
                  </a:ext>
                </a:extLst>
              </p:cNvPr>
              <p:cNvGraphicFramePr/>
              <p:nvPr>
                <p:extLst>
                  <p:ext uri="{D42A27DB-BD31-4B8C-83A1-F6EECF244321}">
                    <p14:modId xmlns:p14="http://schemas.microsoft.com/office/powerpoint/2010/main" val="4118531403"/>
                  </p:ext>
                </p:extLst>
              </p:nvPr>
            </p:nvGraphicFramePr>
            <p:xfrm>
              <a:off x="828675" y="962025"/>
              <a:ext cx="4572000" cy="2743200"/>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6" name="Chart 5">
                <a:extLst>
                  <a:ext uri="{FF2B5EF4-FFF2-40B4-BE49-F238E27FC236}">
                    <a16:creationId xmlns:cx1="http://schemas.microsoft.com/office/drawing/2015/9/8/chartex" xmlns="" xmlns:a16="http://schemas.microsoft.com/office/drawing/2014/main" id="{37479C46-A853-41A1-BB7D-3CEB40252EE0}"/>
                  </a:ext>
                </a:extLst>
              </p:cNvPr>
              <p:cNvPicPr>
                <a:picLocks noGrp="1" noRot="1" noChangeAspect="1" noMove="1" noResize="1" noEditPoints="1" noAdjustHandles="1" noChangeArrowheads="1" noChangeShapeType="1"/>
              </p:cNvPicPr>
              <p:nvPr/>
            </p:nvPicPr>
            <p:blipFill>
              <a:blip r:embed="rId4"/>
              <a:stretch>
                <a:fillRect/>
              </a:stretch>
            </p:blipFill>
            <p:spPr>
              <a:xfrm>
                <a:off x="828675" y="962025"/>
                <a:ext cx="4572000" cy="2743200"/>
              </a:xfrm>
              <a:prstGeom prst="rect">
                <a:avLst/>
              </a:prstGeom>
            </p:spPr>
          </p:pic>
        </mc:Fallback>
      </mc:AlternateContent>
      <p:pic>
        <p:nvPicPr>
          <p:cNvPr id="9" name="Picture 8">
            <a:extLst>
              <a:ext uri="{FF2B5EF4-FFF2-40B4-BE49-F238E27FC236}">
                <a16:creationId xmlns:a16="http://schemas.microsoft.com/office/drawing/2014/main" id="{CAFA958B-0838-43D4-8A54-0C031E674142}"/>
              </a:ext>
            </a:extLst>
          </p:cNvPr>
          <p:cNvPicPr>
            <a:picLocks noChangeAspect="1"/>
          </p:cNvPicPr>
          <p:nvPr/>
        </p:nvPicPr>
        <p:blipFill>
          <a:blip r:embed="rId5"/>
          <a:stretch>
            <a:fillRect/>
          </a:stretch>
        </p:blipFill>
        <p:spPr>
          <a:xfrm>
            <a:off x="1851027" y="3749908"/>
            <a:ext cx="2988732" cy="2931600"/>
          </a:xfrm>
          <a:prstGeom prst="rect">
            <a:avLst/>
          </a:prstGeom>
        </p:spPr>
      </p:pic>
      <p:sp>
        <p:nvSpPr>
          <p:cNvPr id="10" name="Rectangle 9">
            <a:extLst>
              <a:ext uri="{FF2B5EF4-FFF2-40B4-BE49-F238E27FC236}">
                <a16:creationId xmlns:a16="http://schemas.microsoft.com/office/drawing/2014/main" id="{5FEF7D75-BCF3-4D97-BFC1-88A23E952AE2}"/>
              </a:ext>
            </a:extLst>
          </p:cNvPr>
          <p:cNvSpPr/>
          <p:nvPr/>
        </p:nvSpPr>
        <p:spPr>
          <a:xfrm>
            <a:off x="2524287" y="1674334"/>
            <a:ext cx="2698624" cy="923330"/>
          </a:xfrm>
          <a:prstGeom prst="rect">
            <a:avLst/>
          </a:prstGeom>
        </p:spPr>
        <p:txBody>
          <a:bodyPr wrap="none">
            <a:spAutoFit/>
          </a:bodyPr>
          <a:lstStyle/>
          <a:p>
            <a:pPr algn="ctr"/>
            <a:r>
              <a:rPr lang="en-US" dirty="0" err="1">
                <a:solidFill>
                  <a:srgbClr val="000000"/>
                </a:solidFill>
                <a:latin typeface="Calibri" panose="020F0502020204030204" pitchFamily="34" charset="0"/>
              </a:rPr>
              <a:t>Average_TAD_Size</a:t>
            </a:r>
            <a:r>
              <a:rPr lang="en-US" dirty="0">
                <a:solidFill>
                  <a:srgbClr val="000000"/>
                </a:solidFill>
                <a:latin typeface="Calibri" panose="020F0502020204030204" pitchFamily="34" charset="0"/>
              </a:rPr>
              <a:t> = 588kb</a:t>
            </a:r>
          </a:p>
          <a:p>
            <a:pPr algn="ctr"/>
            <a:r>
              <a:rPr lang="en-US" dirty="0">
                <a:solidFill>
                  <a:srgbClr val="000000"/>
                </a:solidFill>
                <a:latin typeface="Calibri" panose="020F0502020204030204" pitchFamily="34" charset="0"/>
              </a:rPr>
              <a:t># of TADs =4254 </a:t>
            </a:r>
          </a:p>
          <a:p>
            <a:pPr algn="ctr"/>
            <a:r>
              <a:rPr lang="en-US" dirty="0"/>
              <a:t>Windows Size = 5</a:t>
            </a:r>
          </a:p>
        </p:txBody>
      </p:sp>
      <p:pic>
        <p:nvPicPr>
          <p:cNvPr id="11" name="Picture 2" descr="http://www.clipular.com/c/5436053952135168.png?k=GP4qf98LN6KmlpDpfLzTWDHnIqs">
            <a:extLst>
              <a:ext uri="{FF2B5EF4-FFF2-40B4-BE49-F238E27FC236}">
                <a16:creationId xmlns:a16="http://schemas.microsoft.com/office/drawing/2014/main" id="{D6084136-9138-4D29-87FA-AB5226481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850" y="3038476"/>
            <a:ext cx="4924425" cy="364303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DF458DC9-C466-4904-8E8E-9B3405C1F59C}"/>
              </a:ext>
            </a:extLst>
          </p:cNvPr>
          <p:cNvSpPr/>
          <p:nvPr/>
        </p:nvSpPr>
        <p:spPr>
          <a:xfrm>
            <a:off x="5711440" y="533654"/>
            <a:ext cx="6096000" cy="2862322"/>
          </a:xfrm>
          <a:prstGeom prst="rect">
            <a:avLst/>
          </a:prstGeom>
        </p:spPr>
        <p:txBody>
          <a:bodyPr>
            <a:spAutoFit/>
          </a:bodyPr>
          <a:lstStyle/>
          <a:p>
            <a:pPr marL="342900" indent="-342900">
              <a:buAutoNum type="arabicPeriod"/>
            </a:pPr>
            <a:r>
              <a:rPr lang="en-US" dirty="0">
                <a:solidFill>
                  <a:srgbClr val="666666"/>
                </a:solidFill>
                <a:latin typeface="Times New Roman" panose="02020603050405020304" pitchFamily="18" charset="0"/>
              </a:rPr>
              <a:t>Mean interaction frequencies at all genomic distances between 40kb to 2Mb. Above 40kb, the intra-versus inter-domain interaction frequencies are significantly different (p &lt; 0.005, </a:t>
            </a:r>
            <a:r>
              <a:rPr lang="en-US" dirty="0" err="1">
                <a:solidFill>
                  <a:srgbClr val="666666"/>
                </a:solidFill>
                <a:latin typeface="Times New Roman" panose="02020603050405020304" pitchFamily="18" charset="0"/>
              </a:rPr>
              <a:t>Wilcoxan</a:t>
            </a:r>
            <a:r>
              <a:rPr lang="en-US" dirty="0">
                <a:solidFill>
                  <a:srgbClr val="666666"/>
                </a:solidFill>
                <a:latin typeface="Times New Roman" panose="02020603050405020304" pitchFamily="18" charset="0"/>
              </a:rPr>
              <a:t> test)</a:t>
            </a:r>
          </a:p>
          <a:p>
            <a:pPr lvl="1"/>
            <a:r>
              <a:rPr lang="en-US" dirty="0"/>
              <a:t>Ref: Topological Domains in Mammalian Genomes Identified by Analysis of Chromatin Interactions(</a:t>
            </a:r>
            <a:r>
              <a:rPr lang="en-US" dirty="0">
                <a:hlinkClick r:id="rId7"/>
              </a:rPr>
              <a:t>https://www.ncbi.nlm.nih.gov/pmc/articles/PMC3356448/</a:t>
            </a:r>
            <a:r>
              <a:rPr lang="en-US" dirty="0"/>
              <a:t>)</a:t>
            </a:r>
          </a:p>
          <a:p>
            <a:pPr lvl="1"/>
            <a:endParaRPr lang="en-US" dirty="0"/>
          </a:p>
          <a:p>
            <a:pPr marL="342900" indent="-342900">
              <a:buAutoNum type="arabicPeriod"/>
            </a:pPr>
            <a:endParaRPr lang="en-US" dirty="0"/>
          </a:p>
        </p:txBody>
      </p:sp>
    </p:spTree>
    <p:extLst>
      <p:ext uri="{BB962C8B-B14F-4D97-AF65-F5344CB8AC3E}">
        <p14:creationId xmlns:p14="http://schemas.microsoft.com/office/powerpoint/2010/main" val="41339411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0AF30-87F4-49AE-B602-ABCF43ABC7F2}"/>
              </a:ext>
            </a:extLst>
          </p:cNvPr>
          <p:cNvSpPr>
            <a:spLocks noGrp="1"/>
          </p:cNvSpPr>
          <p:nvPr>
            <p:ph type="title"/>
          </p:nvPr>
        </p:nvSpPr>
        <p:spPr/>
        <p:txBody>
          <a:bodyPr>
            <a:normAutofit fontScale="90000"/>
          </a:bodyPr>
          <a:lstStyle/>
          <a:p>
            <a:pPr algn="ctr"/>
            <a:r>
              <a:rPr lang="en-US" sz="3600" dirty="0"/>
              <a:t>Checking CTCF enrichment at TADs boundary</a:t>
            </a:r>
            <a:br>
              <a:rPr lang="en-US" sz="3600" dirty="0"/>
            </a:br>
            <a:r>
              <a:rPr lang="en-US" sz="3600" dirty="0"/>
              <a:t>Using reads on CTCF Motif+ DNase sites</a:t>
            </a:r>
            <a:br>
              <a:rPr lang="en-US" dirty="0"/>
            </a:br>
            <a:endParaRPr lang="en-US" dirty="0"/>
          </a:p>
        </p:txBody>
      </p:sp>
      <p:sp>
        <p:nvSpPr>
          <p:cNvPr id="3" name="Content Placeholder 2">
            <a:extLst>
              <a:ext uri="{FF2B5EF4-FFF2-40B4-BE49-F238E27FC236}">
                <a16:creationId xmlns:a16="http://schemas.microsoft.com/office/drawing/2014/main" id="{0B1AF718-333D-46BC-BD80-F51CC9C7AB2F}"/>
              </a:ext>
            </a:extLst>
          </p:cNvPr>
          <p:cNvSpPr>
            <a:spLocks noGrp="1"/>
          </p:cNvSpPr>
          <p:nvPr>
            <p:ph idx="1"/>
          </p:nvPr>
        </p:nvSpPr>
        <p:spPr>
          <a:xfrm>
            <a:off x="838200" y="1450705"/>
            <a:ext cx="10515600" cy="4351338"/>
          </a:xfrm>
        </p:spPr>
        <p:txBody>
          <a:bodyPr/>
          <a:lstStyle/>
          <a:p>
            <a:r>
              <a:rPr lang="en-US" dirty="0"/>
              <a:t>Clear but slow enrichment around 1MB</a:t>
            </a:r>
          </a:p>
        </p:txBody>
      </p:sp>
      <p:pic>
        <p:nvPicPr>
          <p:cNvPr id="2050" name="Picture 2" descr="http://www.clipular.com/c/6021298946572288.png?k=yRrWQuXPj71Td0av23oEFoSWkdo">
            <a:extLst>
              <a:ext uri="{FF2B5EF4-FFF2-40B4-BE49-F238E27FC236}">
                <a16:creationId xmlns:a16="http://schemas.microsoft.com/office/drawing/2014/main" id="{4CE1A997-3A5D-4B65-9810-5EA9CAD226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1843" y="1801464"/>
            <a:ext cx="5548313" cy="364981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FEC1AF1-A5B5-45C5-B8A6-48001C3687C2}"/>
              </a:ext>
            </a:extLst>
          </p:cNvPr>
          <p:cNvSpPr/>
          <p:nvPr/>
        </p:nvSpPr>
        <p:spPr>
          <a:xfrm>
            <a:off x="4495800" y="5999718"/>
            <a:ext cx="6096000" cy="369332"/>
          </a:xfrm>
          <a:prstGeom prst="rect">
            <a:avLst/>
          </a:prstGeom>
        </p:spPr>
        <p:txBody>
          <a:bodyPr>
            <a:spAutoFit/>
          </a:bodyPr>
          <a:lstStyle/>
          <a:p>
            <a:r>
              <a:rPr lang="en-US" dirty="0"/>
              <a:t>Apparent enrichment around Boundary</a:t>
            </a:r>
          </a:p>
        </p:txBody>
      </p:sp>
    </p:spTree>
    <p:extLst>
      <p:ext uri="{BB962C8B-B14F-4D97-AF65-F5344CB8AC3E}">
        <p14:creationId xmlns:p14="http://schemas.microsoft.com/office/powerpoint/2010/main" val="155278217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FA5CB-BD65-48A5-8659-3D8898888E8C}"/>
              </a:ext>
            </a:extLst>
          </p:cNvPr>
          <p:cNvSpPr>
            <a:spLocks noGrp="1"/>
          </p:cNvSpPr>
          <p:nvPr>
            <p:ph type="title"/>
          </p:nvPr>
        </p:nvSpPr>
        <p:spPr/>
        <p:txBody>
          <a:bodyPr/>
          <a:lstStyle/>
          <a:p>
            <a:pPr algn="ctr"/>
            <a:r>
              <a:rPr lang="en-US" dirty="0"/>
              <a:t>Positive Control: CTCF Peaks Number Distribution on CTCF Motif+ DNase Sites</a:t>
            </a:r>
          </a:p>
        </p:txBody>
      </p:sp>
      <p:pic>
        <p:nvPicPr>
          <p:cNvPr id="1026" name="Picture 2" descr="http://www.clipular.com/c/6561358871789568.png?k=3vOLKagtY0HMl3SmsZiCTAy2wwU">
            <a:extLst>
              <a:ext uri="{FF2B5EF4-FFF2-40B4-BE49-F238E27FC236}">
                <a16:creationId xmlns:a16="http://schemas.microsoft.com/office/drawing/2014/main" id="{C996AE4E-C23F-4B09-9CB5-770EE376038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45718" y="1801974"/>
            <a:ext cx="4500563" cy="3254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BAE0063-1425-45E3-8160-D16D772AFC52}"/>
              </a:ext>
            </a:extLst>
          </p:cNvPr>
          <p:cNvSpPr txBox="1"/>
          <p:nvPr/>
        </p:nvSpPr>
        <p:spPr>
          <a:xfrm>
            <a:off x="838200" y="3695700"/>
            <a:ext cx="2676525" cy="369332"/>
          </a:xfrm>
          <a:prstGeom prst="rect">
            <a:avLst/>
          </a:prstGeom>
          <a:noFill/>
        </p:spPr>
        <p:txBody>
          <a:bodyPr wrap="square" rtlCol="0">
            <a:spAutoFit/>
          </a:bodyPr>
          <a:lstStyle/>
          <a:p>
            <a:r>
              <a:rPr lang="en-US" dirty="0"/>
              <a:t>CTCF </a:t>
            </a:r>
            <a:r>
              <a:rPr lang="en-US" dirty="0" err="1"/>
              <a:t>ChIPseq</a:t>
            </a:r>
            <a:r>
              <a:rPr lang="en-US" dirty="0"/>
              <a:t> Data is good</a:t>
            </a:r>
          </a:p>
        </p:txBody>
      </p:sp>
      <p:sp>
        <p:nvSpPr>
          <p:cNvPr id="6" name="Rectangle 5">
            <a:extLst>
              <a:ext uri="{FF2B5EF4-FFF2-40B4-BE49-F238E27FC236}">
                <a16:creationId xmlns:a16="http://schemas.microsoft.com/office/drawing/2014/main" id="{4823E4F8-3B82-49F2-8F8C-92BFECE32A8F}"/>
              </a:ext>
            </a:extLst>
          </p:cNvPr>
          <p:cNvSpPr/>
          <p:nvPr/>
        </p:nvSpPr>
        <p:spPr>
          <a:xfrm>
            <a:off x="7434021" y="1801974"/>
            <a:ext cx="3267562" cy="369332"/>
          </a:xfrm>
          <a:prstGeom prst="rect">
            <a:avLst/>
          </a:prstGeom>
        </p:spPr>
        <p:txBody>
          <a:bodyPr wrap="none">
            <a:spAutoFit/>
          </a:bodyPr>
          <a:lstStyle/>
          <a:p>
            <a:pPr lvl="0" algn="ctr">
              <a:defRPr/>
            </a:pPr>
            <a:r>
              <a:rPr lang="en-US" dirty="0"/>
              <a:t># CTCF Motif+ </a:t>
            </a:r>
            <a:r>
              <a:rPr lang="en-US" dirty="0" err="1"/>
              <a:t>Dnase</a:t>
            </a:r>
            <a:r>
              <a:rPr lang="en-US" dirty="0"/>
              <a:t> Sites: 2,729</a:t>
            </a:r>
          </a:p>
        </p:txBody>
      </p:sp>
      <p:sp>
        <p:nvSpPr>
          <p:cNvPr id="3" name="TextBox 2">
            <a:extLst>
              <a:ext uri="{FF2B5EF4-FFF2-40B4-BE49-F238E27FC236}">
                <a16:creationId xmlns:a16="http://schemas.microsoft.com/office/drawing/2014/main" id="{E763C8BA-10E1-4659-A820-5CEC08D45FCD}"/>
              </a:ext>
            </a:extLst>
          </p:cNvPr>
          <p:cNvSpPr txBox="1"/>
          <p:nvPr/>
        </p:nvSpPr>
        <p:spPr>
          <a:xfrm>
            <a:off x="5765471" y="4725061"/>
            <a:ext cx="938150" cy="368135"/>
          </a:xfrm>
          <a:prstGeom prst="rect">
            <a:avLst/>
          </a:prstGeom>
          <a:solidFill>
            <a:schemeClr val="bg1"/>
          </a:solidFill>
        </p:spPr>
        <p:txBody>
          <a:bodyPr wrap="square" rtlCol="0">
            <a:spAutoFit/>
          </a:bodyPr>
          <a:lstStyle/>
          <a:p>
            <a:r>
              <a:rPr lang="en-US" dirty="0"/>
              <a:t>center</a:t>
            </a:r>
          </a:p>
        </p:txBody>
      </p:sp>
    </p:spTree>
    <p:extLst>
      <p:ext uri="{BB962C8B-B14F-4D97-AF65-F5344CB8AC3E}">
        <p14:creationId xmlns:p14="http://schemas.microsoft.com/office/powerpoint/2010/main" val="419028352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3204-A029-4389-BBEB-801852E6126C}"/>
              </a:ext>
            </a:extLst>
          </p:cNvPr>
          <p:cNvSpPr>
            <a:spLocks noGrp="1"/>
          </p:cNvSpPr>
          <p:nvPr>
            <p:ph type="title"/>
          </p:nvPr>
        </p:nvSpPr>
        <p:spPr>
          <a:xfrm>
            <a:off x="657225" y="338846"/>
            <a:ext cx="11010900" cy="1325563"/>
          </a:xfrm>
        </p:spPr>
        <p:txBody>
          <a:bodyPr>
            <a:normAutofit/>
          </a:bodyPr>
          <a:lstStyle/>
          <a:p>
            <a:pPr algn="ctr"/>
            <a:r>
              <a:rPr lang="en-US" dirty="0"/>
              <a:t>CTCF enrichment at TADs boundary in </a:t>
            </a:r>
            <a:r>
              <a:rPr lang="en-US" dirty="0" err="1"/>
              <a:t>mESC</a:t>
            </a:r>
            <a:endParaRPr lang="en-US" dirty="0"/>
          </a:p>
        </p:txBody>
      </p:sp>
      <p:pic>
        <p:nvPicPr>
          <p:cNvPr id="1028" name="Picture 4" descr="http://www.clipular.com/c/5048351549292544.png?k=mq3kxTJFQhIVarbUMNC_On3ac28">
            <a:extLst>
              <a:ext uri="{FF2B5EF4-FFF2-40B4-BE49-F238E27FC236}">
                <a16:creationId xmlns:a16="http://schemas.microsoft.com/office/drawing/2014/main" id="{1600E155-296D-43EC-9045-F27BD165DD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836"/>
          <a:stretch/>
        </p:blipFill>
        <p:spPr bwMode="auto">
          <a:xfrm>
            <a:off x="6832285" y="2352255"/>
            <a:ext cx="3343275" cy="215348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clipular.com/c/6422100127252480.png?k=N1-Uc1RcaD0Q86AMdcB-Lp6-i9Y">
            <a:extLst>
              <a:ext uri="{FF2B5EF4-FFF2-40B4-BE49-F238E27FC236}">
                <a16:creationId xmlns:a16="http://schemas.microsoft.com/office/drawing/2014/main" id="{BB1F1DEC-CF89-4C8F-B426-A3DE240393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8836"/>
          <a:stretch/>
        </p:blipFill>
        <p:spPr bwMode="auto">
          <a:xfrm>
            <a:off x="2467704" y="2352255"/>
            <a:ext cx="3343275" cy="21534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1D3DF22-8A54-4CB6-925C-8318EA32F866}"/>
              </a:ext>
            </a:extLst>
          </p:cNvPr>
          <p:cNvSpPr txBox="1"/>
          <p:nvPr/>
        </p:nvSpPr>
        <p:spPr>
          <a:xfrm>
            <a:off x="2797382" y="5872823"/>
            <a:ext cx="7048500" cy="584775"/>
          </a:xfrm>
          <a:prstGeom prst="rect">
            <a:avLst/>
          </a:prstGeom>
          <a:noFill/>
        </p:spPr>
        <p:txBody>
          <a:bodyPr wrap="square" rtlCol="0">
            <a:spAutoFit/>
          </a:bodyPr>
          <a:lstStyle/>
          <a:p>
            <a:r>
              <a:rPr lang="en-US" sz="1600" dirty="0"/>
              <a:t>Profile of left boundaries and right boundaries are almost identical.</a:t>
            </a:r>
          </a:p>
          <a:p>
            <a:r>
              <a:rPr lang="en-US" sz="1600" dirty="0"/>
              <a:t>Why? Reason: Continues TADs in </a:t>
            </a:r>
            <a:r>
              <a:rPr lang="en-US" sz="1600" dirty="0" err="1"/>
              <a:t>mESC</a:t>
            </a:r>
            <a:r>
              <a:rPr lang="en-US" sz="1600" dirty="0"/>
              <a:t>, see next page for example.</a:t>
            </a:r>
          </a:p>
        </p:txBody>
      </p:sp>
      <p:sp>
        <p:nvSpPr>
          <p:cNvPr id="7" name="TextBox 6">
            <a:extLst>
              <a:ext uri="{FF2B5EF4-FFF2-40B4-BE49-F238E27FC236}">
                <a16:creationId xmlns:a16="http://schemas.microsoft.com/office/drawing/2014/main" id="{E6FF0612-7F48-47BA-9C21-5E7235AC1C37}"/>
              </a:ext>
            </a:extLst>
          </p:cNvPr>
          <p:cNvSpPr txBox="1"/>
          <p:nvPr/>
        </p:nvSpPr>
        <p:spPr>
          <a:xfrm>
            <a:off x="543874" y="2505669"/>
            <a:ext cx="1662546" cy="923330"/>
          </a:xfrm>
          <a:prstGeom prst="rect">
            <a:avLst/>
          </a:prstGeom>
          <a:noFill/>
        </p:spPr>
        <p:txBody>
          <a:bodyPr wrap="square" rtlCol="0">
            <a:spAutoFit/>
          </a:bodyPr>
          <a:lstStyle/>
          <a:p>
            <a:r>
              <a:rPr lang="en-US" dirty="0"/>
              <a:t>TADs: </a:t>
            </a:r>
            <a:r>
              <a:rPr lang="en-US" dirty="0" err="1"/>
              <a:t>TomDom</a:t>
            </a:r>
            <a:endParaRPr lang="en-US" dirty="0"/>
          </a:p>
          <a:p>
            <a:r>
              <a:rPr lang="en-US" dirty="0"/>
              <a:t>CTCF </a:t>
            </a:r>
            <a:r>
              <a:rPr lang="en-US" dirty="0" err="1"/>
              <a:t>ChIP</a:t>
            </a:r>
            <a:r>
              <a:rPr lang="en-US" dirty="0"/>
              <a:t>-Seq:</a:t>
            </a:r>
          </a:p>
          <a:p>
            <a:r>
              <a:rPr lang="en-US" b="1" dirty="0">
                <a:hlinkClick r:id="rId5"/>
              </a:rPr>
              <a:t>GSM723015</a:t>
            </a:r>
            <a:endParaRPr lang="en-US" dirty="0"/>
          </a:p>
        </p:txBody>
      </p:sp>
      <p:sp>
        <p:nvSpPr>
          <p:cNvPr id="3" name="TextBox 2">
            <a:extLst>
              <a:ext uri="{FF2B5EF4-FFF2-40B4-BE49-F238E27FC236}">
                <a16:creationId xmlns:a16="http://schemas.microsoft.com/office/drawing/2014/main" id="{0D0950F6-1BF5-4116-A9BE-18D8BCD554D2}"/>
              </a:ext>
            </a:extLst>
          </p:cNvPr>
          <p:cNvSpPr txBox="1"/>
          <p:nvPr/>
        </p:nvSpPr>
        <p:spPr>
          <a:xfrm>
            <a:off x="5628879" y="3244333"/>
            <a:ext cx="1385507" cy="369332"/>
          </a:xfrm>
          <a:prstGeom prst="rect">
            <a:avLst/>
          </a:prstGeom>
          <a:noFill/>
        </p:spPr>
        <p:txBody>
          <a:bodyPr wrap="none" rtlCol="0">
            <a:spAutoFit/>
          </a:bodyPr>
          <a:lstStyle/>
          <a:p>
            <a:r>
              <a:rPr lang="en-US" dirty="0"/>
              <a:t>Peak Density</a:t>
            </a:r>
          </a:p>
        </p:txBody>
      </p:sp>
      <p:sp>
        <p:nvSpPr>
          <p:cNvPr id="4" name="TextBox 3">
            <a:extLst>
              <a:ext uri="{FF2B5EF4-FFF2-40B4-BE49-F238E27FC236}">
                <a16:creationId xmlns:a16="http://schemas.microsoft.com/office/drawing/2014/main" id="{5708A2A8-A46F-4C6F-A083-C50D9EBE3A4F}"/>
              </a:ext>
            </a:extLst>
          </p:cNvPr>
          <p:cNvSpPr txBox="1"/>
          <p:nvPr/>
        </p:nvSpPr>
        <p:spPr>
          <a:xfrm>
            <a:off x="4139341" y="4662958"/>
            <a:ext cx="4655128" cy="646331"/>
          </a:xfrm>
          <a:prstGeom prst="rect">
            <a:avLst/>
          </a:prstGeom>
          <a:noFill/>
        </p:spPr>
        <p:txBody>
          <a:bodyPr wrap="square" rtlCol="0">
            <a:spAutoFit/>
          </a:bodyPr>
          <a:lstStyle/>
          <a:p>
            <a:r>
              <a:rPr lang="en-US" b="1" dirty="0">
                <a:solidFill>
                  <a:srgbClr val="FF0000"/>
                </a:solidFill>
              </a:rPr>
              <a:t>Note the range: +/- 100K</a:t>
            </a:r>
          </a:p>
          <a:p>
            <a:r>
              <a:rPr lang="en-US" b="1" dirty="0">
                <a:solidFill>
                  <a:srgbClr val="FF0000"/>
                </a:solidFill>
              </a:rPr>
              <a:t>Note the dynamics range:  peak 0.9 - valley 0.4</a:t>
            </a:r>
          </a:p>
        </p:txBody>
      </p:sp>
    </p:spTree>
    <p:extLst>
      <p:ext uri="{BB962C8B-B14F-4D97-AF65-F5344CB8AC3E}">
        <p14:creationId xmlns:p14="http://schemas.microsoft.com/office/powerpoint/2010/main" val="23909331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94B31-1AD6-4BFE-85AB-6846C9090930}"/>
              </a:ext>
            </a:extLst>
          </p:cNvPr>
          <p:cNvSpPr>
            <a:spLocks noGrp="1"/>
          </p:cNvSpPr>
          <p:nvPr>
            <p:ph type="title"/>
          </p:nvPr>
        </p:nvSpPr>
        <p:spPr>
          <a:xfrm>
            <a:off x="838200" y="-261040"/>
            <a:ext cx="10515600" cy="1325563"/>
          </a:xfrm>
        </p:spPr>
        <p:txBody>
          <a:bodyPr/>
          <a:lstStyle/>
          <a:p>
            <a:pPr algn="ctr"/>
            <a:r>
              <a:rPr lang="en-US" dirty="0"/>
              <a:t>Validation</a:t>
            </a:r>
          </a:p>
        </p:txBody>
      </p:sp>
      <p:pic>
        <p:nvPicPr>
          <p:cNvPr id="4" name="Picture 3">
            <a:extLst>
              <a:ext uri="{FF2B5EF4-FFF2-40B4-BE49-F238E27FC236}">
                <a16:creationId xmlns:a16="http://schemas.microsoft.com/office/drawing/2014/main" id="{AA9254C3-C8E9-47C0-9AF4-A15660DAEC71}"/>
              </a:ext>
            </a:extLst>
          </p:cNvPr>
          <p:cNvPicPr>
            <a:picLocks noChangeAspect="1"/>
          </p:cNvPicPr>
          <p:nvPr/>
        </p:nvPicPr>
        <p:blipFill>
          <a:blip r:embed="rId3"/>
          <a:stretch>
            <a:fillRect/>
          </a:stretch>
        </p:blipFill>
        <p:spPr>
          <a:xfrm>
            <a:off x="314750" y="748608"/>
            <a:ext cx="5340601" cy="3213934"/>
          </a:xfrm>
          <a:prstGeom prst="rect">
            <a:avLst/>
          </a:prstGeom>
        </p:spPr>
      </p:pic>
      <p:pic>
        <p:nvPicPr>
          <p:cNvPr id="5" name="Picture 4">
            <a:extLst>
              <a:ext uri="{FF2B5EF4-FFF2-40B4-BE49-F238E27FC236}">
                <a16:creationId xmlns:a16="http://schemas.microsoft.com/office/drawing/2014/main" id="{6AB4185C-E335-49CA-A7DC-DDCD4DA97962}"/>
              </a:ext>
            </a:extLst>
          </p:cNvPr>
          <p:cNvPicPr>
            <a:picLocks noChangeAspect="1"/>
          </p:cNvPicPr>
          <p:nvPr/>
        </p:nvPicPr>
        <p:blipFill>
          <a:blip r:embed="rId4"/>
          <a:stretch>
            <a:fillRect/>
          </a:stretch>
        </p:blipFill>
        <p:spPr>
          <a:xfrm>
            <a:off x="340550" y="3866987"/>
            <a:ext cx="5314801" cy="2741867"/>
          </a:xfrm>
          <a:prstGeom prst="rect">
            <a:avLst/>
          </a:prstGeom>
        </p:spPr>
      </p:pic>
      <p:pic>
        <p:nvPicPr>
          <p:cNvPr id="1026" name="Picture 2" descr="http://www.clipular.com/c/6494437119885312.png?k=Q6kLERi3GoRD9M4LLQQVM-ZsSGg">
            <a:extLst>
              <a:ext uri="{FF2B5EF4-FFF2-40B4-BE49-F238E27FC236}">
                <a16:creationId xmlns:a16="http://schemas.microsoft.com/office/drawing/2014/main" id="{E2880605-6CB4-4C20-B073-2A1705703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0634" y="559441"/>
            <a:ext cx="6523091" cy="62985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clipular.com/c/6494437119885312.png?k=Q6kLERi3GoRD9M4LLQQVM-ZsSGg">
            <a:extLst>
              <a:ext uri="{FF2B5EF4-FFF2-40B4-BE49-F238E27FC236}">
                <a16:creationId xmlns:a16="http://schemas.microsoft.com/office/drawing/2014/main" id="{32ABF128-19F9-4BA2-A93B-86015D91AB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675" b="48389"/>
          <a:stretch/>
        </p:blipFill>
        <p:spPr bwMode="auto">
          <a:xfrm flipV="1">
            <a:off x="5911009" y="737579"/>
            <a:ext cx="6523091" cy="30192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6892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4E23F8-8DE1-48C0-A439-8A741062E1C9}"/>
              </a:ext>
            </a:extLst>
          </p:cNvPr>
          <p:cNvSpPr txBox="1">
            <a:spLocks/>
          </p:cNvSpPr>
          <p:nvPr/>
        </p:nvSpPr>
        <p:spPr>
          <a:xfrm>
            <a:off x="0" y="0"/>
            <a:ext cx="12192000" cy="81814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t>Appendix</a:t>
            </a:r>
          </a:p>
        </p:txBody>
      </p:sp>
      <p:sp>
        <p:nvSpPr>
          <p:cNvPr id="7" name="TextBox 6">
            <a:extLst>
              <a:ext uri="{FF2B5EF4-FFF2-40B4-BE49-F238E27FC236}">
                <a16:creationId xmlns:a16="http://schemas.microsoft.com/office/drawing/2014/main" id="{342A8073-1857-48C4-8AD7-38D9318141AE}"/>
              </a:ext>
            </a:extLst>
          </p:cNvPr>
          <p:cNvSpPr txBox="1"/>
          <p:nvPr/>
        </p:nvSpPr>
        <p:spPr>
          <a:xfrm>
            <a:off x="0" y="818147"/>
            <a:ext cx="10995102" cy="3170099"/>
          </a:xfrm>
          <a:prstGeom prst="rect">
            <a:avLst/>
          </a:prstGeom>
          <a:noFill/>
        </p:spPr>
        <p:txBody>
          <a:bodyPr wrap="square" rtlCol="0">
            <a:spAutoFit/>
          </a:bodyPr>
          <a:lstStyle/>
          <a:p>
            <a:pPr marL="457200" indent="-457200">
              <a:buFont typeface="Arial" panose="020B0604020202020204" pitchFamily="34" charset="0"/>
              <a:buChar char="•"/>
            </a:pPr>
            <a:r>
              <a:rPr lang="en-US" sz="2800" dirty="0"/>
              <a:t>Epigenome Browser Link:</a:t>
            </a:r>
          </a:p>
          <a:p>
            <a:r>
              <a:rPr lang="en-US" sz="2800" dirty="0"/>
              <a:t>	</a:t>
            </a:r>
            <a:r>
              <a:rPr lang="en-US" sz="2800" dirty="0">
                <a:hlinkClick r:id="rId3"/>
              </a:rPr>
              <a:t>http://epigenomegateway.wustl.edu/legacy/?genome=mm9&amp;session=wdq0ibJKuT&amp;statusId=582057606</a:t>
            </a:r>
            <a:r>
              <a:rPr lang="en-US" sz="2800" dirty="0"/>
              <a:t>   Session: </a:t>
            </a:r>
            <a:r>
              <a:rPr lang="en-US" dirty="0"/>
              <a:t>CD8_0319_final</a:t>
            </a:r>
            <a:endParaRPr lang="en-US" sz="2800" dirty="0"/>
          </a:p>
          <a:p>
            <a:r>
              <a:rPr lang="en-US" sz="2800" dirty="0"/>
              <a:t>Reference Link:</a:t>
            </a:r>
          </a:p>
          <a:p>
            <a:pPr marL="742950" lvl="1" indent="-285750">
              <a:buFont typeface="Arial" panose="020B0604020202020204" pitchFamily="34" charset="0"/>
              <a:buChar char="•"/>
            </a:pPr>
            <a:r>
              <a:rPr lang="en-US" sz="2000" dirty="0" err="1"/>
              <a:t>FastQC</a:t>
            </a:r>
            <a:r>
              <a:rPr lang="en-US" sz="2000" dirty="0"/>
              <a:t>    V0.11.6	https://www.bioinformatics.babraham.ac.uk/projects/fastqc/</a:t>
            </a:r>
          </a:p>
          <a:p>
            <a:pPr marL="742950" lvl="1" indent="-285750">
              <a:buFont typeface="Arial" panose="020B0604020202020204" pitchFamily="34" charset="0"/>
              <a:buChar char="•"/>
            </a:pPr>
            <a:r>
              <a:rPr lang="en-US" sz="2000" dirty="0"/>
              <a:t>bowtie2  V2.3.4.3	http://bowtie-bio.sourceforge.net/bowtie2/index.shtml </a:t>
            </a:r>
          </a:p>
          <a:p>
            <a:pPr marL="742950" lvl="1" indent="-285750">
              <a:buFont typeface="Arial" panose="020B0604020202020204" pitchFamily="34" charset="0"/>
              <a:buChar char="•"/>
            </a:pPr>
            <a:r>
              <a:rPr lang="en-US" sz="2000" dirty="0"/>
              <a:t>HOMER   V4.9.1   	homer.ucsd.edu/homer/download.html	</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7711321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CAB73-2D60-4940-A7E7-CD27CA67A847}"/>
              </a:ext>
            </a:extLst>
          </p:cNvPr>
          <p:cNvSpPr>
            <a:spLocks noGrp="1"/>
          </p:cNvSpPr>
          <p:nvPr>
            <p:ph type="title"/>
          </p:nvPr>
        </p:nvSpPr>
        <p:spPr>
          <a:xfrm>
            <a:off x="0" y="81714"/>
            <a:ext cx="12192000" cy="994611"/>
          </a:xfrm>
        </p:spPr>
        <p:txBody>
          <a:bodyPr>
            <a:normAutofit fontScale="90000"/>
          </a:bodyPr>
          <a:lstStyle/>
          <a:p>
            <a:pPr algn="ctr"/>
            <a:r>
              <a:rPr lang="en-US" b="1" dirty="0"/>
              <a:t>Normalization of Hi-C Maps</a:t>
            </a:r>
            <a:br>
              <a:rPr lang="en-US" b="1" dirty="0"/>
            </a:br>
            <a:endParaRPr lang="en-US" dirty="0"/>
          </a:p>
        </p:txBody>
      </p:sp>
      <p:pic>
        <p:nvPicPr>
          <p:cNvPr id="2050" name="Picture 2" descr="http://www.clipular.com/c/5925393010524160.png?k=CcdCBdBaXwkQLxf7jV82aH2XOS8">
            <a:extLst>
              <a:ext uri="{FF2B5EF4-FFF2-40B4-BE49-F238E27FC236}">
                <a16:creationId xmlns:a16="http://schemas.microsoft.com/office/drawing/2014/main" id="{3979F91E-F37D-4B42-9DDC-008C7B5EC9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567" y="883819"/>
            <a:ext cx="8526865" cy="5699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545427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5F23F-A68E-4E15-9CE2-BF3DF0997646}"/>
              </a:ext>
            </a:extLst>
          </p:cNvPr>
          <p:cNvSpPr>
            <a:spLocks noGrp="1"/>
          </p:cNvSpPr>
          <p:nvPr>
            <p:ph type="title"/>
          </p:nvPr>
        </p:nvSpPr>
        <p:spPr/>
        <p:txBody>
          <a:bodyPr/>
          <a:lstStyle/>
          <a:p>
            <a:endParaRPr lang="en-US"/>
          </a:p>
        </p:txBody>
      </p:sp>
      <p:pic>
        <p:nvPicPr>
          <p:cNvPr id="5" name="Content Placeholder 4" descr="A picture containing screenshot&#10;&#10;Description automatically generated">
            <a:extLst>
              <a:ext uri="{FF2B5EF4-FFF2-40B4-BE49-F238E27FC236}">
                <a16:creationId xmlns:a16="http://schemas.microsoft.com/office/drawing/2014/main" id="{046F9C07-43AA-46DB-AC42-1B566B28E3C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2116" t="8955" r="1220" b="3521"/>
          <a:stretch/>
        </p:blipFill>
        <p:spPr>
          <a:xfrm>
            <a:off x="0" y="782425"/>
            <a:ext cx="12186171" cy="5946120"/>
          </a:xfrm>
        </p:spPr>
      </p:pic>
    </p:spTree>
    <p:extLst>
      <p:ext uri="{BB962C8B-B14F-4D97-AF65-F5344CB8AC3E}">
        <p14:creationId xmlns:p14="http://schemas.microsoft.com/office/powerpoint/2010/main" val="2848356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ttp://www.clipular.com/c/4934802009227264.png?k=t3dc_gI-k40nE7ebnXeBv-bfOGg">
            <a:extLst>
              <a:ext uri="{FF2B5EF4-FFF2-40B4-BE49-F238E27FC236}">
                <a16:creationId xmlns:a16="http://schemas.microsoft.com/office/drawing/2014/main" id="{EEF2CC51-4D49-475E-8DEE-819960E6A9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0570" y="4791223"/>
            <a:ext cx="5071430" cy="163688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clipular.com/c/5350490687406080.png?k=7AZfET8BNDi30JFUB_D6an4nOQg">
            <a:extLst>
              <a:ext uri="{FF2B5EF4-FFF2-40B4-BE49-F238E27FC236}">
                <a16:creationId xmlns:a16="http://schemas.microsoft.com/office/drawing/2014/main" id="{08D3CD3A-B17B-404F-BD2E-20139EF773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20749" y="0"/>
            <a:ext cx="3530225" cy="286363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9C5C8799-528A-4E34-ABC7-EBE071A6CF5A}"/>
              </a:ext>
            </a:extLst>
          </p:cNvPr>
          <p:cNvSpPr txBox="1">
            <a:spLocks/>
          </p:cNvSpPr>
          <p:nvPr/>
        </p:nvSpPr>
        <p:spPr>
          <a:xfrm>
            <a:off x="838200" y="829"/>
            <a:ext cx="10515600" cy="981618"/>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t>Diff TADs</a:t>
            </a:r>
          </a:p>
        </p:txBody>
      </p:sp>
      <p:sp>
        <p:nvSpPr>
          <p:cNvPr id="2" name="TextBox 1">
            <a:extLst>
              <a:ext uri="{FF2B5EF4-FFF2-40B4-BE49-F238E27FC236}">
                <a16:creationId xmlns:a16="http://schemas.microsoft.com/office/drawing/2014/main" id="{3532AD02-7B4A-4E95-9766-452C68698DDE}"/>
              </a:ext>
            </a:extLst>
          </p:cNvPr>
          <p:cNvSpPr txBox="1"/>
          <p:nvPr/>
        </p:nvSpPr>
        <p:spPr>
          <a:xfrm>
            <a:off x="432262" y="714895"/>
            <a:ext cx="8728363" cy="1077218"/>
          </a:xfrm>
          <a:prstGeom prst="rect">
            <a:avLst/>
          </a:prstGeom>
          <a:noFill/>
        </p:spPr>
        <p:txBody>
          <a:bodyPr wrap="square" rtlCol="0">
            <a:spAutoFit/>
          </a:bodyPr>
          <a:lstStyle/>
          <a:p>
            <a:r>
              <a:rPr lang="en-US" sz="3200" dirty="0"/>
              <a:t>1. Find common boundary and unique boundary, (</a:t>
            </a:r>
            <a:r>
              <a:rPr lang="en-US" sz="3200" dirty="0" err="1"/>
              <a:t>bedtools</a:t>
            </a:r>
            <a:r>
              <a:rPr lang="en-US" sz="3200" dirty="0"/>
              <a:t>) from </a:t>
            </a:r>
            <a:r>
              <a:rPr lang="en-US" sz="3200" dirty="0" err="1"/>
              <a:t>TopDom</a:t>
            </a:r>
            <a:r>
              <a:rPr lang="en-US" sz="3200" dirty="0"/>
              <a:t>.</a:t>
            </a:r>
          </a:p>
        </p:txBody>
      </p:sp>
      <p:sp>
        <p:nvSpPr>
          <p:cNvPr id="6" name="TextBox 5">
            <a:extLst>
              <a:ext uri="{FF2B5EF4-FFF2-40B4-BE49-F238E27FC236}">
                <a16:creationId xmlns:a16="http://schemas.microsoft.com/office/drawing/2014/main" id="{410C2251-6B55-4DD9-8DCD-DCCC02796D40}"/>
              </a:ext>
            </a:extLst>
          </p:cNvPr>
          <p:cNvSpPr txBox="1"/>
          <p:nvPr/>
        </p:nvSpPr>
        <p:spPr>
          <a:xfrm>
            <a:off x="432261" y="2322172"/>
            <a:ext cx="8728363" cy="1938992"/>
          </a:xfrm>
          <a:prstGeom prst="rect">
            <a:avLst/>
          </a:prstGeom>
          <a:noFill/>
        </p:spPr>
        <p:txBody>
          <a:bodyPr wrap="square" rtlCol="0">
            <a:spAutoFit/>
          </a:bodyPr>
          <a:lstStyle/>
          <a:p>
            <a:r>
              <a:rPr lang="en-US" sz="3200" dirty="0"/>
              <a:t>2. TAD internal/ external interactions, using (</a:t>
            </a:r>
            <a:r>
              <a:rPr lang="en-US" sz="2400" dirty="0" err="1"/>
              <a:t>SeqMonk</a:t>
            </a:r>
            <a:r>
              <a:rPr lang="en-US" sz="2400" dirty="0"/>
              <a:t> </a:t>
            </a:r>
            <a:r>
              <a:rPr lang="en-US" sz="2400" dirty="0">
                <a:hlinkClick r:id="rId5"/>
              </a:rPr>
              <a:t>http://www.bioinformatics.babraham.ac.uk/projects/seqmonk/</a:t>
            </a:r>
            <a:r>
              <a:rPr lang="en-US" sz="2400" dirty="0"/>
              <a:t>)</a:t>
            </a:r>
          </a:p>
          <a:p>
            <a:endParaRPr lang="en-US" sz="3200" dirty="0"/>
          </a:p>
          <a:p>
            <a:r>
              <a:rPr lang="en-US" sz="3200" dirty="0"/>
              <a:t>	</a:t>
            </a:r>
            <a:r>
              <a:rPr lang="en-US" sz="2800" dirty="0"/>
              <a:t>2.b Identification of Opening and Closing TADs</a:t>
            </a:r>
            <a:endParaRPr lang="en-US" sz="3200" dirty="0"/>
          </a:p>
        </p:txBody>
      </p:sp>
      <p:sp>
        <p:nvSpPr>
          <p:cNvPr id="7" name="TextBox 6">
            <a:extLst>
              <a:ext uri="{FF2B5EF4-FFF2-40B4-BE49-F238E27FC236}">
                <a16:creationId xmlns:a16="http://schemas.microsoft.com/office/drawing/2014/main" id="{735BDB90-B107-415A-AA4E-0A0E249EB97B}"/>
              </a:ext>
            </a:extLst>
          </p:cNvPr>
          <p:cNvSpPr txBox="1"/>
          <p:nvPr/>
        </p:nvSpPr>
        <p:spPr>
          <a:xfrm>
            <a:off x="432260" y="4807848"/>
            <a:ext cx="8728363" cy="584775"/>
          </a:xfrm>
          <a:prstGeom prst="rect">
            <a:avLst/>
          </a:prstGeom>
          <a:noFill/>
        </p:spPr>
        <p:txBody>
          <a:bodyPr wrap="square" rtlCol="0">
            <a:spAutoFit/>
          </a:bodyPr>
          <a:lstStyle/>
          <a:p>
            <a:r>
              <a:rPr lang="en-US" sz="3200" dirty="0"/>
              <a:t>3. Domain Score of TAD</a:t>
            </a:r>
          </a:p>
        </p:txBody>
      </p:sp>
    </p:spTree>
    <p:extLst>
      <p:ext uri="{BB962C8B-B14F-4D97-AF65-F5344CB8AC3E}">
        <p14:creationId xmlns:p14="http://schemas.microsoft.com/office/powerpoint/2010/main" val="137663881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9060C-028D-4E79-9799-6BFC6D81302C}"/>
              </a:ext>
            </a:extLst>
          </p:cNvPr>
          <p:cNvSpPr>
            <a:spLocks noGrp="1"/>
          </p:cNvSpPr>
          <p:nvPr>
            <p:ph type="title"/>
          </p:nvPr>
        </p:nvSpPr>
        <p:spPr>
          <a:xfrm>
            <a:off x="942975" y="0"/>
            <a:ext cx="10515600" cy="1325563"/>
          </a:xfrm>
        </p:spPr>
        <p:txBody>
          <a:bodyPr>
            <a:normAutofit/>
          </a:bodyPr>
          <a:lstStyle/>
          <a:p>
            <a:pPr algn="ctr"/>
            <a:r>
              <a:rPr lang="en-US" sz="3600" dirty="0"/>
              <a:t>A comparison about TADs distribution between </a:t>
            </a:r>
            <a:r>
              <a:rPr lang="en-US" sz="3600" dirty="0" err="1"/>
              <a:t>mESC</a:t>
            </a:r>
            <a:r>
              <a:rPr lang="en-US" sz="3600" dirty="0"/>
              <a:t>(reference) and WT_CD8 </a:t>
            </a:r>
          </a:p>
        </p:txBody>
      </p:sp>
      <p:pic>
        <p:nvPicPr>
          <p:cNvPr id="2050" name="Picture 2" descr="http://www.clipular.com/c/5055986860294144.png?k=qQ2tjbIIhhx0ar5KsyqGhB6FjQA">
            <a:extLst>
              <a:ext uri="{FF2B5EF4-FFF2-40B4-BE49-F238E27FC236}">
                <a16:creationId xmlns:a16="http://schemas.microsoft.com/office/drawing/2014/main" id="{DE830FF2-633D-4961-9588-B31D83543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012" y="1325563"/>
            <a:ext cx="8943975" cy="310515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238AF7A-C083-47B7-9335-BA5A12DA2E8B}"/>
              </a:ext>
            </a:extLst>
          </p:cNvPr>
          <p:cNvSpPr txBox="1"/>
          <p:nvPr/>
        </p:nvSpPr>
        <p:spPr>
          <a:xfrm>
            <a:off x="1624012" y="4676775"/>
            <a:ext cx="9396413" cy="923330"/>
          </a:xfrm>
          <a:prstGeom prst="rect">
            <a:avLst/>
          </a:prstGeom>
          <a:noFill/>
        </p:spPr>
        <p:txBody>
          <a:bodyPr wrap="square" rtlCol="0">
            <a:spAutoFit/>
          </a:bodyPr>
          <a:lstStyle/>
          <a:p>
            <a:r>
              <a:rPr lang="en-US" dirty="0"/>
              <a:t>A continues distribution of TADs will make profile on left and right boundary almost symmetrical.</a:t>
            </a:r>
          </a:p>
          <a:p>
            <a:r>
              <a:rPr lang="en-US" dirty="0"/>
              <a:t>While a discrete distribution of TADs will dilute the CTCF peak signal on boundary due to asymmetrical effect.</a:t>
            </a:r>
          </a:p>
        </p:txBody>
      </p:sp>
    </p:spTree>
    <p:extLst>
      <p:ext uri="{BB962C8B-B14F-4D97-AF65-F5344CB8AC3E}">
        <p14:creationId xmlns:p14="http://schemas.microsoft.com/office/powerpoint/2010/main" val="50091774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0E61-1FA9-4086-8B87-D7A86EEBABCF}"/>
              </a:ext>
            </a:extLst>
          </p:cNvPr>
          <p:cNvSpPr>
            <a:spLocks noGrp="1"/>
          </p:cNvSpPr>
          <p:nvPr>
            <p:ph type="title"/>
          </p:nvPr>
        </p:nvSpPr>
        <p:spPr>
          <a:xfrm>
            <a:off x="917713" y="-459823"/>
            <a:ext cx="10515600" cy="1325563"/>
          </a:xfrm>
        </p:spPr>
        <p:txBody>
          <a:bodyPr/>
          <a:lstStyle/>
          <a:p>
            <a:pPr algn="ctr"/>
            <a:r>
              <a:rPr lang="en-US" dirty="0"/>
              <a:t>Checking CTCF enrichment at TADs boundary</a:t>
            </a:r>
          </a:p>
        </p:txBody>
      </p:sp>
      <p:pic>
        <p:nvPicPr>
          <p:cNvPr id="3" name="Picture 2"/>
          <p:cNvPicPr>
            <a:picLocks noChangeAspect="1"/>
          </p:cNvPicPr>
          <p:nvPr/>
        </p:nvPicPr>
        <p:blipFill>
          <a:blip r:embed="rId3"/>
          <a:stretch>
            <a:fillRect/>
          </a:stretch>
        </p:blipFill>
        <p:spPr>
          <a:xfrm>
            <a:off x="0" y="4891846"/>
            <a:ext cx="4193884" cy="2851841"/>
          </a:xfrm>
          <a:prstGeom prst="rect">
            <a:avLst/>
          </a:prstGeom>
        </p:spPr>
      </p:pic>
      <p:pic>
        <p:nvPicPr>
          <p:cNvPr id="4" name="Picture 2" descr="http://www.clipular.com/c/5036578750332928.png?k=vJz0eh8RwU-yMqexCNbq8tvXsAo">
            <a:extLst>
              <a:ext uri="{FF2B5EF4-FFF2-40B4-BE49-F238E27FC236}">
                <a16:creationId xmlns:a16="http://schemas.microsoft.com/office/drawing/2014/main" id="{939005BC-BA7E-4441-889B-C9708D12B5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4340" y="540233"/>
            <a:ext cx="10001250" cy="2219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www.clipular.com/c/5783331585916928.png?k=T_64kyUl5TWxc1xW7gV9FDLOZok">
            <a:extLst>
              <a:ext uri="{FF2B5EF4-FFF2-40B4-BE49-F238E27FC236}">
                <a16:creationId xmlns:a16="http://schemas.microsoft.com/office/drawing/2014/main" id="{CD47E469-6BF3-4B62-A54A-17FAA68731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4340" y="2759558"/>
            <a:ext cx="10020300" cy="21812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B28BA55-BD32-478F-826F-56B3A0263A29}"/>
              </a:ext>
            </a:extLst>
          </p:cNvPr>
          <p:cNvSpPr txBox="1"/>
          <p:nvPr/>
        </p:nvSpPr>
        <p:spPr>
          <a:xfrm>
            <a:off x="11284641" y="1589809"/>
            <a:ext cx="675296" cy="646331"/>
          </a:xfrm>
          <a:prstGeom prst="rect">
            <a:avLst/>
          </a:prstGeom>
          <a:noFill/>
        </p:spPr>
        <p:txBody>
          <a:bodyPr wrap="square" rtlCol="0">
            <a:spAutoFit/>
          </a:bodyPr>
          <a:lstStyle/>
          <a:p>
            <a:r>
              <a:rPr lang="en-US" dirty="0"/>
              <a:t>6 out of 10</a:t>
            </a:r>
          </a:p>
        </p:txBody>
      </p:sp>
      <p:sp>
        <p:nvSpPr>
          <p:cNvPr id="7" name="TextBox 6">
            <a:extLst>
              <a:ext uri="{FF2B5EF4-FFF2-40B4-BE49-F238E27FC236}">
                <a16:creationId xmlns:a16="http://schemas.microsoft.com/office/drawing/2014/main" id="{74CAE19C-283F-4144-82FE-055FE4F5576D}"/>
              </a:ext>
            </a:extLst>
          </p:cNvPr>
          <p:cNvSpPr txBox="1"/>
          <p:nvPr/>
        </p:nvSpPr>
        <p:spPr>
          <a:xfrm>
            <a:off x="11284640" y="3722025"/>
            <a:ext cx="770922" cy="646331"/>
          </a:xfrm>
          <a:prstGeom prst="rect">
            <a:avLst/>
          </a:prstGeom>
          <a:noFill/>
        </p:spPr>
        <p:txBody>
          <a:bodyPr wrap="square" rtlCol="0">
            <a:spAutoFit/>
          </a:bodyPr>
          <a:lstStyle/>
          <a:p>
            <a:r>
              <a:rPr lang="en-US" dirty="0"/>
              <a:t>2 out of 10</a:t>
            </a:r>
          </a:p>
        </p:txBody>
      </p:sp>
    </p:spTree>
    <p:extLst>
      <p:ext uri="{BB962C8B-B14F-4D97-AF65-F5344CB8AC3E}">
        <p14:creationId xmlns:p14="http://schemas.microsoft.com/office/powerpoint/2010/main" val="3380211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90E61-1FA9-4086-8B87-D7A86EEBABCF}"/>
              </a:ext>
            </a:extLst>
          </p:cNvPr>
          <p:cNvSpPr>
            <a:spLocks noGrp="1"/>
          </p:cNvSpPr>
          <p:nvPr>
            <p:ph type="title"/>
          </p:nvPr>
        </p:nvSpPr>
        <p:spPr>
          <a:xfrm>
            <a:off x="838200" y="-206888"/>
            <a:ext cx="10515600" cy="1325563"/>
          </a:xfrm>
        </p:spPr>
        <p:txBody>
          <a:bodyPr>
            <a:normAutofit/>
          </a:bodyPr>
          <a:lstStyle/>
          <a:p>
            <a:pPr algn="ctr"/>
            <a:r>
              <a:rPr lang="en-US" sz="3600" dirty="0"/>
              <a:t>Checking CTCF enrichment at TADs boundary</a:t>
            </a:r>
            <a:br>
              <a:rPr lang="en-US" sz="3600" dirty="0"/>
            </a:br>
            <a:r>
              <a:rPr lang="en-US" sz="3600" dirty="0"/>
              <a:t>Using CTCF </a:t>
            </a:r>
            <a:r>
              <a:rPr lang="en-US" sz="3600" dirty="0" err="1"/>
              <a:t>ChIPseq</a:t>
            </a:r>
            <a:r>
              <a:rPr lang="en-US" sz="3600" dirty="0"/>
              <a:t> Peaks number</a:t>
            </a:r>
          </a:p>
        </p:txBody>
      </p:sp>
      <p:pic>
        <p:nvPicPr>
          <p:cNvPr id="3" name="Picture 2"/>
          <p:cNvPicPr>
            <a:picLocks noChangeAspect="1"/>
          </p:cNvPicPr>
          <p:nvPr/>
        </p:nvPicPr>
        <p:blipFill>
          <a:blip r:embed="rId3"/>
          <a:stretch>
            <a:fillRect/>
          </a:stretch>
        </p:blipFill>
        <p:spPr>
          <a:xfrm>
            <a:off x="4465797" y="4117377"/>
            <a:ext cx="3492500" cy="2374900"/>
          </a:xfrm>
          <a:prstGeom prst="rect">
            <a:avLst/>
          </a:prstGeom>
        </p:spPr>
      </p:pic>
      <p:sp>
        <p:nvSpPr>
          <p:cNvPr id="5" name="TextBox 4">
            <a:extLst>
              <a:ext uri="{FF2B5EF4-FFF2-40B4-BE49-F238E27FC236}">
                <a16:creationId xmlns:a16="http://schemas.microsoft.com/office/drawing/2014/main" id="{2FAA1A4D-14F3-407D-970F-409C111B17E9}"/>
              </a:ext>
            </a:extLst>
          </p:cNvPr>
          <p:cNvSpPr txBox="1"/>
          <p:nvPr/>
        </p:nvSpPr>
        <p:spPr>
          <a:xfrm>
            <a:off x="733425" y="4043875"/>
            <a:ext cx="3686494" cy="1477328"/>
          </a:xfrm>
          <a:prstGeom prst="rect">
            <a:avLst/>
          </a:prstGeom>
          <a:noFill/>
        </p:spPr>
        <p:txBody>
          <a:bodyPr wrap="square" rtlCol="0">
            <a:spAutoFit/>
          </a:bodyPr>
          <a:lstStyle/>
          <a:p>
            <a:r>
              <a:rPr lang="en-US" dirty="0"/>
              <a:t>41 Bins for each profile</a:t>
            </a:r>
          </a:p>
          <a:p>
            <a:r>
              <a:rPr lang="en-US" dirty="0"/>
              <a:t>Count on Peak number</a:t>
            </a:r>
          </a:p>
          <a:p>
            <a:r>
              <a:rPr lang="en-US" dirty="0"/>
              <a:t>Smoothing = 6 bins</a:t>
            </a:r>
          </a:p>
          <a:p>
            <a:r>
              <a:rPr lang="en-US" dirty="0" err="1"/>
              <a:t>Y_axis</a:t>
            </a:r>
            <a:r>
              <a:rPr lang="en-US" dirty="0"/>
              <a:t> = Number of Peaks per Million peaks per kilobase</a:t>
            </a:r>
          </a:p>
        </p:txBody>
      </p:sp>
      <p:pic>
        <p:nvPicPr>
          <p:cNvPr id="14" name="Picture 13">
            <a:extLst>
              <a:ext uri="{FF2B5EF4-FFF2-40B4-BE49-F238E27FC236}">
                <a16:creationId xmlns:a16="http://schemas.microsoft.com/office/drawing/2014/main" id="{14264685-A6DE-4A50-8312-E17A0EB9DC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54954"/>
            <a:ext cx="4322963" cy="2910723"/>
          </a:xfrm>
          <a:prstGeom prst="rect">
            <a:avLst/>
          </a:prstGeom>
        </p:spPr>
      </p:pic>
      <p:pic>
        <p:nvPicPr>
          <p:cNvPr id="16" name="Picture 15">
            <a:extLst>
              <a:ext uri="{FF2B5EF4-FFF2-40B4-BE49-F238E27FC236}">
                <a16:creationId xmlns:a16="http://schemas.microsoft.com/office/drawing/2014/main" id="{35070E4D-160A-49F7-B442-1FD31D693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82788" y="854954"/>
            <a:ext cx="4322963" cy="2910723"/>
          </a:xfrm>
          <a:prstGeom prst="rect">
            <a:avLst/>
          </a:prstGeom>
        </p:spPr>
      </p:pic>
      <p:pic>
        <p:nvPicPr>
          <p:cNvPr id="18" name="Picture 17">
            <a:extLst>
              <a:ext uri="{FF2B5EF4-FFF2-40B4-BE49-F238E27FC236}">
                <a16:creationId xmlns:a16="http://schemas.microsoft.com/office/drawing/2014/main" id="{EC8A973F-D653-4EA8-98F9-EC27A04EA53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58068" y="854955"/>
            <a:ext cx="4322963" cy="2910723"/>
          </a:xfrm>
          <a:prstGeom prst="rect">
            <a:avLst/>
          </a:prstGeom>
        </p:spPr>
      </p:pic>
      <p:sp>
        <p:nvSpPr>
          <p:cNvPr id="19" name="TextBox 18">
            <a:extLst>
              <a:ext uri="{FF2B5EF4-FFF2-40B4-BE49-F238E27FC236}">
                <a16:creationId xmlns:a16="http://schemas.microsoft.com/office/drawing/2014/main" id="{0F07BBF5-B3B6-4FB8-864A-D1A54DE86A0C}"/>
              </a:ext>
            </a:extLst>
          </p:cNvPr>
          <p:cNvSpPr txBox="1"/>
          <p:nvPr/>
        </p:nvSpPr>
        <p:spPr>
          <a:xfrm>
            <a:off x="8582025" y="4410075"/>
            <a:ext cx="3057525" cy="646331"/>
          </a:xfrm>
          <a:prstGeom prst="rect">
            <a:avLst/>
          </a:prstGeom>
          <a:noFill/>
        </p:spPr>
        <p:txBody>
          <a:bodyPr wrap="square" rtlCol="0">
            <a:spAutoFit/>
          </a:bodyPr>
          <a:lstStyle/>
          <a:p>
            <a:r>
              <a:rPr lang="en-US" b="1" dirty="0">
                <a:solidFill>
                  <a:srgbClr val="FF0000"/>
                </a:solidFill>
              </a:rPr>
              <a:t>CTCF Enrichment appears to be poor at TAD Boundary.</a:t>
            </a:r>
          </a:p>
        </p:txBody>
      </p:sp>
    </p:spTree>
    <p:extLst>
      <p:ext uri="{BB962C8B-B14F-4D97-AF65-F5344CB8AC3E}">
        <p14:creationId xmlns:p14="http://schemas.microsoft.com/office/powerpoint/2010/main" val="37533223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9BBD490-E1CF-4284-BD87-504D9EAC4C1B}"/>
              </a:ext>
            </a:extLst>
          </p:cNvPr>
          <p:cNvSpPr/>
          <p:nvPr/>
        </p:nvSpPr>
        <p:spPr>
          <a:xfrm>
            <a:off x="276520" y="195135"/>
            <a:ext cx="6096000" cy="369332"/>
          </a:xfrm>
          <a:prstGeom prst="rect">
            <a:avLst/>
          </a:prstGeom>
        </p:spPr>
        <p:txBody>
          <a:bodyPr>
            <a:spAutoFit/>
          </a:bodyPr>
          <a:lstStyle/>
          <a:p>
            <a:r>
              <a:rPr lang="en-US" dirty="0"/>
              <a:t>Question for </a:t>
            </a:r>
            <a:r>
              <a:rPr lang="en-US" dirty="0" err="1"/>
              <a:t>Zhouhao</a:t>
            </a:r>
            <a:r>
              <a:rPr lang="en-US" dirty="0"/>
              <a:t>:</a:t>
            </a:r>
          </a:p>
        </p:txBody>
      </p:sp>
      <p:sp>
        <p:nvSpPr>
          <p:cNvPr id="3" name="Rectangle 2">
            <a:extLst>
              <a:ext uri="{FF2B5EF4-FFF2-40B4-BE49-F238E27FC236}">
                <a16:creationId xmlns:a16="http://schemas.microsoft.com/office/drawing/2014/main" id="{01DA6D36-44A8-4A9A-882E-C562BDA2312E}"/>
              </a:ext>
            </a:extLst>
          </p:cNvPr>
          <p:cNvSpPr/>
          <p:nvPr/>
        </p:nvSpPr>
        <p:spPr>
          <a:xfrm>
            <a:off x="1552280" y="945685"/>
            <a:ext cx="10124387" cy="3139321"/>
          </a:xfrm>
          <a:prstGeom prst="rect">
            <a:avLst/>
          </a:prstGeom>
        </p:spPr>
        <p:txBody>
          <a:bodyPr wrap="square">
            <a:spAutoFit/>
          </a:bodyPr>
          <a:lstStyle/>
          <a:p>
            <a:r>
              <a:rPr lang="en-US" dirty="0"/>
              <a:t>FROM DKO_CD8_run_ICE.py</a:t>
            </a:r>
          </a:p>
          <a:p>
            <a:r>
              <a:rPr lang="en-US" dirty="0"/>
              <a:t># generate </a:t>
            </a:r>
            <a:r>
              <a:rPr lang="en-US" dirty="0" err="1"/>
              <a:t>Juicebox</a:t>
            </a:r>
            <a:r>
              <a:rPr lang="en-US" dirty="0"/>
              <a:t> input</a:t>
            </a:r>
          </a:p>
          <a:p>
            <a:endParaRPr lang="en-US" dirty="0"/>
          </a:p>
          <a:p>
            <a:r>
              <a:rPr lang="en-US" dirty="0"/>
              <a:t>for chr1, chr2 in </a:t>
            </a:r>
            <a:r>
              <a:rPr lang="en-US" dirty="0" err="1"/>
              <a:t>itertools.product</a:t>
            </a:r>
            <a:r>
              <a:rPr lang="en-US" dirty="0"/>
              <a:t>(</a:t>
            </a:r>
            <a:r>
              <a:rPr lang="en-US" dirty="0" err="1"/>
              <a:t>mycooler.chromnames</a:t>
            </a:r>
            <a:r>
              <a:rPr lang="en-US" dirty="0"/>
              <a:t>, </a:t>
            </a:r>
            <a:r>
              <a:rPr lang="en-US" dirty="0" err="1"/>
              <a:t>mycooler.chromnames</a:t>
            </a:r>
            <a:r>
              <a:rPr lang="en-US" dirty="0"/>
              <a:t>):</a:t>
            </a:r>
          </a:p>
          <a:p>
            <a:r>
              <a:rPr lang="en-US" dirty="0"/>
              <a:t>……</a:t>
            </a:r>
          </a:p>
          <a:p>
            <a:r>
              <a:rPr lang="en-US" dirty="0"/>
              <a:t>'balanced']].</a:t>
            </a:r>
            <a:r>
              <a:rPr lang="en-US" dirty="0" err="1"/>
              <a:t>to_csv</a:t>
            </a:r>
            <a:r>
              <a:rPr lang="en-US" dirty="0"/>
              <a:t>('</a:t>
            </a:r>
            <a:r>
              <a:rPr lang="en-US" dirty="0" err="1"/>
              <a:t>Juicebox</a:t>
            </a:r>
            <a:r>
              <a:rPr lang="en-US" dirty="0"/>
              <a:t>/</a:t>
            </a:r>
            <a:r>
              <a:rPr lang="en-US" dirty="0">
                <a:solidFill>
                  <a:srgbClr val="FF0000"/>
                </a:solidFill>
              </a:rPr>
              <a:t>DKO_CD8_Juicebox_input.txt</a:t>
            </a:r>
            <a:r>
              <a:rPr lang="en-US" dirty="0"/>
              <a:t>', </a:t>
            </a:r>
            <a:r>
              <a:rPr lang="en-US" dirty="0" err="1"/>
              <a:t>sep</a:t>
            </a:r>
            <a:r>
              <a:rPr lang="en-US" dirty="0"/>
              <a:t>='\t', index=None, header=None, </a:t>
            </a:r>
          </a:p>
          <a:p>
            <a:r>
              <a:rPr lang="en-US" dirty="0"/>
              <a:t>……</a:t>
            </a:r>
          </a:p>
          <a:p>
            <a:r>
              <a:rPr lang="en-US" dirty="0"/>
              <a:t>'balanced']].</a:t>
            </a:r>
            <a:r>
              <a:rPr lang="en-US" dirty="0" err="1"/>
              <a:t>to_csv</a:t>
            </a:r>
            <a:r>
              <a:rPr lang="en-US" dirty="0"/>
              <a:t>('</a:t>
            </a:r>
            <a:r>
              <a:rPr lang="en-US" dirty="0" err="1"/>
              <a:t>Juicebox</a:t>
            </a:r>
            <a:r>
              <a:rPr lang="en-US" dirty="0"/>
              <a:t>/</a:t>
            </a:r>
            <a:r>
              <a:rPr lang="en-US" dirty="0">
                <a:solidFill>
                  <a:srgbClr val="FF0000"/>
                </a:solidFill>
              </a:rPr>
              <a:t>DKO_CD8_Juicebox_input.txt</a:t>
            </a:r>
            <a:r>
              <a:rPr lang="en-US" dirty="0"/>
              <a:t>', </a:t>
            </a:r>
            <a:r>
              <a:rPr lang="en-US" dirty="0" err="1"/>
              <a:t>sep</a:t>
            </a:r>
            <a:r>
              <a:rPr lang="en-US" dirty="0"/>
              <a:t>='\t', index=None, header=None, mode='a’)</a:t>
            </a:r>
          </a:p>
          <a:p>
            <a:endParaRPr lang="en-US" dirty="0"/>
          </a:p>
          <a:p>
            <a:r>
              <a:rPr lang="en-US" dirty="0"/>
              <a:t>1. ICE Score vs Non-ICE Score.</a:t>
            </a:r>
          </a:p>
        </p:txBody>
      </p:sp>
    </p:spTree>
    <p:extLst>
      <p:ext uri="{BB962C8B-B14F-4D97-AF65-F5344CB8AC3E}">
        <p14:creationId xmlns:p14="http://schemas.microsoft.com/office/powerpoint/2010/main" val="33871509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73637-082F-43B6-B788-0CC9630D8668}"/>
              </a:ext>
            </a:extLst>
          </p:cNvPr>
          <p:cNvSpPr>
            <a:spLocks noGrp="1"/>
          </p:cNvSpPr>
          <p:nvPr>
            <p:ph type="title"/>
          </p:nvPr>
        </p:nvSpPr>
        <p:spPr>
          <a:xfrm>
            <a:off x="838200" y="0"/>
            <a:ext cx="10515600" cy="1325563"/>
          </a:xfrm>
        </p:spPr>
        <p:txBody>
          <a:bodyPr>
            <a:normAutofit fontScale="90000"/>
          </a:bodyPr>
          <a:lstStyle/>
          <a:p>
            <a:pPr algn="ctr"/>
            <a:r>
              <a:rPr lang="en-US" sz="3600" dirty="0"/>
              <a:t>Checking CTCF enrichment at TADs boundary</a:t>
            </a:r>
            <a:br>
              <a:rPr lang="en-US" sz="3600" dirty="0"/>
            </a:br>
            <a:r>
              <a:rPr lang="en-US" sz="3600" dirty="0"/>
              <a:t>using CTCF </a:t>
            </a:r>
            <a:r>
              <a:rPr lang="en-US" sz="3600" dirty="0" err="1"/>
              <a:t>ChIPseq</a:t>
            </a:r>
            <a:r>
              <a:rPr lang="en-US" sz="3600" dirty="0"/>
              <a:t> Peaks number alternative method (</a:t>
            </a:r>
            <a:r>
              <a:rPr lang="en-US" sz="3600" dirty="0" err="1"/>
              <a:t>Bedtools</a:t>
            </a:r>
            <a:r>
              <a:rPr lang="en-US" sz="3600" dirty="0"/>
              <a:t>)</a:t>
            </a:r>
          </a:p>
        </p:txBody>
      </p:sp>
      <p:graphicFrame>
        <p:nvGraphicFramePr>
          <p:cNvPr id="7" name="Table 6">
            <a:extLst>
              <a:ext uri="{FF2B5EF4-FFF2-40B4-BE49-F238E27FC236}">
                <a16:creationId xmlns:a16="http://schemas.microsoft.com/office/drawing/2014/main" id="{D3D350DD-E38A-4DAA-A932-B86446CB0C0A}"/>
              </a:ext>
            </a:extLst>
          </p:cNvPr>
          <p:cNvGraphicFramePr>
            <a:graphicFrameLocks noGrp="1"/>
          </p:cNvGraphicFramePr>
          <p:nvPr>
            <p:extLst>
              <p:ext uri="{D42A27DB-BD31-4B8C-83A1-F6EECF244321}">
                <p14:modId xmlns:p14="http://schemas.microsoft.com/office/powerpoint/2010/main" val="261141582"/>
              </p:ext>
            </p:extLst>
          </p:nvPr>
        </p:nvGraphicFramePr>
        <p:xfrm>
          <a:off x="1162326" y="1544542"/>
          <a:ext cx="9728200" cy="731520"/>
        </p:xfrm>
        <a:graphic>
          <a:graphicData uri="http://schemas.openxmlformats.org/drawingml/2006/table">
            <a:tbl>
              <a:tblPr>
                <a:tableStyleId>{5C22544A-7EE6-4342-B048-85BDC9FD1C3A}</a:tableStyleId>
              </a:tblPr>
              <a:tblGrid>
                <a:gridCol w="584200">
                  <a:extLst>
                    <a:ext uri="{9D8B030D-6E8A-4147-A177-3AD203B41FA5}">
                      <a16:colId xmlns:a16="http://schemas.microsoft.com/office/drawing/2014/main" val="549163889"/>
                    </a:ext>
                  </a:extLst>
                </a:gridCol>
                <a:gridCol w="609600">
                  <a:extLst>
                    <a:ext uri="{9D8B030D-6E8A-4147-A177-3AD203B41FA5}">
                      <a16:colId xmlns:a16="http://schemas.microsoft.com/office/drawing/2014/main" val="3373905778"/>
                    </a:ext>
                  </a:extLst>
                </a:gridCol>
                <a:gridCol w="609600">
                  <a:extLst>
                    <a:ext uri="{9D8B030D-6E8A-4147-A177-3AD203B41FA5}">
                      <a16:colId xmlns:a16="http://schemas.microsoft.com/office/drawing/2014/main" val="1939899430"/>
                    </a:ext>
                  </a:extLst>
                </a:gridCol>
                <a:gridCol w="609600">
                  <a:extLst>
                    <a:ext uri="{9D8B030D-6E8A-4147-A177-3AD203B41FA5}">
                      <a16:colId xmlns:a16="http://schemas.microsoft.com/office/drawing/2014/main" val="3581301537"/>
                    </a:ext>
                  </a:extLst>
                </a:gridCol>
                <a:gridCol w="609600">
                  <a:extLst>
                    <a:ext uri="{9D8B030D-6E8A-4147-A177-3AD203B41FA5}">
                      <a16:colId xmlns:a16="http://schemas.microsoft.com/office/drawing/2014/main" val="958457079"/>
                    </a:ext>
                  </a:extLst>
                </a:gridCol>
                <a:gridCol w="609600">
                  <a:extLst>
                    <a:ext uri="{9D8B030D-6E8A-4147-A177-3AD203B41FA5}">
                      <a16:colId xmlns:a16="http://schemas.microsoft.com/office/drawing/2014/main" val="694741436"/>
                    </a:ext>
                  </a:extLst>
                </a:gridCol>
                <a:gridCol w="609600">
                  <a:extLst>
                    <a:ext uri="{9D8B030D-6E8A-4147-A177-3AD203B41FA5}">
                      <a16:colId xmlns:a16="http://schemas.microsoft.com/office/drawing/2014/main" val="2171565501"/>
                    </a:ext>
                  </a:extLst>
                </a:gridCol>
                <a:gridCol w="609600">
                  <a:extLst>
                    <a:ext uri="{9D8B030D-6E8A-4147-A177-3AD203B41FA5}">
                      <a16:colId xmlns:a16="http://schemas.microsoft.com/office/drawing/2014/main" val="3905872082"/>
                    </a:ext>
                  </a:extLst>
                </a:gridCol>
                <a:gridCol w="609600">
                  <a:extLst>
                    <a:ext uri="{9D8B030D-6E8A-4147-A177-3AD203B41FA5}">
                      <a16:colId xmlns:a16="http://schemas.microsoft.com/office/drawing/2014/main" val="3676788936"/>
                    </a:ext>
                  </a:extLst>
                </a:gridCol>
                <a:gridCol w="609600">
                  <a:extLst>
                    <a:ext uri="{9D8B030D-6E8A-4147-A177-3AD203B41FA5}">
                      <a16:colId xmlns:a16="http://schemas.microsoft.com/office/drawing/2014/main" val="2673955856"/>
                    </a:ext>
                  </a:extLst>
                </a:gridCol>
                <a:gridCol w="609600">
                  <a:extLst>
                    <a:ext uri="{9D8B030D-6E8A-4147-A177-3AD203B41FA5}">
                      <a16:colId xmlns:a16="http://schemas.microsoft.com/office/drawing/2014/main" val="2822939902"/>
                    </a:ext>
                  </a:extLst>
                </a:gridCol>
                <a:gridCol w="609600">
                  <a:extLst>
                    <a:ext uri="{9D8B030D-6E8A-4147-A177-3AD203B41FA5}">
                      <a16:colId xmlns:a16="http://schemas.microsoft.com/office/drawing/2014/main" val="1223730033"/>
                    </a:ext>
                  </a:extLst>
                </a:gridCol>
                <a:gridCol w="609600">
                  <a:extLst>
                    <a:ext uri="{9D8B030D-6E8A-4147-A177-3AD203B41FA5}">
                      <a16:colId xmlns:a16="http://schemas.microsoft.com/office/drawing/2014/main" val="3941566931"/>
                    </a:ext>
                  </a:extLst>
                </a:gridCol>
                <a:gridCol w="609600">
                  <a:extLst>
                    <a:ext uri="{9D8B030D-6E8A-4147-A177-3AD203B41FA5}">
                      <a16:colId xmlns:a16="http://schemas.microsoft.com/office/drawing/2014/main" val="2454292478"/>
                    </a:ext>
                  </a:extLst>
                </a:gridCol>
                <a:gridCol w="609600">
                  <a:extLst>
                    <a:ext uri="{9D8B030D-6E8A-4147-A177-3AD203B41FA5}">
                      <a16:colId xmlns:a16="http://schemas.microsoft.com/office/drawing/2014/main" val="1314828390"/>
                    </a:ext>
                  </a:extLst>
                </a:gridCol>
                <a:gridCol w="609600">
                  <a:extLst>
                    <a:ext uri="{9D8B030D-6E8A-4147-A177-3AD203B41FA5}">
                      <a16:colId xmlns:a16="http://schemas.microsoft.com/office/drawing/2014/main" val="1538131660"/>
                    </a:ext>
                  </a:extLst>
                </a:gridCol>
              </a:tblGrid>
              <a:tr h="182880">
                <a:tc>
                  <a:txBody>
                    <a:bodyPr/>
                    <a:lstStyle/>
                    <a:p>
                      <a:pPr algn="l" fontAlgn="b"/>
                      <a:r>
                        <a:rPr lang="en-US" sz="1100" u="none" strike="noStrike">
                          <a:effectLst/>
                        </a:rPr>
                        <a:t>Region</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20000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110000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140000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150000</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259910189"/>
                  </a:ext>
                </a:extLst>
              </a:tr>
              <a:tr h="182880">
                <a:tc>
                  <a:txBody>
                    <a:bodyPr/>
                    <a:lstStyle/>
                    <a:p>
                      <a:pPr algn="l" fontAlgn="b"/>
                      <a:r>
                        <a:rPr lang="en-US" sz="1100" u="none" strike="noStrike">
                          <a:effectLst/>
                        </a:rPr>
                        <a:t>Left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1011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939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873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837</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804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828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770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700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684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672</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673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744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640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615</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2685828907"/>
                  </a:ext>
                </a:extLst>
              </a:tr>
              <a:tr h="182880">
                <a:tc>
                  <a:txBody>
                    <a:bodyPr/>
                    <a:lstStyle/>
                    <a:p>
                      <a:pPr algn="l" fontAlgn="b"/>
                      <a:r>
                        <a:rPr lang="en-US" sz="1100" u="none" strike="noStrike">
                          <a:effectLst/>
                        </a:rPr>
                        <a:t>Right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945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961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933</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850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843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799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746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734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706</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693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645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613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553</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96060442"/>
                  </a:ext>
                </a:extLst>
              </a:tr>
              <a:tr h="182880">
                <a:tc>
                  <a:txBody>
                    <a:bodyPr/>
                    <a:lstStyle/>
                    <a:p>
                      <a:pPr algn="l" fontAlgn="b"/>
                      <a:r>
                        <a:rPr lang="en-US" sz="1100" u="none" strike="noStrike">
                          <a:effectLst/>
                        </a:rPr>
                        <a:t>Combine</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1945</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1884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1834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1770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1654</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1671</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1569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1486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1420</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1418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1378</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1366</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1389</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a:effectLst/>
                        </a:rPr>
                        <a:t>1253</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r" fontAlgn="b"/>
                      <a:r>
                        <a:rPr lang="en-US" sz="1100" u="none" strike="noStrike" dirty="0">
                          <a:effectLst/>
                        </a:rPr>
                        <a:t>1168</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836677622"/>
                  </a:ext>
                </a:extLst>
              </a:tr>
            </a:tbl>
          </a:graphicData>
        </a:graphic>
      </p:graphicFrame>
      <p:graphicFrame>
        <p:nvGraphicFramePr>
          <p:cNvPr id="8" name="Chart 7">
            <a:extLst>
              <a:ext uri="{FF2B5EF4-FFF2-40B4-BE49-F238E27FC236}">
                <a16:creationId xmlns:a16="http://schemas.microsoft.com/office/drawing/2014/main" id="{DD77E4CC-0100-42AF-B2E5-8DB5C2EB9C5D}"/>
              </a:ext>
            </a:extLst>
          </p:cNvPr>
          <p:cNvGraphicFramePr>
            <a:graphicFrameLocks/>
          </p:cNvGraphicFramePr>
          <p:nvPr>
            <p:extLst>
              <p:ext uri="{D42A27DB-BD31-4B8C-83A1-F6EECF244321}">
                <p14:modId xmlns:p14="http://schemas.microsoft.com/office/powerpoint/2010/main" val="3646969530"/>
              </p:ext>
            </p:extLst>
          </p:nvPr>
        </p:nvGraphicFramePr>
        <p:xfrm>
          <a:off x="4490830" y="2380422"/>
          <a:ext cx="3210340" cy="4403034"/>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a:extLst>
              <a:ext uri="{FF2B5EF4-FFF2-40B4-BE49-F238E27FC236}">
                <a16:creationId xmlns:a16="http://schemas.microsoft.com/office/drawing/2014/main" id="{86AC1B94-303E-442D-9812-CDF7CFB7A986}"/>
              </a:ext>
            </a:extLst>
          </p:cNvPr>
          <p:cNvSpPr txBox="1"/>
          <p:nvPr/>
        </p:nvSpPr>
        <p:spPr>
          <a:xfrm>
            <a:off x="1162326" y="3733800"/>
            <a:ext cx="2666724" cy="1754326"/>
          </a:xfrm>
          <a:prstGeom prst="rect">
            <a:avLst/>
          </a:prstGeom>
          <a:noFill/>
        </p:spPr>
        <p:txBody>
          <a:bodyPr wrap="square" rtlCol="0">
            <a:spAutoFit/>
          </a:bodyPr>
          <a:lstStyle/>
          <a:p>
            <a:r>
              <a:rPr lang="en-US" dirty="0"/>
              <a:t>A discrepancy between profile and “</a:t>
            </a:r>
            <a:r>
              <a:rPr lang="en-US" dirty="0" err="1"/>
              <a:t>bedtools</a:t>
            </a:r>
            <a:r>
              <a:rPr lang="en-US" dirty="0"/>
              <a:t> intersect” exits.</a:t>
            </a:r>
          </a:p>
          <a:p>
            <a:endParaRPr lang="en-US" dirty="0"/>
          </a:p>
          <a:p>
            <a:r>
              <a:rPr lang="en-US" dirty="0"/>
              <a:t>Detail investigation can be found following.  </a:t>
            </a:r>
          </a:p>
        </p:txBody>
      </p:sp>
    </p:spTree>
    <p:extLst>
      <p:ext uri="{BB962C8B-B14F-4D97-AF65-F5344CB8AC3E}">
        <p14:creationId xmlns:p14="http://schemas.microsoft.com/office/powerpoint/2010/main" val="157811748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A3204-A029-4389-BBEB-801852E6126C}"/>
              </a:ext>
            </a:extLst>
          </p:cNvPr>
          <p:cNvSpPr>
            <a:spLocks noGrp="1"/>
          </p:cNvSpPr>
          <p:nvPr>
            <p:ph type="title"/>
          </p:nvPr>
        </p:nvSpPr>
        <p:spPr>
          <a:xfrm>
            <a:off x="657225" y="338846"/>
            <a:ext cx="11010900" cy="1325563"/>
          </a:xfrm>
        </p:spPr>
        <p:txBody>
          <a:bodyPr>
            <a:noAutofit/>
          </a:bodyPr>
          <a:lstStyle/>
          <a:p>
            <a:pPr algn="ctr"/>
            <a:r>
              <a:rPr lang="en-US" sz="2800" dirty="0"/>
              <a:t>Validation: CTCF peak density at TADs boundary in </a:t>
            </a:r>
            <a:r>
              <a:rPr lang="en-US" sz="2800" dirty="0" err="1"/>
              <a:t>mESC</a:t>
            </a:r>
            <a:r>
              <a:rPr lang="en-US" sz="2800" dirty="0"/>
              <a:t> using </a:t>
            </a:r>
            <a:r>
              <a:rPr lang="en-US" sz="2800" dirty="0" err="1"/>
              <a:t>Bedtools</a:t>
            </a:r>
            <a:endParaRPr lang="en-US" sz="2800" dirty="0"/>
          </a:p>
        </p:txBody>
      </p:sp>
      <p:sp>
        <p:nvSpPr>
          <p:cNvPr id="4" name="Rectangle 3">
            <a:extLst>
              <a:ext uri="{FF2B5EF4-FFF2-40B4-BE49-F238E27FC236}">
                <a16:creationId xmlns:a16="http://schemas.microsoft.com/office/drawing/2014/main" id="{71F8C8D5-3A45-4BB4-9605-EDE828D660AE}"/>
              </a:ext>
            </a:extLst>
          </p:cNvPr>
          <p:cNvSpPr/>
          <p:nvPr/>
        </p:nvSpPr>
        <p:spPr>
          <a:xfrm>
            <a:off x="7585710" y="1811020"/>
            <a:ext cx="6096000" cy="4247317"/>
          </a:xfrm>
          <a:prstGeom prst="rect">
            <a:avLst/>
          </a:prstGeom>
        </p:spPr>
        <p:txBody>
          <a:bodyPr>
            <a:spAutoFit/>
          </a:bodyPr>
          <a:lstStyle/>
          <a:p>
            <a:r>
              <a:rPr lang="en-US" dirty="0"/>
              <a:t>Extension: 60000</a:t>
            </a:r>
          </a:p>
          <a:p>
            <a:r>
              <a:rPr lang="en-US" dirty="0"/>
              <a:t>2367</a:t>
            </a:r>
          </a:p>
          <a:p>
            <a:r>
              <a:rPr lang="en-US" dirty="0"/>
              <a:t>2356</a:t>
            </a:r>
          </a:p>
          <a:p>
            <a:r>
              <a:rPr lang="en-US" dirty="0"/>
              <a:t>Extension: 70000</a:t>
            </a:r>
          </a:p>
          <a:p>
            <a:r>
              <a:rPr lang="en-US" dirty="0"/>
              <a:t>2201</a:t>
            </a:r>
          </a:p>
          <a:p>
            <a:r>
              <a:rPr lang="en-US" dirty="0"/>
              <a:t>2169</a:t>
            </a:r>
          </a:p>
          <a:p>
            <a:r>
              <a:rPr lang="en-US" dirty="0"/>
              <a:t>Extension: 80000</a:t>
            </a:r>
          </a:p>
          <a:p>
            <a:r>
              <a:rPr lang="en-US" dirty="0"/>
              <a:t>2048</a:t>
            </a:r>
          </a:p>
          <a:p>
            <a:r>
              <a:rPr lang="en-US" dirty="0"/>
              <a:t>2039</a:t>
            </a:r>
          </a:p>
          <a:p>
            <a:r>
              <a:rPr lang="en-US" dirty="0"/>
              <a:t>Extension: 90000</a:t>
            </a:r>
          </a:p>
          <a:p>
            <a:r>
              <a:rPr lang="en-US" dirty="0"/>
              <a:t>1963</a:t>
            </a:r>
          </a:p>
          <a:p>
            <a:r>
              <a:rPr lang="en-US" dirty="0"/>
              <a:t>1984</a:t>
            </a:r>
          </a:p>
          <a:p>
            <a:r>
              <a:rPr lang="en-US" dirty="0"/>
              <a:t>Extension: 100000</a:t>
            </a:r>
          </a:p>
          <a:p>
            <a:r>
              <a:rPr lang="en-US" dirty="0"/>
              <a:t>1935</a:t>
            </a:r>
          </a:p>
          <a:p>
            <a:r>
              <a:rPr lang="en-US" dirty="0"/>
              <a:t>1950</a:t>
            </a:r>
          </a:p>
        </p:txBody>
      </p:sp>
      <p:sp>
        <p:nvSpPr>
          <p:cNvPr id="5" name="Rectangle 4">
            <a:extLst>
              <a:ext uri="{FF2B5EF4-FFF2-40B4-BE49-F238E27FC236}">
                <a16:creationId xmlns:a16="http://schemas.microsoft.com/office/drawing/2014/main" id="{315C22C4-E701-4C9B-8633-476BD68A040F}"/>
              </a:ext>
            </a:extLst>
          </p:cNvPr>
          <p:cNvSpPr/>
          <p:nvPr/>
        </p:nvSpPr>
        <p:spPr>
          <a:xfrm>
            <a:off x="3048000" y="1825625"/>
            <a:ext cx="6096000" cy="4524315"/>
          </a:xfrm>
          <a:prstGeom prst="rect">
            <a:avLst/>
          </a:prstGeom>
        </p:spPr>
        <p:txBody>
          <a:bodyPr>
            <a:spAutoFit/>
          </a:bodyPr>
          <a:lstStyle/>
          <a:p>
            <a:r>
              <a:rPr lang="en-US" dirty="0"/>
              <a:t>Extension: 10000</a:t>
            </a:r>
          </a:p>
          <a:p>
            <a:r>
              <a:rPr lang="en-US" dirty="0"/>
              <a:t>4079 (left boundaries)</a:t>
            </a:r>
          </a:p>
          <a:p>
            <a:r>
              <a:rPr lang="en-US" dirty="0"/>
              <a:t>4105 (right boundaries)</a:t>
            </a:r>
          </a:p>
          <a:p>
            <a:r>
              <a:rPr lang="en-US" dirty="0"/>
              <a:t>Extension: 20000</a:t>
            </a:r>
          </a:p>
          <a:p>
            <a:r>
              <a:rPr lang="en-US" dirty="0"/>
              <a:t>3744</a:t>
            </a:r>
          </a:p>
          <a:p>
            <a:r>
              <a:rPr lang="en-US" dirty="0"/>
              <a:t>3800</a:t>
            </a:r>
          </a:p>
          <a:p>
            <a:r>
              <a:rPr lang="en-US" dirty="0"/>
              <a:t>Extension: 30000</a:t>
            </a:r>
          </a:p>
          <a:p>
            <a:r>
              <a:rPr lang="en-US" dirty="0"/>
              <a:t>3421</a:t>
            </a:r>
          </a:p>
          <a:p>
            <a:r>
              <a:rPr lang="en-US" dirty="0"/>
              <a:t>3408</a:t>
            </a:r>
          </a:p>
          <a:p>
            <a:r>
              <a:rPr lang="en-US" dirty="0"/>
              <a:t>Extension: 40000</a:t>
            </a:r>
          </a:p>
          <a:p>
            <a:r>
              <a:rPr lang="en-US" dirty="0"/>
              <a:t>2961</a:t>
            </a:r>
          </a:p>
          <a:p>
            <a:r>
              <a:rPr lang="en-US" dirty="0"/>
              <a:t>2991</a:t>
            </a:r>
          </a:p>
          <a:p>
            <a:r>
              <a:rPr lang="en-US" dirty="0"/>
              <a:t>Extension: 50000</a:t>
            </a:r>
          </a:p>
          <a:p>
            <a:r>
              <a:rPr lang="en-US" dirty="0"/>
              <a:t>2610</a:t>
            </a:r>
          </a:p>
          <a:p>
            <a:r>
              <a:rPr lang="en-US" dirty="0"/>
              <a:t>2604</a:t>
            </a:r>
          </a:p>
          <a:p>
            <a:endParaRPr lang="en-US" dirty="0"/>
          </a:p>
        </p:txBody>
      </p:sp>
      <p:sp>
        <p:nvSpPr>
          <p:cNvPr id="3" name="TextBox 2">
            <a:extLst>
              <a:ext uri="{FF2B5EF4-FFF2-40B4-BE49-F238E27FC236}">
                <a16:creationId xmlns:a16="http://schemas.microsoft.com/office/drawing/2014/main" id="{EB81F688-B8D9-48A8-9E14-75C031DD0005}"/>
              </a:ext>
            </a:extLst>
          </p:cNvPr>
          <p:cNvSpPr txBox="1"/>
          <p:nvPr/>
        </p:nvSpPr>
        <p:spPr>
          <a:xfrm>
            <a:off x="843149" y="2458192"/>
            <a:ext cx="1662546" cy="923330"/>
          </a:xfrm>
          <a:prstGeom prst="rect">
            <a:avLst/>
          </a:prstGeom>
          <a:noFill/>
        </p:spPr>
        <p:txBody>
          <a:bodyPr wrap="square" rtlCol="0">
            <a:spAutoFit/>
          </a:bodyPr>
          <a:lstStyle/>
          <a:p>
            <a:r>
              <a:rPr lang="en-US" dirty="0"/>
              <a:t>TADs: </a:t>
            </a:r>
            <a:r>
              <a:rPr lang="en-US" dirty="0" err="1"/>
              <a:t>TomDom</a:t>
            </a:r>
            <a:endParaRPr lang="en-US" dirty="0"/>
          </a:p>
          <a:p>
            <a:r>
              <a:rPr lang="en-US" dirty="0"/>
              <a:t>CTCF </a:t>
            </a:r>
            <a:r>
              <a:rPr lang="en-US" dirty="0" err="1"/>
              <a:t>ChIP</a:t>
            </a:r>
            <a:r>
              <a:rPr lang="en-US" dirty="0"/>
              <a:t>-Seq:</a:t>
            </a:r>
          </a:p>
          <a:p>
            <a:r>
              <a:rPr lang="en-US" b="1" dirty="0">
                <a:hlinkClick r:id="rId3"/>
              </a:rPr>
              <a:t>GSM723015</a:t>
            </a:r>
            <a:endParaRPr lang="en-US" dirty="0"/>
          </a:p>
        </p:txBody>
      </p:sp>
    </p:spTree>
    <p:extLst>
      <p:ext uri="{BB962C8B-B14F-4D97-AF65-F5344CB8AC3E}">
        <p14:creationId xmlns:p14="http://schemas.microsoft.com/office/powerpoint/2010/main" val="24330175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12124</TotalTime>
  <Words>6917</Words>
  <Application>Microsoft Office PowerPoint</Application>
  <PresentationFormat>Widescreen</PresentationFormat>
  <Paragraphs>1326</Paragraphs>
  <Slides>95</Slides>
  <Notes>66</Notes>
  <HiddenSlides>8</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95</vt:i4>
      </vt:variant>
    </vt:vector>
  </HeadingPairs>
  <TitlesOfParts>
    <vt:vector size="103" baseType="lpstr">
      <vt:lpstr>AdvPSA183</vt:lpstr>
      <vt:lpstr>AdvPSHN-H</vt:lpstr>
      <vt:lpstr>Arial Unicode MS</vt:lpstr>
      <vt:lpstr>Arial</vt:lpstr>
      <vt:lpstr>Calibri</vt:lpstr>
      <vt:lpstr>Calibri Light</vt:lpstr>
      <vt:lpstr>Times New Roman</vt:lpstr>
      <vt:lpstr>Office Theme</vt:lpstr>
      <vt:lpstr>Summary on CD8-HP HiC-seq</vt:lpstr>
      <vt:lpstr>Content Overview</vt:lpstr>
      <vt:lpstr>Background Big Picture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I Data &amp; Quality Control</vt:lpstr>
      <vt:lpstr>Data: CD8 Hi-C</vt:lpstr>
      <vt:lpstr>Sequence Quality</vt:lpstr>
      <vt:lpstr>Sequence Quality</vt:lpstr>
      <vt:lpstr>Sequence Quality Stim_WT_CD8 &amp; Stim_DKO_CD8</vt:lpstr>
      <vt:lpstr>Part II Alignment Information</vt:lpstr>
      <vt:lpstr>Iterative mapping using Bowtie2</vt:lpstr>
      <vt:lpstr>Iterative mapping using Bowtie2</vt:lpstr>
      <vt:lpstr>Iterative mapping using Bowtie2</vt:lpstr>
      <vt:lpstr>No need for Repeat Removal if carried out De-duplication </vt:lpstr>
      <vt:lpstr>Fit-Hic</vt:lpstr>
      <vt:lpstr>Hi-C data analysis Procedures</vt:lpstr>
      <vt:lpstr>Fit-hi-c to find significant intra-chromosomal interactions</vt:lpstr>
      <vt:lpstr>Iterative mapping using Bowtie2</vt:lpstr>
      <vt:lpstr>Iterative mapping using Bowtie2</vt:lpstr>
      <vt:lpstr>Hi-C data analysis Procedures</vt:lpstr>
      <vt:lpstr>Fit-hi-c to find significant intra-chromosomal interactions</vt:lpstr>
      <vt:lpstr>Part III Analysis</vt:lpstr>
      <vt:lpstr>TAD analysis</vt:lpstr>
      <vt:lpstr>Choosing the TAD caller: TopDom</vt:lpstr>
      <vt:lpstr>Call TADs with Resolution 10k</vt:lpstr>
      <vt:lpstr>Call TADs with Resolution 40k</vt:lpstr>
      <vt:lpstr>TADs Boundary With 50k Extension</vt:lpstr>
      <vt:lpstr>Checking CTCF enrichment at TADs boundary Using reads of CTCF ChIPseq in T Cells</vt:lpstr>
      <vt:lpstr>Call TADs with Resolution 10k</vt:lpstr>
      <vt:lpstr>Check CTCF ChIPseq Binding on Diff TADs Boundaries</vt:lpstr>
      <vt:lpstr>CTCF ChIPseq In T cells</vt:lpstr>
      <vt:lpstr>Check CTCF Motif+ Binding on Diff TADs Boundaries</vt:lpstr>
      <vt:lpstr>CTCF Motif+ DNase Peaks</vt:lpstr>
      <vt:lpstr>Characterization/validation of TADs  Checking CTCF enrichment at TADs boundary</vt:lpstr>
      <vt:lpstr>From CD8-HP DNase-seq Picard De-Duplication Summary</vt:lpstr>
      <vt:lpstr>Thought</vt:lpstr>
      <vt:lpstr>Check on mESC and cortex TADs Boundaries</vt:lpstr>
      <vt:lpstr>Procedure </vt:lpstr>
      <vt:lpstr>PowerPoint Presentation</vt:lpstr>
      <vt:lpstr>Differential Chromatin interactions span</vt:lpstr>
      <vt:lpstr>Diff Hic by hiccompare</vt:lpstr>
      <vt:lpstr>Validation of Diff HiC region</vt:lpstr>
      <vt:lpstr>Diff Hic by hiccompare</vt:lpstr>
      <vt:lpstr>Diff Hic by hiccompare</vt:lpstr>
      <vt:lpstr>From Tcf1 Binding site to Promoter Diff HiC sites</vt:lpstr>
      <vt:lpstr>Diff Hic by hiccompare</vt:lpstr>
      <vt:lpstr>Distribution of Intra-Chromosome Interaction score of bins</vt:lpstr>
      <vt:lpstr>Distribution of Intra-Chromosome Interaction score (Bin Resolution: 10k)</vt:lpstr>
      <vt:lpstr>Intra-TADs Interaction </vt:lpstr>
      <vt:lpstr>Distribution of Intra-Chromosome Interaction score (Bin Resolution: 10k)</vt:lpstr>
      <vt:lpstr>Distribution of Interaction Fold Change</vt:lpstr>
      <vt:lpstr>Scatter Plot of interaction score</vt:lpstr>
      <vt:lpstr>Distribution of interaction score fold change from WT-na to DKO-na </vt:lpstr>
      <vt:lpstr>Scatter Plot of interaction score</vt:lpstr>
      <vt:lpstr>Distribution of interaction score fold change WT-na/DKO-na </vt:lpstr>
      <vt:lpstr>Impact of Tcf1 binding on interaction</vt:lpstr>
      <vt:lpstr>Distribution of Intra-Chromosome Interaction score (Bin Resolution: 10k)</vt:lpstr>
      <vt:lpstr>Distribution of Intra-Chromosome Interaction score (Bin Resolution: 10k) and associated genes with interaction score, fc&gt;3.0</vt:lpstr>
      <vt:lpstr>Reference Example of chromatin accessibility change  on Myb </vt:lpstr>
      <vt:lpstr>An Example of chromatin accessibility change  selected by Intra-TAD interaction with Tcf1 Binding </vt:lpstr>
      <vt:lpstr>Gramd3</vt:lpstr>
      <vt:lpstr>From WT-na to DKO-na significant change on intra_TAD interaction score</vt:lpstr>
      <vt:lpstr>PowerPoint Presentation</vt:lpstr>
      <vt:lpstr>Prediction of differential compartment </vt:lpstr>
      <vt:lpstr>Preliminary result on AB Compartments</vt:lpstr>
      <vt:lpstr>PowerPoint Presentation</vt:lpstr>
      <vt:lpstr>AB Compartments Flipping</vt:lpstr>
      <vt:lpstr>AB Compartments Flipping</vt:lpstr>
      <vt:lpstr>AB Compartments Flipping  using Differentially Expressed Genes (q_value &lt;=0.05)</vt:lpstr>
      <vt:lpstr>AB Compartments Flipping  using Differentially Expressed Genes (q_value &lt;=0.05)</vt:lpstr>
      <vt:lpstr>AB Compartments Flipping  using Differentially Expressed Genes (q_value &lt;=0.05)</vt:lpstr>
      <vt:lpstr>Checking CTCF enrichment at TADs boundary Using reads of CTCF ChIPseq in T Cells</vt:lpstr>
      <vt:lpstr>TADs Validation</vt:lpstr>
      <vt:lpstr>Call TADs with Resolution 10k</vt:lpstr>
      <vt:lpstr>TADs: WT_CD8 Using CTCF ChIPseq Peaks number</vt:lpstr>
      <vt:lpstr>Characterization/validation of TADs with res 40kb</vt:lpstr>
      <vt:lpstr>Checking CTCF enrichment at TADs boundary Using reads on CTCF Motif+ DNase sites </vt:lpstr>
      <vt:lpstr>Positive Control: CTCF Peaks Number Distribution on CTCF Motif+ DNase Sites</vt:lpstr>
      <vt:lpstr>CTCF enrichment at TADs boundary in mESC</vt:lpstr>
      <vt:lpstr>Validation</vt:lpstr>
      <vt:lpstr>PowerPoint Presentation</vt:lpstr>
      <vt:lpstr>Normalization of Hi-C Maps </vt:lpstr>
      <vt:lpstr>PowerPoint Presentation</vt:lpstr>
      <vt:lpstr>A comparison about TADs distribution between mESC(reference) and WT_CD8 </vt:lpstr>
      <vt:lpstr>Checking CTCF enrichment at TADs boundary</vt:lpstr>
      <vt:lpstr>Checking CTCF enrichment at TADs boundary Using CTCF ChIPseq Peaks number</vt:lpstr>
      <vt:lpstr>PowerPoint Presentation</vt:lpstr>
      <vt:lpstr>Checking CTCF enrichment at TADs boundary using CTCF ChIPseq Peaks number alternative method (Bedtools)</vt:lpstr>
      <vt:lpstr>Validation: CTCF peak density at TADs boundary in mESC using Bedtools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Summary on CD8-HP HiC-seq</dc:title>
  <dc:creator>Li, Xiang</dc:creator>
  <cp:lastModifiedBy>Xiang Li</cp:lastModifiedBy>
  <cp:revision>408</cp:revision>
  <dcterms:created xsi:type="dcterms:W3CDTF">2018-10-10T18:54:00Z</dcterms:created>
  <dcterms:modified xsi:type="dcterms:W3CDTF">2019-06-16T04:01:36Z</dcterms:modified>
</cp:coreProperties>
</file>